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050"/>
    <a:srgbClr val="0094EC"/>
    <a:srgbClr val="AAAAAA"/>
    <a:srgbClr val="009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8"/>
    <p:restoredTop sz="94698"/>
  </p:normalViewPr>
  <p:slideViewPr>
    <p:cSldViewPr snapToGrid="0">
      <p:cViewPr>
        <p:scale>
          <a:sx n="184" d="100"/>
          <a:sy n="184" d="100"/>
        </p:scale>
        <p:origin x="-3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F808-1B50-378A-041F-C170C4DC8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2A05E-15EC-415D-25E9-73995776F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3AEC6-F4D2-F01B-B749-42D80C0E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D4B5-D835-1B42-B335-29E7064026A9}" type="datetimeFigureOut">
              <a:rPr lang="de-DE" smtClean="0"/>
              <a:t>27.08.22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9CEB2-C686-764A-5663-1F89C84F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110CE-1E58-EC7B-D4E9-C28BFB18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9F50-6BF7-0843-AE75-E8B6E6D28D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6E29-4A5E-7842-808C-9FBA85D0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67A11-A1AF-B45F-68EB-A921FF09B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9F32B-10AD-5FCE-5876-EECE18C1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D4B5-D835-1B42-B335-29E7064026A9}" type="datetimeFigureOut">
              <a:rPr lang="de-DE" smtClean="0"/>
              <a:t>27.08.22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30255-AAFB-8D28-6BF1-BA48D5CC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2E210-10C8-E3CB-E412-A351904A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9F50-6BF7-0843-AE75-E8B6E6D28D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04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8F4DF-69A1-6FFF-25DD-1CDEABFE0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F7F1F-EE8F-17C5-FF96-DF5F0FE97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0F49-E5FF-994E-8B3D-0E33CD50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D4B5-D835-1B42-B335-29E7064026A9}" type="datetimeFigureOut">
              <a:rPr lang="de-DE" smtClean="0"/>
              <a:t>27.08.22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9E3B2-CA70-9A10-7B8E-420F90CA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2C29-16ED-FC92-E385-92524B12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9F50-6BF7-0843-AE75-E8B6E6D28D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55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60A2-EE7C-88BF-950C-878201E5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2E97-F755-DA05-8F5E-61AA52EC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43884-8FC2-8807-DFA9-7E44EF66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D4B5-D835-1B42-B335-29E7064026A9}" type="datetimeFigureOut">
              <a:rPr lang="de-DE" smtClean="0"/>
              <a:t>27.08.22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4C182-1055-F8F1-7086-B7A1EF86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045F-CF25-51E8-8EDF-1916BAB1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9F50-6BF7-0843-AE75-E8B6E6D28D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01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4763-B93D-031D-A867-2C3D9E4D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A76E7-941A-F966-EC88-2AE8B6572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4682-E641-AF92-CB6F-82A2AD68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D4B5-D835-1B42-B335-29E7064026A9}" type="datetimeFigureOut">
              <a:rPr lang="de-DE" smtClean="0"/>
              <a:t>27.08.22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F2D00-EF6D-3616-3696-A3D3247C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28F6-298A-31B6-EDE5-5F47B180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9F50-6BF7-0843-AE75-E8B6E6D28D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16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3D1A-B8B1-8A7E-36F2-2AF84E49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F2B86-51C7-7255-A712-D3A2DFE05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443C6-476D-6E20-4E9D-0996FA937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2B854-BF21-5238-8F0A-3516BE09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D4B5-D835-1B42-B335-29E7064026A9}" type="datetimeFigureOut">
              <a:rPr lang="de-DE" smtClean="0"/>
              <a:t>27.08.22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F3EF3-FDCA-2D40-1121-6AA8723A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DFD50-7C89-3776-9993-BB3403E7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9F50-6BF7-0843-AE75-E8B6E6D28D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08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FD68-C218-4BF3-A229-D5C01E8A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B55EA-8620-FA83-E0C4-5D1871D3F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F6308-762D-C48F-AF7F-591D8BD0F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9D9E8-E921-1B3B-A392-B3CD27F74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832C6-59F9-ED62-C008-B5559CC23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969D4-C898-09F1-157C-02670449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D4B5-D835-1B42-B335-29E7064026A9}" type="datetimeFigureOut">
              <a:rPr lang="de-DE" smtClean="0"/>
              <a:t>27.08.22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A25A4-EA5D-F37F-48A2-4DD6A99D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1DC97-5D0E-5547-A8F9-1E1A26D8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9F50-6BF7-0843-AE75-E8B6E6D28D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06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CF36-2477-7157-2B35-5A6E839A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19A90-2C33-7FC8-D80D-4B5E8B04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D4B5-D835-1B42-B335-29E7064026A9}" type="datetimeFigureOut">
              <a:rPr lang="de-DE" smtClean="0"/>
              <a:t>27.08.22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B9A1F-A89E-57B1-7636-4894CB87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C0885-2B7E-1AAA-B1CA-7441F4EF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9F50-6BF7-0843-AE75-E8B6E6D28D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13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61752-4E10-93A3-A211-5803BD14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D4B5-D835-1B42-B335-29E7064026A9}" type="datetimeFigureOut">
              <a:rPr lang="de-DE" smtClean="0"/>
              <a:t>27.08.22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84665-6C95-03AB-FFC1-E9D61EDD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25AA8-2E96-F290-D279-F71933DA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9F50-6BF7-0843-AE75-E8B6E6D28D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92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105C-AAE9-08A6-C23B-3829BDF0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4E26-6CD0-5CF9-5C92-C88BBEDD6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A0F3E-CB79-92D5-AF0A-A8569E28E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A5123-4EB2-806F-F795-1D3AE7F8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D4B5-D835-1B42-B335-29E7064026A9}" type="datetimeFigureOut">
              <a:rPr lang="de-DE" smtClean="0"/>
              <a:t>27.08.22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D698C-7325-1996-D30B-6BD2ED2E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7FD32-CB4E-AEAF-3578-9CEC9610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9F50-6BF7-0843-AE75-E8B6E6D28D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50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F4CC-B601-0DF9-C82C-E173B091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BE647-8142-621F-1479-78CD04C3C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C63D3-F359-31F9-2E86-5783650E3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C2A1A-543E-7E15-3243-D40D4F04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D4B5-D835-1B42-B335-29E7064026A9}" type="datetimeFigureOut">
              <a:rPr lang="de-DE" smtClean="0"/>
              <a:t>27.08.22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69D4-ABFF-CDFF-3310-593F6E6B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0BB1D-3F60-B117-51BA-82196A90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9F50-6BF7-0843-AE75-E8B6E6D28D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24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FFDDE-DE9E-879D-44DB-8645615D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A1ABC-B92C-EC8A-483D-662ECBD1C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FEFFB-117D-2ADB-C52B-065FBF485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DD4B5-D835-1B42-B335-29E7064026A9}" type="datetimeFigureOut">
              <a:rPr lang="de-DE" smtClean="0"/>
              <a:t>27.08.22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9DAA4-C1D4-108E-9B2A-2C070CE41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7525-E6A1-A89C-5B42-6057965A0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C9F50-6BF7-0843-AE75-E8B6E6D28D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35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0CD8494-26CE-F23E-BF38-B5DD683CCF1E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ellipse">
            <a:avLst/>
          </a:prstGeom>
          <a:noFill/>
          <a:ln w="127000">
            <a:solidFill>
              <a:srgbClr val="009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6480A-D92B-F166-70DE-01A5E9A7069E}"/>
              </a:ext>
            </a:extLst>
          </p:cNvPr>
          <p:cNvSpPr txBox="1"/>
          <p:nvPr/>
        </p:nvSpPr>
        <p:spPr>
          <a:xfrm>
            <a:off x="3396000" y="3453105"/>
            <a:ext cx="540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b="1" dirty="0" err="1">
                <a:solidFill>
                  <a:srgbClr val="0095B6"/>
                </a:solidFill>
                <a:latin typeface="Copperplate" panose="02000504000000020004" pitchFamily="2" charset="77"/>
                <a:cs typeface="Consolas" panose="020B0609020204030204" pitchFamily="49" charset="0"/>
              </a:rPr>
              <a:t>Distinct</a:t>
            </a:r>
            <a:endParaRPr lang="de-DE" sz="7200" b="1" dirty="0">
              <a:solidFill>
                <a:srgbClr val="0095B6"/>
              </a:solidFill>
              <a:latin typeface="Copperplate" panose="02000504000000020004" pitchFamily="2" charset="77"/>
              <a:cs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06678-5F8F-2407-835F-EE106E3CC4FB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ellipse">
            <a:avLst/>
          </a:prstGeom>
          <a:noFill/>
          <a:ln w="63500">
            <a:solidFill>
              <a:srgbClr val="009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098CE2-F136-9A14-9BA1-AB154296EB41}"/>
              </a:ext>
            </a:extLst>
          </p:cNvPr>
          <p:cNvSpPr txBox="1"/>
          <p:nvPr/>
        </p:nvSpPr>
        <p:spPr>
          <a:xfrm>
            <a:off x="4483623" y="4427768"/>
            <a:ext cx="3224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solidFill>
                  <a:srgbClr val="0095B6"/>
                </a:solidFill>
                <a:latin typeface="Copperplate Light" panose="02000604030000020004" pitchFamily="2" charset="77"/>
              </a:rPr>
              <a:t>Dual-</a:t>
            </a:r>
            <a:r>
              <a:rPr lang="de-DE" sz="2800" b="1" dirty="0" err="1">
                <a:solidFill>
                  <a:srgbClr val="0095B6"/>
                </a:solidFill>
                <a:latin typeface="Copperplate Light" panose="02000604030000020004" pitchFamily="2" charset="77"/>
              </a:rPr>
              <a:t>Window</a:t>
            </a:r>
            <a:endParaRPr lang="de-DE" sz="2800" b="1" dirty="0">
              <a:solidFill>
                <a:srgbClr val="0095B6"/>
              </a:solidFill>
              <a:latin typeface="Copperplate Light" panose="02000604030000020004" pitchFamily="2" charset="77"/>
            </a:endParaRPr>
          </a:p>
          <a:p>
            <a:pPr algn="ctr"/>
            <a:r>
              <a:rPr lang="de-DE" sz="2800" b="1" dirty="0">
                <a:solidFill>
                  <a:srgbClr val="0095B6"/>
                </a:solidFill>
                <a:latin typeface="Copperplate Light" panose="02000604030000020004" pitchFamily="2" charset="77"/>
              </a:rPr>
              <a:t>Single </a:t>
            </a:r>
            <a:r>
              <a:rPr lang="de-DE" sz="2800" b="1" dirty="0" err="1">
                <a:solidFill>
                  <a:srgbClr val="0095B6"/>
                </a:solidFill>
                <a:latin typeface="Copperplate Light" panose="02000604030000020004" pitchFamily="2" charset="77"/>
              </a:rPr>
              <a:t>Sign</a:t>
            </a:r>
            <a:r>
              <a:rPr lang="de-DE" sz="2800" b="1" dirty="0">
                <a:solidFill>
                  <a:srgbClr val="0095B6"/>
                </a:solidFill>
                <a:latin typeface="Copperplate Light" panose="02000604030000020004" pitchFamily="2" charset="77"/>
              </a:rPr>
              <a:t>-On</a:t>
            </a:r>
          </a:p>
          <a:p>
            <a:pPr algn="ctr"/>
            <a:r>
              <a:rPr lang="de-DE" sz="2800" b="1" dirty="0">
                <a:solidFill>
                  <a:srgbClr val="0095B6"/>
                </a:solidFill>
                <a:latin typeface="Copperplate Light" panose="02000604030000020004" pitchFamily="2" charset="77"/>
              </a:rPr>
              <a:t>Analyzer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64C440-8F65-DFEC-FD9A-E1350C68E87A}"/>
              </a:ext>
            </a:extLst>
          </p:cNvPr>
          <p:cNvGrpSpPr/>
          <p:nvPr/>
        </p:nvGrpSpPr>
        <p:grpSpPr>
          <a:xfrm>
            <a:off x="4657138" y="1225511"/>
            <a:ext cx="2877723" cy="2637591"/>
            <a:chOff x="1509017" y="763975"/>
            <a:chExt cx="2877723" cy="2637591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72F236BA-F6AE-B7D7-B202-B2A16C389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67940" y="763975"/>
              <a:ext cx="1918800" cy="191880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C94C832-5AC0-6200-B5CA-31CD8EFE0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09017" y="1483720"/>
              <a:ext cx="1917846" cy="1917846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DB24FF8D-34F3-70E6-3216-4C1731892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0723333" flipH="1">
              <a:off x="2697371" y="942946"/>
              <a:ext cx="1606793" cy="1465183"/>
            </a:xfrm>
            <a:prstGeom prst="rect">
              <a:avLst/>
            </a:prstGeom>
          </p:spPr>
        </p:pic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3C2490AC-9467-BF23-59E8-9BD7F24E6664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rot="5400000" flipH="1" flipV="1">
              <a:off x="2269823" y="1294194"/>
              <a:ext cx="734474" cy="54638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BBBBBB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E7CA7F78-EEE0-FFB1-2FE3-BEA1ED134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87940" y="2098661"/>
              <a:ext cx="960000" cy="917325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6CA0792A-5F7E-64EC-FBFA-EFED8275F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2123867" y="1934624"/>
              <a:ext cx="480000" cy="429607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8DBA70-A811-3E8A-D595-5C3D6FA9E2A7}"/>
                </a:ext>
              </a:extLst>
            </p:cNvPr>
            <p:cNvSpPr/>
            <p:nvPr/>
          </p:nvSpPr>
          <p:spPr>
            <a:xfrm>
              <a:off x="2422468" y="2273117"/>
              <a:ext cx="90944" cy="95067"/>
            </a:xfrm>
            <a:prstGeom prst="rect">
              <a:avLst/>
            </a:prstGeom>
            <a:solidFill>
              <a:srgbClr val="009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1719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0CD8494-26CE-F23E-BF38-B5DD683CCF1E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ellipse">
            <a:avLst/>
          </a:prstGeom>
          <a:noFill/>
          <a:ln w="127000">
            <a:solidFill>
              <a:srgbClr val="009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06678-5F8F-2407-835F-EE106E3CC4FB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ellipse">
            <a:avLst/>
          </a:prstGeom>
          <a:noFill/>
          <a:ln w="63500">
            <a:solidFill>
              <a:srgbClr val="009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64C440-8F65-DFEC-FD9A-E1350C68E87A}"/>
              </a:ext>
            </a:extLst>
          </p:cNvPr>
          <p:cNvGrpSpPr>
            <a:grpSpLocks noChangeAspect="1"/>
          </p:cNvGrpSpPr>
          <p:nvPr/>
        </p:nvGrpSpPr>
        <p:grpSpPr>
          <a:xfrm>
            <a:off x="4098475" y="1594820"/>
            <a:ext cx="3995050" cy="3668359"/>
            <a:chOff x="1509017" y="763975"/>
            <a:chExt cx="2877723" cy="2637591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72F236BA-F6AE-B7D7-B202-B2A16C389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67940" y="763975"/>
              <a:ext cx="1918800" cy="191880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C94C832-5AC0-6200-B5CA-31CD8EFE0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09017" y="1483720"/>
              <a:ext cx="1917846" cy="1917846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DB24FF8D-34F3-70E6-3216-4C1731892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0723333" flipH="1">
              <a:off x="2697371" y="942946"/>
              <a:ext cx="1606793" cy="1465183"/>
            </a:xfrm>
            <a:prstGeom prst="rect">
              <a:avLst/>
            </a:prstGeom>
          </p:spPr>
        </p:pic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3C2490AC-9467-BF23-59E8-9BD7F24E6664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rot="5400000" flipH="1" flipV="1">
              <a:off x="2269823" y="1294194"/>
              <a:ext cx="734474" cy="54638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BBBBBB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E7CA7F78-EEE0-FFB1-2FE3-BEA1ED134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87940" y="2098661"/>
              <a:ext cx="960000" cy="917325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6CA0792A-5F7E-64EC-FBFA-EFED8275F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2123867" y="1934624"/>
              <a:ext cx="480000" cy="429607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8DBA70-A811-3E8A-D595-5C3D6FA9E2A7}"/>
                </a:ext>
              </a:extLst>
            </p:cNvPr>
            <p:cNvSpPr/>
            <p:nvPr/>
          </p:nvSpPr>
          <p:spPr>
            <a:xfrm>
              <a:off x="2422468" y="2273117"/>
              <a:ext cx="90944" cy="95067"/>
            </a:xfrm>
            <a:prstGeom prst="rect">
              <a:avLst/>
            </a:prstGeom>
            <a:solidFill>
              <a:srgbClr val="009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4087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920516-6C6B-77A4-FA77-1E19E7165DCB}"/>
              </a:ext>
            </a:extLst>
          </p:cNvPr>
          <p:cNvGrpSpPr/>
          <p:nvPr/>
        </p:nvGrpSpPr>
        <p:grpSpPr>
          <a:xfrm>
            <a:off x="2088360" y="2310064"/>
            <a:ext cx="8595096" cy="2018936"/>
            <a:chOff x="2088360" y="2310064"/>
            <a:chExt cx="8595096" cy="201893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72F8834-9C10-2154-1964-FF540E32F3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88360" y="2529000"/>
              <a:ext cx="1800000" cy="1800000"/>
              <a:chOff x="3396000" y="729000"/>
              <a:chExt cx="5400000" cy="54000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CD8494-26CE-F23E-BF38-B5DD683CCF1E}"/>
                  </a:ext>
                </a:extLst>
              </p:cNvPr>
              <p:cNvSpPr/>
              <p:nvPr/>
            </p:nvSpPr>
            <p:spPr>
              <a:xfrm>
                <a:off x="3396000" y="729000"/>
                <a:ext cx="5400000" cy="5400000"/>
              </a:xfrm>
              <a:prstGeom prst="ellipse">
                <a:avLst/>
              </a:prstGeom>
              <a:noFill/>
              <a:ln w="57150">
                <a:solidFill>
                  <a:srgbClr val="009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B406678-5F8F-2407-835F-EE106E3CC4FB}"/>
                  </a:ext>
                </a:extLst>
              </p:cNvPr>
              <p:cNvSpPr/>
              <p:nvPr/>
            </p:nvSpPr>
            <p:spPr>
              <a:xfrm>
                <a:off x="3576000" y="909000"/>
                <a:ext cx="5040000" cy="5040000"/>
              </a:xfrm>
              <a:prstGeom prst="ellipse">
                <a:avLst/>
              </a:prstGeom>
              <a:noFill/>
              <a:ln w="28575">
                <a:solidFill>
                  <a:srgbClr val="009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C64C440-8F65-DFEC-FD9A-E1350C68E8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098475" y="1594820"/>
                <a:ext cx="3995050" cy="3668359"/>
                <a:chOff x="1509017" y="763975"/>
                <a:chExt cx="2877723" cy="2637591"/>
              </a:xfrm>
            </p:grpSpPr>
            <p:pic>
              <p:nvPicPr>
                <p:cNvPr id="38" name="Graphic 37">
                  <a:extLst>
                    <a:ext uri="{FF2B5EF4-FFF2-40B4-BE49-F238E27FC236}">
                      <a16:creationId xmlns:a16="http://schemas.microsoft.com/office/drawing/2014/main" id="{72F236BA-F6AE-B7D7-B202-B2A16C389D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7940" y="763975"/>
                  <a:ext cx="1918800" cy="1918800"/>
                </a:xfrm>
                <a:prstGeom prst="rect">
                  <a:avLst/>
                </a:prstGeom>
              </p:spPr>
            </p:pic>
            <p:pic>
              <p:nvPicPr>
                <p:cNvPr id="39" name="Graphic 38">
                  <a:extLst>
                    <a:ext uri="{FF2B5EF4-FFF2-40B4-BE49-F238E27FC236}">
                      <a16:creationId xmlns:a16="http://schemas.microsoft.com/office/drawing/2014/main" id="{AC94C832-5AC0-6200-B5CA-31CD8EFE0B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09017" y="1483720"/>
                  <a:ext cx="1917846" cy="1917846"/>
                </a:xfrm>
                <a:prstGeom prst="rect">
                  <a:avLst/>
                </a:prstGeom>
              </p:spPr>
            </p:pic>
            <p:pic>
              <p:nvPicPr>
                <p:cNvPr id="40" name="Graphic 39">
                  <a:extLst>
                    <a:ext uri="{FF2B5EF4-FFF2-40B4-BE49-F238E27FC236}">
                      <a16:creationId xmlns:a16="http://schemas.microsoft.com/office/drawing/2014/main" id="{DB24FF8D-34F3-70E6-3216-4C1731892C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20723333" flipH="1">
                  <a:off x="2697371" y="942946"/>
                  <a:ext cx="1606793" cy="1465183"/>
                </a:xfrm>
                <a:prstGeom prst="rect">
                  <a:avLst/>
                </a:prstGeom>
              </p:spPr>
            </p:pic>
            <p:cxnSp>
              <p:nvCxnSpPr>
                <p:cNvPr id="41" name="Curved Connector 40">
                  <a:extLst>
                    <a:ext uri="{FF2B5EF4-FFF2-40B4-BE49-F238E27FC236}">
                      <a16:creationId xmlns:a16="http://schemas.microsoft.com/office/drawing/2014/main" id="{3C2490AC-9467-BF23-59E8-9BD7F24E6664}"/>
                    </a:ext>
                  </a:extLst>
                </p:cNvPr>
                <p:cNvCxnSpPr>
                  <a:cxnSpLocks/>
                  <a:stCxn id="43" idx="0"/>
                </p:cNvCxnSpPr>
                <p:nvPr/>
              </p:nvCxnSpPr>
              <p:spPr>
                <a:xfrm rot="5400000" flipH="1" flipV="1">
                  <a:off x="2269823" y="1294194"/>
                  <a:ext cx="734474" cy="546387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BBBBBB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2" name="Graphic 41">
                  <a:extLst>
                    <a:ext uri="{FF2B5EF4-FFF2-40B4-BE49-F238E27FC236}">
                      <a16:creationId xmlns:a16="http://schemas.microsoft.com/office/drawing/2014/main" id="{E7CA7F78-EEE0-FFB1-2FE3-BEA1ED1345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7940" y="2098661"/>
                  <a:ext cx="960000" cy="917325"/>
                </a:xfrm>
                <a:prstGeom prst="rect">
                  <a:avLst/>
                </a:prstGeom>
              </p:spPr>
            </p:pic>
            <p:pic>
              <p:nvPicPr>
                <p:cNvPr id="43" name="Graphic 42">
                  <a:extLst>
                    <a:ext uri="{FF2B5EF4-FFF2-40B4-BE49-F238E27FC236}">
                      <a16:creationId xmlns:a16="http://schemas.microsoft.com/office/drawing/2014/main" id="{6CA0792A-5F7E-64EC-FBFA-EFED8275FC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123867" y="1934624"/>
                  <a:ext cx="480000" cy="429607"/>
                </a:xfrm>
                <a:prstGeom prst="rect">
                  <a:avLst/>
                </a:prstGeom>
              </p:spPr>
            </p:pic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18DBA70-A811-3E8A-D595-5C3D6FA9E2A7}"/>
                    </a:ext>
                  </a:extLst>
                </p:cNvPr>
                <p:cNvSpPr/>
                <p:nvPr/>
              </p:nvSpPr>
              <p:spPr>
                <a:xfrm>
                  <a:off x="2422468" y="2273117"/>
                  <a:ext cx="90944" cy="95067"/>
                </a:xfrm>
                <a:prstGeom prst="rect">
                  <a:avLst/>
                </a:prstGeom>
                <a:solidFill>
                  <a:srgbClr val="0095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8BD8F5A-3CDA-14D2-EF7B-E7390CAA1883}"/>
                </a:ext>
              </a:extLst>
            </p:cNvPr>
            <p:cNvGrpSpPr/>
            <p:nvPr/>
          </p:nvGrpSpPr>
          <p:grpSpPr>
            <a:xfrm>
              <a:off x="4026540" y="2310064"/>
              <a:ext cx="6656916" cy="1958936"/>
              <a:chOff x="3977851" y="2349000"/>
              <a:chExt cx="6656916" cy="1958936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167BD4-742E-5D6C-F93F-8502169D4183}"/>
                  </a:ext>
                </a:extLst>
              </p:cNvPr>
              <p:cNvSpPr txBox="1"/>
              <p:nvPr/>
            </p:nvSpPr>
            <p:spPr>
              <a:xfrm>
                <a:off x="3977851" y="2349000"/>
                <a:ext cx="6656916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500" b="1" dirty="0" err="1">
                    <a:solidFill>
                      <a:srgbClr val="0095B6"/>
                    </a:solidFill>
                    <a:latin typeface="Copperplate" panose="02000504000000020004" pitchFamily="2" charset="77"/>
                    <a:cs typeface="Consolas" panose="020B0609020204030204" pitchFamily="49" charset="0"/>
                  </a:rPr>
                  <a:t>Distinct</a:t>
                </a:r>
                <a:endParaRPr lang="de-DE" sz="9600" b="1" dirty="0">
                  <a:solidFill>
                    <a:srgbClr val="0095B6"/>
                  </a:solidFill>
                  <a:latin typeface="Copperplate" panose="02000504000000020004" pitchFamily="2" charset="77"/>
                  <a:cs typeface="Consolas" panose="020B0609020204030204" pitchFamily="49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FD470F-12B9-219D-EB18-5D1AF6BAB8DF}"/>
                  </a:ext>
                </a:extLst>
              </p:cNvPr>
              <p:cNvSpPr txBox="1"/>
              <p:nvPr/>
            </p:nvSpPr>
            <p:spPr>
              <a:xfrm>
                <a:off x="3977851" y="3723161"/>
                <a:ext cx="66569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b="1" dirty="0">
                    <a:solidFill>
                      <a:srgbClr val="0095B6"/>
                    </a:solidFill>
                    <a:latin typeface="Copperplate Light" panose="02000604030000020004" pitchFamily="2" charset="77"/>
                  </a:rPr>
                  <a:t> </a:t>
                </a:r>
                <a:r>
                  <a:rPr lang="de-DE" sz="3200" dirty="0">
                    <a:solidFill>
                      <a:srgbClr val="0095B6"/>
                    </a:solidFill>
                    <a:latin typeface="Copperplate Light" panose="02000604030000020004" pitchFamily="2" charset="77"/>
                  </a:rPr>
                  <a:t>Dual-</a:t>
                </a:r>
                <a:r>
                  <a:rPr lang="de-DE" sz="3200" dirty="0" err="1">
                    <a:solidFill>
                      <a:srgbClr val="0095B6"/>
                    </a:solidFill>
                    <a:latin typeface="Copperplate Light" panose="02000604030000020004" pitchFamily="2" charset="77"/>
                  </a:rPr>
                  <a:t>Window</a:t>
                </a:r>
                <a:r>
                  <a:rPr lang="de-DE" sz="3200" dirty="0">
                    <a:solidFill>
                      <a:srgbClr val="0095B6"/>
                    </a:solidFill>
                    <a:latin typeface="Copperplate Light" panose="02000604030000020004" pitchFamily="2" charset="77"/>
                  </a:rPr>
                  <a:t> SSO Analyzer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971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10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Copperplate</vt:lpstr>
      <vt:lpstr>Copperplate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Jannett, Louis</dc:creator>
  <cp:lastModifiedBy>Jannett, Louis</cp:lastModifiedBy>
  <cp:revision>14</cp:revision>
  <dcterms:created xsi:type="dcterms:W3CDTF">2022-08-27T08:20:24Z</dcterms:created>
  <dcterms:modified xsi:type="dcterms:W3CDTF">2022-08-27T16:07:28Z</dcterms:modified>
</cp:coreProperties>
</file>