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E171933-4619-4E11-9A3F-F7608DF75F80}" styleName="Estilo Médio 1 - Ênfase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C4B1156A-380E-4F78-BDF5-A606A8083BF9}" styleName="Estilo Médio 4 - Ênfase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Estilo Médio 4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350B8D-DDD5-4B09-8DAA-1954F6D534F9}" type="doc">
      <dgm:prSet loTypeId="urn:microsoft.com/office/officeart/2008/layout/AlternatingHexagons" loCatId="list" qsTypeId="urn:microsoft.com/office/officeart/2005/8/quickstyle/simple4" qsCatId="simple" csTypeId="urn:microsoft.com/office/officeart/2005/8/colors/colorful2" csCatId="colorful" phldr="1"/>
      <dgm:spPr/>
      <dgm:t>
        <a:bodyPr/>
        <a:lstStyle/>
        <a:p>
          <a:endParaRPr lang="pt-BR"/>
        </a:p>
      </dgm:t>
    </dgm:pt>
    <dgm:pt modelId="{DD0E3873-6E76-432A-8D99-54DD4BA87837}">
      <dgm:prSet phldrT="[Texto]" custT="1"/>
      <dgm:spPr/>
      <dgm:t>
        <a:bodyPr/>
        <a:lstStyle/>
        <a:p>
          <a:r>
            <a:rPr lang="pt-BR" sz="1100" dirty="0" smtClean="0">
              <a:latin typeface="Georgia" pitchFamily="18" charset="0"/>
            </a:rPr>
            <a:t>Orientada a objetos</a:t>
          </a:r>
          <a:endParaRPr lang="pt-BR" sz="1100" dirty="0">
            <a:latin typeface="Georgia" pitchFamily="18" charset="0"/>
          </a:endParaRPr>
        </a:p>
      </dgm:t>
    </dgm:pt>
    <dgm:pt modelId="{8D8CB86C-3DFF-4506-969B-586181893EAC}" type="parTrans" cxnId="{0C85E071-B91F-4A12-8721-DC75455E187F}">
      <dgm:prSet/>
      <dgm:spPr/>
      <dgm:t>
        <a:bodyPr/>
        <a:lstStyle/>
        <a:p>
          <a:endParaRPr lang="pt-BR" sz="2400">
            <a:latin typeface="Georgia" pitchFamily="18" charset="0"/>
          </a:endParaRPr>
        </a:p>
      </dgm:t>
    </dgm:pt>
    <dgm:pt modelId="{995BD7E0-172F-44BB-B1A0-450D82EE4711}" type="sibTrans" cxnId="{0C85E071-B91F-4A12-8721-DC75455E187F}">
      <dgm:prSet custT="1"/>
      <dgm:spPr/>
      <dgm:t>
        <a:bodyPr/>
        <a:lstStyle/>
        <a:p>
          <a:endParaRPr lang="pt-BR" sz="4400">
            <a:latin typeface="Georgia" pitchFamily="18" charset="0"/>
          </a:endParaRPr>
        </a:p>
      </dgm:t>
    </dgm:pt>
    <dgm:pt modelId="{457A5D02-D8DF-4B6E-B178-4CD7667AAB19}">
      <dgm:prSet phldrT="[Texto]" custT="1"/>
      <dgm:spPr/>
      <dgm:t>
        <a:bodyPr/>
        <a:lstStyle/>
        <a:p>
          <a:pPr algn="just"/>
          <a:r>
            <a:rPr lang="pt-BR" sz="1100" dirty="0" smtClean="0">
              <a:latin typeface="Georgia" pitchFamily="18" charset="0"/>
            </a:rPr>
            <a:t>Portabilidade: "escreva uma vez, execute em qualquer lugar"</a:t>
          </a:r>
          <a:endParaRPr lang="pt-BR" sz="1100" dirty="0">
            <a:latin typeface="Georgia" pitchFamily="18" charset="0"/>
          </a:endParaRPr>
        </a:p>
      </dgm:t>
    </dgm:pt>
    <dgm:pt modelId="{1AD892CD-5452-44C8-95AC-9E5F147D3AFF}" type="parTrans" cxnId="{050AA7F8-EEE4-4842-83FC-B9218C14B5E8}">
      <dgm:prSet/>
      <dgm:spPr/>
      <dgm:t>
        <a:bodyPr/>
        <a:lstStyle/>
        <a:p>
          <a:endParaRPr lang="pt-BR" sz="2400">
            <a:latin typeface="Georgia" pitchFamily="18" charset="0"/>
          </a:endParaRPr>
        </a:p>
      </dgm:t>
    </dgm:pt>
    <dgm:pt modelId="{E4178C19-D555-4393-9305-18909BA4C520}" type="sibTrans" cxnId="{050AA7F8-EEE4-4842-83FC-B9218C14B5E8}">
      <dgm:prSet/>
      <dgm:spPr/>
      <dgm:t>
        <a:bodyPr/>
        <a:lstStyle/>
        <a:p>
          <a:endParaRPr lang="pt-BR" sz="2400">
            <a:latin typeface="Georgia" pitchFamily="18" charset="0"/>
          </a:endParaRPr>
        </a:p>
      </dgm:t>
    </dgm:pt>
    <dgm:pt modelId="{BF7A5851-51D6-4AAC-885B-AF1F4CD32FAF}">
      <dgm:prSet phldrT="[Texto]" custT="1"/>
      <dgm:spPr/>
      <dgm:t>
        <a:bodyPr/>
        <a:lstStyle/>
        <a:p>
          <a:r>
            <a:rPr lang="pt-BR" sz="1100" dirty="0" smtClean="0">
              <a:latin typeface="Georgia" pitchFamily="18" charset="0"/>
            </a:rPr>
            <a:t>Linguagem muito poderosa embora simples </a:t>
          </a:r>
          <a:endParaRPr lang="pt-BR" sz="1100" dirty="0">
            <a:latin typeface="Georgia" pitchFamily="18" charset="0"/>
          </a:endParaRPr>
        </a:p>
      </dgm:t>
    </dgm:pt>
    <dgm:pt modelId="{E66A357D-3F72-408C-A7F3-492CA1880C15}" type="parTrans" cxnId="{7C9DECF9-0330-4613-A44D-0E167BC1FDC4}">
      <dgm:prSet/>
      <dgm:spPr/>
      <dgm:t>
        <a:bodyPr/>
        <a:lstStyle/>
        <a:p>
          <a:endParaRPr lang="pt-BR" sz="2400">
            <a:latin typeface="Georgia" pitchFamily="18" charset="0"/>
          </a:endParaRPr>
        </a:p>
      </dgm:t>
    </dgm:pt>
    <dgm:pt modelId="{5EB9203A-171C-4FE3-9F00-30CFE59F5C22}" type="sibTrans" cxnId="{7C9DECF9-0330-4613-A44D-0E167BC1FDC4}">
      <dgm:prSet custT="1"/>
      <dgm:spPr/>
      <dgm:t>
        <a:bodyPr/>
        <a:lstStyle/>
        <a:p>
          <a:endParaRPr lang="pt-BR" sz="4400">
            <a:latin typeface="Georgia" pitchFamily="18" charset="0"/>
          </a:endParaRPr>
        </a:p>
      </dgm:t>
    </dgm:pt>
    <dgm:pt modelId="{AEDA6697-398F-46FD-84C9-073831FCC1BD}">
      <dgm:prSet phldrT="[Texto]" custT="1"/>
      <dgm:spPr/>
      <dgm:t>
        <a:bodyPr/>
        <a:lstStyle/>
        <a:p>
          <a:r>
            <a:rPr lang="pt-BR" sz="1100" dirty="0" smtClean="0">
              <a:latin typeface="Georgia" pitchFamily="18" charset="0"/>
            </a:rPr>
            <a:t>Carga Dinâmica de Código</a:t>
          </a:r>
          <a:endParaRPr lang="pt-BR" sz="1100" dirty="0">
            <a:latin typeface="Georgia" pitchFamily="18" charset="0"/>
          </a:endParaRPr>
        </a:p>
      </dgm:t>
    </dgm:pt>
    <dgm:pt modelId="{AC73EABC-0045-4122-A378-59ED82E3E120}" type="parTrans" cxnId="{805D3901-0081-47BE-B3A2-31E5A3A0F458}">
      <dgm:prSet/>
      <dgm:spPr/>
      <dgm:t>
        <a:bodyPr/>
        <a:lstStyle/>
        <a:p>
          <a:endParaRPr lang="pt-BR" sz="2400">
            <a:latin typeface="Georgia" pitchFamily="18" charset="0"/>
          </a:endParaRPr>
        </a:p>
      </dgm:t>
    </dgm:pt>
    <dgm:pt modelId="{93A821AA-807E-4DCF-BD5B-97978E02E03F}" type="sibTrans" cxnId="{805D3901-0081-47BE-B3A2-31E5A3A0F458}">
      <dgm:prSet/>
      <dgm:spPr/>
      <dgm:t>
        <a:bodyPr/>
        <a:lstStyle/>
        <a:p>
          <a:endParaRPr lang="pt-BR" sz="2400">
            <a:latin typeface="Georgia" pitchFamily="18" charset="0"/>
          </a:endParaRPr>
        </a:p>
      </dgm:t>
    </dgm:pt>
    <dgm:pt modelId="{298F59CA-3867-4F9A-BF67-701D4BB78A48}">
      <dgm:prSet phldrT="[Texto]" custT="1"/>
      <dgm:spPr/>
      <dgm:t>
        <a:bodyPr/>
        <a:lstStyle/>
        <a:p>
          <a:r>
            <a:rPr lang="pt-BR" sz="1100" dirty="0" smtClean="0">
              <a:latin typeface="Georgia" pitchFamily="18" charset="0"/>
            </a:rPr>
            <a:t>Vasto conjunto de bibliotecas (ou APIs)</a:t>
          </a:r>
          <a:endParaRPr lang="pt-BR" sz="1100" dirty="0">
            <a:latin typeface="Georgia" pitchFamily="18" charset="0"/>
          </a:endParaRPr>
        </a:p>
      </dgm:t>
    </dgm:pt>
    <dgm:pt modelId="{F84FF56A-277D-41E6-84B0-9A30F5715CAF}" type="parTrans" cxnId="{81E5C6AF-468D-4556-AEEF-5110AD35EE3A}">
      <dgm:prSet/>
      <dgm:spPr/>
      <dgm:t>
        <a:bodyPr/>
        <a:lstStyle/>
        <a:p>
          <a:endParaRPr lang="pt-BR" sz="2400">
            <a:latin typeface="Georgia" pitchFamily="18" charset="0"/>
          </a:endParaRPr>
        </a:p>
      </dgm:t>
    </dgm:pt>
    <dgm:pt modelId="{80E4AE25-5C4C-4BDF-918F-8DCB0F65200C}" type="sibTrans" cxnId="{81E5C6AF-468D-4556-AEEF-5110AD35EE3A}">
      <dgm:prSet custT="1"/>
      <dgm:spPr/>
      <dgm:t>
        <a:bodyPr/>
        <a:lstStyle/>
        <a:p>
          <a:endParaRPr lang="pt-BR" sz="4400">
            <a:latin typeface="Georgia" pitchFamily="18" charset="0"/>
          </a:endParaRPr>
        </a:p>
      </dgm:t>
    </dgm:pt>
    <dgm:pt modelId="{DC0064A3-5D47-4F90-969C-51591CC949DA}">
      <dgm:prSet phldrT="[Texto]" custT="1"/>
      <dgm:spPr/>
      <dgm:t>
        <a:bodyPr/>
        <a:lstStyle/>
        <a:p>
          <a:pPr algn="just"/>
          <a:r>
            <a:rPr lang="pt-BR" sz="1100" dirty="0" smtClean="0">
              <a:latin typeface="Georgia" pitchFamily="18" charset="0"/>
            </a:rPr>
            <a:t>Muito usada em programação em rede: e-commerce, e-business, Internet, intranet, etc.</a:t>
          </a:r>
          <a:endParaRPr lang="pt-BR" sz="1100" dirty="0">
            <a:latin typeface="Georgia" pitchFamily="18" charset="0"/>
          </a:endParaRPr>
        </a:p>
      </dgm:t>
    </dgm:pt>
    <dgm:pt modelId="{6204256B-2135-4B1A-A814-B0DC406EA350}" type="parTrans" cxnId="{61B706AE-4F0C-4BC2-9B22-595BB94DFC38}">
      <dgm:prSet/>
      <dgm:spPr/>
      <dgm:t>
        <a:bodyPr/>
        <a:lstStyle/>
        <a:p>
          <a:endParaRPr lang="pt-BR" sz="2400">
            <a:latin typeface="Georgia" pitchFamily="18" charset="0"/>
          </a:endParaRPr>
        </a:p>
      </dgm:t>
    </dgm:pt>
    <dgm:pt modelId="{116A1B2F-23E5-46FF-AED7-5011AB863191}" type="sibTrans" cxnId="{61B706AE-4F0C-4BC2-9B22-595BB94DFC38}">
      <dgm:prSet/>
      <dgm:spPr/>
      <dgm:t>
        <a:bodyPr/>
        <a:lstStyle/>
        <a:p>
          <a:endParaRPr lang="pt-BR" sz="2400">
            <a:latin typeface="Georgia" pitchFamily="18" charset="0"/>
          </a:endParaRPr>
        </a:p>
      </dgm:t>
    </dgm:pt>
    <dgm:pt modelId="{E2E8306E-1319-4C63-8B8C-960735B4A09C}">
      <dgm:prSet phldrT="[Texto]" custT="1"/>
      <dgm:spPr/>
      <dgm:t>
        <a:bodyPr/>
        <a:lstStyle/>
        <a:p>
          <a:pPr algn="just"/>
          <a:r>
            <a:rPr lang="pt-BR" sz="1100" dirty="0" err="1" smtClean="0">
              <a:latin typeface="Georgia" pitchFamily="18" charset="0"/>
            </a:rPr>
            <a:t>Desalocação</a:t>
          </a:r>
          <a:r>
            <a:rPr lang="pt-BR" sz="1100" dirty="0" smtClean="0">
              <a:latin typeface="Georgia" pitchFamily="18" charset="0"/>
            </a:rPr>
            <a:t> de memória automática por processo de coletor de lixo</a:t>
          </a:r>
          <a:endParaRPr lang="pt-BR" sz="1100" dirty="0">
            <a:latin typeface="Georgia" pitchFamily="18" charset="0"/>
          </a:endParaRPr>
        </a:p>
      </dgm:t>
    </dgm:pt>
    <dgm:pt modelId="{FF07F5F9-7E64-4D94-AB2C-DE5E17DA656A}" type="parTrans" cxnId="{8784C594-08E6-4A08-8E39-76253F59BA82}">
      <dgm:prSet/>
      <dgm:spPr/>
      <dgm:t>
        <a:bodyPr/>
        <a:lstStyle/>
        <a:p>
          <a:endParaRPr lang="pt-BR" sz="2400">
            <a:latin typeface="Georgia" pitchFamily="18" charset="0"/>
          </a:endParaRPr>
        </a:p>
      </dgm:t>
    </dgm:pt>
    <dgm:pt modelId="{7512F399-C742-4EFF-BE88-A4E7A989E352}" type="sibTrans" cxnId="{8784C594-08E6-4A08-8E39-76253F59BA82}">
      <dgm:prSet custT="1"/>
      <dgm:spPr/>
      <dgm:t>
        <a:bodyPr/>
        <a:lstStyle/>
        <a:p>
          <a:endParaRPr lang="pt-BR" sz="4400">
            <a:latin typeface="Georgia" pitchFamily="18" charset="0"/>
          </a:endParaRPr>
        </a:p>
      </dgm:t>
    </dgm:pt>
    <dgm:pt modelId="{47021DED-76F5-4C0F-86EA-933FE14A781E}" type="pres">
      <dgm:prSet presAssocID="{B9350B8D-DDD5-4B09-8DAA-1954F6D534F9}" presName="Name0" presStyleCnt="0">
        <dgm:presLayoutVars>
          <dgm:chMax/>
          <dgm:chPref/>
          <dgm:dir/>
          <dgm:animLvl val="lvl"/>
        </dgm:presLayoutVars>
      </dgm:prSet>
      <dgm:spPr/>
    </dgm:pt>
    <dgm:pt modelId="{096E340F-4D82-4C88-A661-9717A4D2453F}" type="pres">
      <dgm:prSet presAssocID="{DD0E3873-6E76-432A-8D99-54DD4BA87837}" presName="composite" presStyleCnt="0"/>
      <dgm:spPr/>
    </dgm:pt>
    <dgm:pt modelId="{E75DB984-F597-4A2C-B66E-1944CCBCAD80}" type="pres">
      <dgm:prSet presAssocID="{DD0E3873-6E76-432A-8D99-54DD4BA87837}" presName="Parent1" presStyleLbl="node1" presStyleIdx="0" presStyleCnt="8">
        <dgm:presLayoutVars>
          <dgm:chMax val="1"/>
          <dgm:chPref val="1"/>
          <dgm:bulletEnabled val="1"/>
        </dgm:presLayoutVars>
      </dgm:prSet>
      <dgm:spPr/>
      <dgm:t>
        <a:bodyPr/>
        <a:lstStyle/>
        <a:p>
          <a:endParaRPr lang="pt-BR"/>
        </a:p>
      </dgm:t>
    </dgm:pt>
    <dgm:pt modelId="{6D1C8AD7-5920-4AD1-838B-45F4456ED71E}" type="pres">
      <dgm:prSet presAssocID="{DD0E3873-6E76-432A-8D99-54DD4BA87837}" presName="Childtext1" presStyleLbl="revTx" presStyleIdx="0" presStyleCnt="4">
        <dgm:presLayoutVars>
          <dgm:chMax val="0"/>
          <dgm:chPref val="0"/>
          <dgm:bulletEnabled val="1"/>
        </dgm:presLayoutVars>
      </dgm:prSet>
      <dgm:spPr/>
      <dgm:t>
        <a:bodyPr/>
        <a:lstStyle/>
        <a:p>
          <a:endParaRPr lang="pt-BR"/>
        </a:p>
      </dgm:t>
    </dgm:pt>
    <dgm:pt modelId="{544EEB63-F58D-41F9-A3BF-2F64BA2DD8A3}" type="pres">
      <dgm:prSet presAssocID="{DD0E3873-6E76-432A-8D99-54DD4BA87837}" presName="BalanceSpacing" presStyleCnt="0"/>
      <dgm:spPr/>
    </dgm:pt>
    <dgm:pt modelId="{3D2A3978-C9B9-46BA-8BD2-51FAA6E1C91B}" type="pres">
      <dgm:prSet presAssocID="{DD0E3873-6E76-432A-8D99-54DD4BA87837}" presName="BalanceSpacing1" presStyleCnt="0"/>
      <dgm:spPr/>
    </dgm:pt>
    <dgm:pt modelId="{E880A8BC-225F-4EBC-86B4-C294C7F3C3F6}" type="pres">
      <dgm:prSet presAssocID="{995BD7E0-172F-44BB-B1A0-450D82EE4711}" presName="Accent1Text" presStyleLbl="node1" presStyleIdx="1" presStyleCnt="8"/>
      <dgm:spPr/>
    </dgm:pt>
    <dgm:pt modelId="{AA5123E1-E505-4D1C-9B00-6963DF03A623}" type="pres">
      <dgm:prSet presAssocID="{995BD7E0-172F-44BB-B1A0-450D82EE4711}" presName="spaceBetweenRectangles" presStyleCnt="0"/>
      <dgm:spPr/>
    </dgm:pt>
    <dgm:pt modelId="{5A96BBE2-0015-4150-ADAE-BBF66FAC2E3C}" type="pres">
      <dgm:prSet presAssocID="{BF7A5851-51D6-4AAC-885B-AF1F4CD32FAF}" presName="composite" presStyleCnt="0"/>
      <dgm:spPr/>
    </dgm:pt>
    <dgm:pt modelId="{1214D871-6F79-4486-A414-7038CEBA1DA2}" type="pres">
      <dgm:prSet presAssocID="{BF7A5851-51D6-4AAC-885B-AF1F4CD32FAF}" presName="Parent1" presStyleLbl="node1" presStyleIdx="2" presStyleCnt="8">
        <dgm:presLayoutVars>
          <dgm:chMax val="1"/>
          <dgm:chPref val="1"/>
          <dgm:bulletEnabled val="1"/>
        </dgm:presLayoutVars>
      </dgm:prSet>
      <dgm:spPr/>
      <dgm:t>
        <a:bodyPr/>
        <a:lstStyle/>
        <a:p>
          <a:endParaRPr lang="pt-BR"/>
        </a:p>
      </dgm:t>
    </dgm:pt>
    <dgm:pt modelId="{00E3AEE0-1FC1-459E-907E-6B1CA3CC6513}" type="pres">
      <dgm:prSet presAssocID="{BF7A5851-51D6-4AAC-885B-AF1F4CD32FAF}" presName="Childtext1" presStyleLbl="revTx" presStyleIdx="1" presStyleCnt="4">
        <dgm:presLayoutVars>
          <dgm:chMax val="0"/>
          <dgm:chPref val="0"/>
          <dgm:bulletEnabled val="1"/>
        </dgm:presLayoutVars>
      </dgm:prSet>
      <dgm:spPr/>
      <dgm:t>
        <a:bodyPr/>
        <a:lstStyle/>
        <a:p>
          <a:endParaRPr lang="pt-BR"/>
        </a:p>
      </dgm:t>
    </dgm:pt>
    <dgm:pt modelId="{0613A7E3-1700-46B4-8A39-22373B807E58}" type="pres">
      <dgm:prSet presAssocID="{BF7A5851-51D6-4AAC-885B-AF1F4CD32FAF}" presName="BalanceSpacing" presStyleCnt="0"/>
      <dgm:spPr/>
    </dgm:pt>
    <dgm:pt modelId="{E71D405B-A6ED-44BA-9311-DB0553B019D2}" type="pres">
      <dgm:prSet presAssocID="{BF7A5851-51D6-4AAC-885B-AF1F4CD32FAF}" presName="BalanceSpacing1" presStyleCnt="0"/>
      <dgm:spPr/>
    </dgm:pt>
    <dgm:pt modelId="{58692363-2D3F-4EB2-BCEA-6B1B0605998F}" type="pres">
      <dgm:prSet presAssocID="{5EB9203A-171C-4FE3-9F00-30CFE59F5C22}" presName="Accent1Text" presStyleLbl="node1" presStyleIdx="3" presStyleCnt="8"/>
      <dgm:spPr/>
    </dgm:pt>
    <dgm:pt modelId="{24FC998D-373F-48A9-894D-184CEAFD3A90}" type="pres">
      <dgm:prSet presAssocID="{5EB9203A-171C-4FE3-9F00-30CFE59F5C22}" presName="spaceBetweenRectangles" presStyleCnt="0"/>
      <dgm:spPr/>
    </dgm:pt>
    <dgm:pt modelId="{7D75660A-426C-4EFD-9DC4-CE5D673D65D5}" type="pres">
      <dgm:prSet presAssocID="{298F59CA-3867-4F9A-BF67-701D4BB78A48}" presName="composite" presStyleCnt="0"/>
      <dgm:spPr/>
    </dgm:pt>
    <dgm:pt modelId="{1A155453-201B-4B98-81E9-DA8BDC8474AD}" type="pres">
      <dgm:prSet presAssocID="{298F59CA-3867-4F9A-BF67-701D4BB78A48}" presName="Parent1" presStyleLbl="node1" presStyleIdx="4" presStyleCnt="8">
        <dgm:presLayoutVars>
          <dgm:chMax val="1"/>
          <dgm:chPref val="1"/>
          <dgm:bulletEnabled val="1"/>
        </dgm:presLayoutVars>
      </dgm:prSet>
      <dgm:spPr/>
      <dgm:t>
        <a:bodyPr/>
        <a:lstStyle/>
        <a:p>
          <a:endParaRPr lang="pt-BR"/>
        </a:p>
      </dgm:t>
    </dgm:pt>
    <dgm:pt modelId="{CD4D65D4-DD59-4FCE-87BD-9A9D74D449C6}" type="pres">
      <dgm:prSet presAssocID="{298F59CA-3867-4F9A-BF67-701D4BB78A48}" presName="Childtext1" presStyleLbl="revTx" presStyleIdx="2" presStyleCnt="4">
        <dgm:presLayoutVars>
          <dgm:chMax val="0"/>
          <dgm:chPref val="0"/>
          <dgm:bulletEnabled val="1"/>
        </dgm:presLayoutVars>
      </dgm:prSet>
      <dgm:spPr/>
      <dgm:t>
        <a:bodyPr/>
        <a:lstStyle/>
        <a:p>
          <a:endParaRPr lang="pt-BR"/>
        </a:p>
      </dgm:t>
    </dgm:pt>
    <dgm:pt modelId="{CB763BA8-7161-48B3-BBF0-39B42131524F}" type="pres">
      <dgm:prSet presAssocID="{298F59CA-3867-4F9A-BF67-701D4BB78A48}" presName="BalanceSpacing" presStyleCnt="0"/>
      <dgm:spPr/>
    </dgm:pt>
    <dgm:pt modelId="{9AE8C888-CE03-4BFC-A736-CF97F0904B4A}" type="pres">
      <dgm:prSet presAssocID="{298F59CA-3867-4F9A-BF67-701D4BB78A48}" presName="BalanceSpacing1" presStyleCnt="0"/>
      <dgm:spPr/>
    </dgm:pt>
    <dgm:pt modelId="{3DD8394B-B759-4E80-B0A0-857B38E71D70}" type="pres">
      <dgm:prSet presAssocID="{80E4AE25-5C4C-4BDF-918F-8DCB0F65200C}" presName="Accent1Text" presStyleLbl="node1" presStyleIdx="5" presStyleCnt="8"/>
      <dgm:spPr/>
    </dgm:pt>
    <dgm:pt modelId="{D77EC174-DB11-496E-BDD5-1A72D273E8FE}" type="pres">
      <dgm:prSet presAssocID="{80E4AE25-5C4C-4BDF-918F-8DCB0F65200C}" presName="spaceBetweenRectangles" presStyleCnt="0"/>
      <dgm:spPr/>
    </dgm:pt>
    <dgm:pt modelId="{3373D127-82F2-4143-848E-619D3581E8B4}" type="pres">
      <dgm:prSet presAssocID="{E2E8306E-1319-4C63-8B8C-960735B4A09C}" presName="composite" presStyleCnt="0"/>
      <dgm:spPr/>
    </dgm:pt>
    <dgm:pt modelId="{057AE8D6-B78A-410E-939A-B54D684C9F6A}" type="pres">
      <dgm:prSet presAssocID="{E2E8306E-1319-4C63-8B8C-960735B4A09C}" presName="Parent1" presStyleLbl="node1" presStyleIdx="6" presStyleCnt="8">
        <dgm:presLayoutVars>
          <dgm:chMax val="1"/>
          <dgm:chPref val="1"/>
          <dgm:bulletEnabled val="1"/>
        </dgm:presLayoutVars>
      </dgm:prSet>
      <dgm:spPr/>
      <dgm:t>
        <a:bodyPr/>
        <a:lstStyle/>
        <a:p>
          <a:endParaRPr lang="pt-BR"/>
        </a:p>
      </dgm:t>
    </dgm:pt>
    <dgm:pt modelId="{84BB312D-20D0-4592-9F2C-84EEF2F01220}" type="pres">
      <dgm:prSet presAssocID="{E2E8306E-1319-4C63-8B8C-960735B4A09C}" presName="Childtext1" presStyleLbl="revTx" presStyleIdx="3" presStyleCnt="4">
        <dgm:presLayoutVars>
          <dgm:chMax val="0"/>
          <dgm:chPref val="0"/>
          <dgm:bulletEnabled val="1"/>
        </dgm:presLayoutVars>
      </dgm:prSet>
      <dgm:spPr/>
    </dgm:pt>
    <dgm:pt modelId="{1D333943-7B71-40B7-A789-115BFA5B55E9}" type="pres">
      <dgm:prSet presAssocID="{E2E8306E-1319-4C63-8B8C-960735B4A09C}" presName="BalanceSpacing" presStyleCnt="0"/>
      <dgm:spPr/>
    </dgm:pt>
    <dgm:pt modelId="{E3618AFC-03FD-4D5A-A912-F5EAD1AAB05C}" type="pres">
      <dgm:prSet presAssocID="{E2E8306E-1319-4C63-8B8C-960735B4A09C}" presName="BalanceSpacing1" presStyleCnt="0"/>
      <dgm:spPr/>
    </dgm:pt>
    <dgm:pt modelId="{3A750924-7BB5-470F-869B-B108230C2EBE}" type="pres">
      <dgm:prSet presAssocID="{7512F399-C742-4EFF-BE88-A4E7A989E352}" presName="Accent1Text" presStyleLbl="node1" presStyleIdx="7" presStyleCnt="8"/>
      <dgm:spPr/>
    </dgm:pt>
  </dgm:ptLst>
  <dgm:cxnLst>
    <dgm:cxn modelId="{805D3901-0081-47BE-B3A2-31E5A3A0F458}" srcId="{BF7A5851-51D6-4AAC-885B-AF1F4CD32FAF}" destId="{AEDA6697-398F-46FD-84C9-073831FCC1BD}" srcOrd="0" destOrd="0" parTransId="{AC73EABC-0045-4122-A378-59ED82E3E120}" sibTransId="{93A821AA-807E-4DCF-BD5B-97978E02E03F}"/>
    <dgm:cxn modelId="{61B706AE-4F0C-4BC2-9B22-595BB94DFC38}" srcId="{298F59CA-3867-4F9A-BF67-701D4BB78A48}" destId="{DC0064A3-5D47-4F90-969C-51591CC949DA}" srcOrd="0" destOrd="0" parTransId="{6204256B-2135-4B1A-A814-B0DC406EA350}" sibTransId="{116A1B2F-23E5-46FF-AED7-5011AB863191}"/>
    <dgm:cxn modelId="{C6D95C22-2D2D-4CBF-8229-A9AAFB5403E6}" type="presOf" srcId="{298F59CA-3867-4F9A-BF67-701D4BB78A48}" destId="{1A155453-201B-4B98-81E9-DA8BDC8474AD}" srcOrd="0" destOrd="0" presId="urn:microsoft.com/office/officeart/2008/layout/AlternatingHexagons"/>
    <dgm:cxn modelId="{050AA7F8-EEE4-4842-83FC-B9218C14B5E8}" srcId="{DD0E3873-6E76-432A-8D99-54DD4BA87837}" destId="{457A5D02-D8DF-4B6E-B178-4CD7667AAB19}" srcOrd="0" destOrd="0" parTransId="{1AD892CD-5452-44C8-95AC-9E5F147D3AFF}" sibTransId="{E4178C19-D555-4393-9305-18909BA4C520}"/>
    <dgm:cxn modelId="{8784C594-08E6-4A08-8E39-76253F59BA82}" srcId="{B9350B8D-DDD5-4B09-8DAA-1954F6D534F9}" destId="{E2E8306E-1319-4C63-8B8C-960735B4A09C}" srcOrd="3" destOrd="0" parTransId="{FF07F5F9-7E64-4D94-AB2C-DE5E17DA656A}" sibTransId="{7512F399-C742-4EFF-BE88-A4E7A989E352}"/>
    <dgm:cxn modelId="{A6F3452F-8A40-46E1-9522-51AC94AFB708}" type="presOf" srcId="{B9350B8D-DDD5-4B09-8DAA-1954F6D534F9}" destId="{47021DED-76F5-4C0F-86EA-933FE14A781E}" srcOrd="0" destOrd="0" presId="urn:microsoft.com/office/officeart/2008/layout/AlternatingHexagons"/>
    <dgm:cxn modelId="{7C9DECF9-0330-4613-A44D-0E167BC1FDC4}" srcId="{B9350B8D-DDD5-4B09-8DAA-1954F6D534F9}" destId="{BF7A5851-51D6-4AAC-885B-AF1F4CD32FAF}" srcOrd="1" destOrd="0" parTransId="{E66A357D-3F72-408C-A7F3-492CA1880C15}" sibTransId="{5EB9203A-171C-4FE3-9F00-30CFE59F5C22}"/>
    <dgm:cxn modelId="{C02F66C8-F87A-4A88-B1E0-F28FDE168867}" type="presOf" srcId="{995BD7E0-172F-44BB-B1A0-450D82EE4711}" destId="{E880A8BC-225F-4EBC-86B4-C294C7F3C3F6}" srcOrd="0" destOrd="0" presId="urn:microsoft.com/office/officeart/2008/layout/AlternatingHexagons"/>
    <dgm:cxn modelId="{81E5C6AF-468D-4556-AEEF-5110AD35EE3A}" srcId="{B9350B8D-DDD5-4B09-8DAA-1954F6D534F9}" destId="{298F59CA-3867-4F9A-BF67-701D4BB78A48}" srcOrd="2" destOrd="0" parTransId="{F84FF56A-277D-41E6-84B0-9A30F5715CAF}" sibTransId="{80E4AE25-5C4C-4BDF-918F-8DCB0F65200C}"/>
    <dgm:cxn modelId="{627BBAB8-2C63-41FE-B2FF-119084BC85D8}" type="presOf" srcId="{E2E8306E-1319-4C63-8B8C-960735B4A09C}" destId="{057AE8D6-B78A-410E-939A-B54D684C9F6A}" srcOrd="0" destOrd="0" presId="urn:microsoft.com/office/officeart/2008/layout/AlternatingHexagons"/>
    <dgm:cxn modelId="{97D94179-6888-47CF-A543-BC2C76B732E4}" type="presOf" srcId="{457A5D02-D8DF-4B6E-B178-4CD7667AAB19}" destId="{6D1C8AD7-5920-4AD1-838B-45F4456ED71E}" srcOrd="0" destOrd="0" presId="urn:microsoft.com/office/officeart/2008/layout/AlternatingHexagons"/>
    <dgm:cxn modelId="{8AE3FACC-F898-4F12-A846-090D91E21F8A}" type="presOf" srcId="{DC0064A3-5D47-4F90-969C-51591CC949DA}" destId="{CD4D65D4-DD59-4FCE-87BD-9A9D74D449C6}" srcOrd="0" destOrd="0" presId="urn:microsoft.com/office/officeart/2008/layout/AlternatingHexagons"/>
    <dgm:cxn modelId="{E56AC5C4-DA1E-44E8-B3F8-3FF75CFB2C85}" type="presOf" srcId="{BF7A5851-51D6-4AAC-885B-AF1F4CD32FAF}" destId="{1214D871-6F79-4486-A414-7038CEBA1DA2}" srcOrd="0" destOrd="0" presId="urn:microsoft.com/office/officeart/2008/layout/AlternatingHexagons"/>
    <dgm:cxn modelId="{4F330427-4991-44BA-B3CC-DCFCD3DC2EE9}" type="presOf" srcId="{7512F399-C742-4EFF-BE88-A4E7A989E352}" destId="{3A750924-7BB5-470F-869B-B108230C2EBE}" srcOrd="0" destOrd="0" presId="urn:microsoft.com/office/officeart/2008/layout/AlternatingHexagons"/>
    <dgm:cxn modelId="{0C85E071-B91F-4A12-8721-DC75455E187F}" srcId="{B9350B8D-DDD5-4B09-8DAA-1954F6D534F9}" destId="{DD0E3873-6E76-432A-8D99-54DD4BA87837}" srcOrd="0" destOrd="0" parTransId="{8D8CB86C-3DFF-4506-969B-586181893EAC}" sibTransId="{995BD7E0-172F-44BB-B1A0-450D82EE4711}"/>
    <dgm:cxn modelId="{B4500EC9-E04C-4564-8D31-9F89EBC703E7}" type="presOf" srcId="{DD0E3873-6E76-432A-8D99-54DD4BA87837}" destId="{E75DB984-F597-4A2C-B66E-1944CCBCAD80}" srcOrd="0" destOrd="0" presId="urn:microsoft.com/office/officeart/2008/layout/AlternatingHexagons"/>
    <dgm:cxn modelId="{311EF007-3F73-42DB-8F2A-86F053C2FB57}" type="presOf" srcId="{5EB9203A-171C-4FE3-9F00-30CFE59F5C22}" destId="{58692363-2D3F-4EB2-BCEA-6B1B0605998F}" srcOrd="0" destOrd="0" presId="urn:microsoft.com/office/officeart/2008/layout/AlternatingHexagons"/>
    <dgm:cxn modelId="{6D95A5B5-8EF6-49E8-9FAB-1484E8ABCCBD}" type="presOf" srcId="{80E4AE25-5C4C-4BDF-918F-8DCB0F65200C}" destId="{3DD8394B-B759-4E80-B0A0-857B38E71D70}" srcOrd="0" destOrd="0" presId="urn:microsoft.com/office/officeart/2008/layout/AlternatingHexagons"/>
    <dgm:cxn modelId="{BBF4B09C-0E95-4997-A680-AD676A4483C4}" type="presOf" srcId="{AEDA6697-398F-46FD-84C9-073831FCC1BD}" destId="{00E3AEE0-1FC1-459E-907E-6B1CA3CC6513}" srcOrd="0" destOrd="0" presId="urn:microsoft.com/office/officeart/2008/layout/AlternatingHexagons"/>
    <dgm:cxn modelId="{6F3032C8-06C3-4F1B-B5E1-5D3F24FD7A55}" type="presParOf" srcId="{47021DED-76F5-4C0F-86EA-933FE14A781E}" destId="{096E340F-4D82-4C88-A661-9717A4D2453F}" srcOrd="0" destOrd="0" presId="urn:microsoft.com/office/officeart/2008/layout/AlternatingHexagons"/>
    <dgm:cxn modelId="{5C894BE2-BC21-410D-BE32-5FCC7CC20382}" type="presParOf" srcId="{096E340F-4D82-4C88-A661-9717A4D2453F}" destId="{E75DB984-F597-4A2C-B66E-1944CCBCAD80}" srcOrd="0" destOrd="0" presId="urn:microsoft.com/office/officeart/2008/layout/AlternatingHexagons"/>
    <dgm:cxn modelId="{B8E4801B-7191-4561-B9AE-B12F547F9902}" type="presParOf" srcId="{096E340F-4D82-4C88-A661-9717A4D2453F}" destId="{6D1C8AD7-5920-4AD1-838B-45F4456ED71E}" srcOrd="1" destOrd="0" presId="urn:microsoft.com/office/officeart/2008/layout/AlternatingHexagons"/>
    <dgm:cxn modelId="{AE868F7C-45C1-4258-B9B7-1C9CB3BDE219}" type="presParOf" srcId="{096E340F-4D82-4C88-A661-9717A4D2453F}" destId="{544EEB63-F58D-41F9-A3BF-2F64BA2DD8A3}" srcOrd="2" destOrd="0" presId="urn:microsoft.com/office/officeart/2008/layout/AlternatingHexagons"/>
    <dgm:cxn modelId="{DEACC186-B59F-4C42-99D5-4B74A8682740}" type="presParOf" srcId="{096E340F-4D82-4C88-A661-9717A4D2453F}" destId="{3D2A3978-C9B9-46BA-8BD2-51FAA6E1C91B}" srcOrd="3" destOrd="0" presId="urn:microsoft.com/office/officeart/2008/layout/AlternatingHexagons"/>
    <dgm:cxn modelId="{8AB8AA10-5A82-4CFD-B734-4ADDDB0870A1}" type="presParOf" srcId="{096E340F-4D82-4C88-A661-9717A4D2453F}" destId="{E880A8BC-225F-4EBC-86B4-C294C7F3C3F6}" srcOrd="4" destOrd="0" presId="urn:microsoft.com/office/officeart/2008/layout/AlternatingHexagons"/>
    <dgm:cxn modelId="{DCE0797B-FF81-4585-824A-2101411578FC}" type="presParOf" srcId="{47021DED-76F5-4C0F-86EA-933FE14A781E}" destId="{AA5123E1-E505-4D1C-9B00-6963DF03A623}" srcOrd="1" destOrd="0" presId="urn:microsoft.com/office/officeart/2008/layout/AlternatingHexagons"/>
    <dgm:cxn modelId="{600AE097-608A-405F-9249-DC16C49310FD}" type="presParOf" srcId="{47021DED-76F5-4C0F-86EA-933FE14A781E}" destId="{5A96BBE2-0015-4150-ADAE-BBF66FAC2E3C}" srcOrd="2" destOrd="0" presId="urn:microsoft.com/office/officeart/2008/layout/AlternatingHexagons"/>
    <dgm:cxn modelId="{D1A94CBA-E964-4CED-9248-4E98E4823CB7}" type="presParOf" srcId="{5A96BBE2-0015-4150-ADAE-BBF66FAC2E3C}" destId="{1214D871-6F79-4486-A414-7038CEBA1DA2}" srcOrd="0" destOrd="0" presId="urn:microsoft.com/office/officeart/2008/layout/AlternatingHexagons"/>
    <dgm:cxn modelId="{844D1EF2-D5E9-48F7-8F0F-2A6471E5FE06}" type="presParOf" srcId="{5A96BBE2-0015-4150-ADAE-BBF66FAC2E3C}" destId="{00E3AEE0-1FC1-459E-907E-6B1CA3CC6513}" srcOrd="1" destOrd="0" presId="urn:microsoft.com/office/officeart/2008/layout/AlternatingHexagons"/>
    <dgm:cxn modelId="{C818E71F-CAB2-4364-A3AB-A3692E79EE60}" type="presParOf" srcId="{5A96BBE2-0015-4150-ADAE-BBF66FAC2E3C}" destId="{0613A7E3-1700-46B4-8A39-22373B807E58}" srcOrd="2" destOrd="0" presId="urn:microsoft.com/office/officeart/2008/layout/AlternatingHexagons"/>
    <dgm:cxn modelId="{7EA954C5-A5F5-4868-8332-706395264250}" type="presParOf" srcId="{5A96BBE2-0015-4150-ADAE-BBF66FAC2E3C}" destId="{E71D405B-A6ED-44BA-9311-DB0553B019D2}" srcOrd="3" destOrd="0" presId="urn:microsoft.com/office/officeart/2008/layout/AlternatingHexagons"/>
    <dgm:cxn modelId="{177BB628-EFE4-46A0-8905-039DC6F92939}" type="presParOf" srcId="{5A96BBE2-0015-4150-ADAE-BBF66FAC2E3C}" destId="{58692363-2D3F-4EB2-BCEA-6B1B0605998F}" srcOrd="4" destOrd="0" presId="urn:microsoft.com/office/officeart/2008/layout/AlternatingHexagons"/>
    <dgm:cxn modelId="{53D4DAF9-61EA-41BF-B2D5-5175F708811B}" type="presParOf" srcId="{47021DED-76F5-4C0F-86EA-933FE14A781E}" destId="{24FC998D-373F-48A9-894D-184CEAFD3A90}" srcOrd="3" destOrd="0" presId="urn:microsoft.com/office/officeart/2008/layout/AlternatingHexagons"/>
    <dgm:cxn modelId="{2FB8BAF3-B9F3-48B6-9247-15858A7CF3C7}" type="presParOf" srcId="{47021DED-76F5-4C0F-86EA-933FE14A781E}" destId="{7D75660A-426C-4EFD-9DC4-CE5D673D65D5}" srcOrd="4" destOrd="0" presId="urn:microsoft.com/office/officeart/2008/layout/AlternatingHexagons"/>
    <dgm:cxn modelId="{071CBCC2-9BC2-4DCD-921C-3BF7B02A4298}" type="presParOf" srcId="{7D75660A-426C-4EFD-9DC4-CE5D673D65D5}" destId="{1A155453-201B-4B98-81E9-DA8BDC8474AD}" srcOrd="0" destOrd="0" presId="urn:microsoft.com/office/officeart/2008/layout/AlternatingHexagons"/>
    <dgm:cxn modelId="{63D59124-96CB-4477-B3A0-452E0C26D0BD}" type="presParOf" srcId="{7D75660A-426C-4EFD-9DC4-CE5D673D65D5}" destId="{CD4D65D4-DD59-4FCE-87BD-9A9D74D449C6}" srcOrd="1" destOrd="0" presId="urn:microsoft.com/office/officeart/2008/layout/AlternatingHexagons"/>
    <dgm:cxn modelId="{AA74C4C1-DAEB-4C34-8D76-D68658E2F8D7}" type="presParOf" srcId="{7D75660A-426C-4EFD-9DC4-CE5D673D65D5}" destId="{CB763BA8-7161-48B3-BBF0-39B42131524F}" srcOrd="2" destOrd="0" presId="urn:microsoft.com/office/officeart/2008/layout/AlternatingHexagons"/>
    <dgm:cxn modelId="{3ECA6FAD-4E1C-42DB-835B-F1D3596C0B59}" type="presParOf" srcId="{7D75660A-426C-4EFD-9DC4-CE5D673D65D5}" destId="{9AE8C888-CE03-4BFC-A736-CF97F0904B4A}" srcOrd="3" destOrd="0" presId="urn:microsoft.com/office/officeart/2008/layout/AlternatingHexagons"/>
    <dgm:cxn modelId="{45861D5A-5B01-4AA1-8524-41B9BACAC22B}" type="presParOf" srcId="{7D75660A-426C-4EFD-9DC4-CE5D673D65D5}" destId="{3DD8394B-B759-4E80-B0A0-857B38E71D70}" srcOrd="4" destOrd="0" presId="urn:microsoft.com/office/officeart/2008/layout/AlternatingHexagons"/>
    <dgm:cxn modelId="{8A44E471-0311-4DA4-9626-DC433AC3434B}" type="presParOf" srcId="{47021DED-76F5-4C0F-86EA-933FE14A781E}" destId="{D77EC174-DB11-496E-BDD5-1A72D273E8FE}" srcOrd="5" destOrd="0" presId="urn:microsoft.com/office/officeart/2008/layout/AlternatingHexagons"/>
    <dgm:cxn modelId="{9579872E-6AB6-4ACB-8EC2-57059D14E8BE}" type="presParOf" srcId="{47021DED-76F5-4C0F-86EA-933FE14A781E}" destId="{3373D127-82F2-4143-848E-619D3581E8B4}" srcOrd="6" destOrd="0" presId="urn:microsoft.com/office/officeart/2008/layout/AlternatingHexagons"/>
    <dgm:cxn modelId="{82D78FF1-ADAB-4142-A0B1-9C1434C6F8F0}" type="presParOf" srcId="{3373D127-82F2-4143-848E-619D3581E8B4}" destId="{057AE8D6-B78A-410E-939A-B54D684C9F6A}" srcOrd="0" destOrd="0" presId="urn:microsoft.com/office/officeart/2008/layout/AlternatingHexagons"/>
    <dgm:cxn modelId="{F21C5BD6-30A1-4B95-A640-164FD4D9DCD2}" type="presParOf" srcId="{3373D127-82F2-4143-848E-619D3581E8B4}" destId="{84BB312D-20D0-4592-9F2C-84EEF2F01220}" srcOrd="1" destOrd="0" presId="urn:microsoft.com/office/officeart/2008/layout/AlternatingHexagons"/>
    <dgm:cxn modelId="{6C53AD9D-C877-45BB-A94E-7163C64A7C86}" type="presParOf" srcId="{3373D127-82F2-4143-848E-619D3581E8B4}" destId="{1D333943-7B71-40B7-A789-115BFA5B55E9}" srcOrd="2" destOrd="0" presId="urn:microsoft.com/office/officeart/2008/layout/AlternatingHexagons"/>
    <dgm:cxn modelId="{52724A38-0AA7-4131-A90F-AB906AE0DACD}" type="presParOf" srcId="{3373D127-82F2-4143-848E-619D3581E8B4}" destId="{E3618AFC-03FD-4D5A-A912-F5EAD1AAB05C}" srcOrd="3" destOrd="0" presId="urn:microsoft.com/office/officeart/2008/layout/AlternatingHexagons"/>
    <dgm:cxn modelId="{90352321-1DA5-4954-A3AD-A0364D3E0B88}" type="presParOf" srcId="{3373D127-82F2-4143-848E-619D3581E8B4}" destId="{3A750924-7BB5-470F-869B-B108230C2EBE}"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9350B8D-DDD5-4B09-8DAA-1954F6D534F9}" type="doc">
      <dgm:prSet loTypeId="urn:microsoft.com/office/officeart/2008/layout/AlternatingHexagons" loCatId="list" qsTypeId="urn:microsoft.com/office/officeart/2005/8/quickstyle/simple4" qsCatId="simple" csTypeId="urn:microsoft.com/office/officeart/2005/8/colors/accent3_4" csCatId="accent3" phldr="1"/>
      <dgm:spPr/>
      <dgm:t>
        <a:bodyPr/>
        <a:lstStyle/>
        <a:p>
          <a:endParaRPr lang="pt-BR"/>
        </a:p>
      </dgm:t>
    </dgm:pt>
    <dgm:pt modelId="{DD0E3873-6E76-432A-8D99-54DD4BA87837}">
      <dgm:prSet phldrT="[Texto]" custT="1"/>
      <dgm:spPr/>
      <dgm:t>
        <a:bodyPr/>
        <a:lstStyle/>
        <a:p>
          <a:r>
            <a:rPr lang="pt-BR" sz="1100" smtClean="0">
              <a:latin typeface="Georgia" pitchFamily="18" charset="0"/>
            </a:rPr>
            <a:t>JVM</a:t>
          </a:r>
          <a:endParaRPr lang="pt-BR" sz="1100" dirty="0">
            <a:latin typeface="Georgia" pitchFamily="18" charset="0"/>
          </a:endParaRPr>
        </a:p>
      </dgm:t>
    </dgm:pt>
    <dgm:pt modelId="{8D8CB86C-3DFF-4506-969B-586181893EAC}" type="parTrans" cxnId="{0C85E071-B91F-4A12-8721-DC75455E187F}">
      <dgm:prSet/>
      <dgm:spPr/>
      <dgm:t>
        <a:bodyPr/>
        <a:lstStyle/>
        <a:p>
          <a:endParaRPr lang="pt-BR" sz="2400">
            <a:latin typeface="Georgia" pitchFamily="18" charset="0"/>
          </a:endParaRPr>
        </a:p>
      </dgm:t>
    </dgm:pt>
    <dgm:pt modelId="{995BD7E0-172F-44BB-B1A0-450D82EE4711}" type="sibTrans" cxnId="{0C85E071-B91F-4A12-8721-DC75455E187F}">
      <dgm:prSet custT="1"/>
      <dgm:spPr/>
      <dgm:t>
        <a:bodyPr/>
        <a:lstStyle/>
        <a:p>
          <a:endParaRPr lang="pt-BR" sz="4400">
            <a:latin typeface="Georgia" pitchFamily="18" charset="0"/>
          </a:endParaRPr>
        </a:p>
      </dgm:t>
    </dgm:pt>
    <dgm:pt modelId="{47021DED-76F5-4C0F-86EA-933FE14A781E}" type="pres">
      <dgm:prSet presAssocID="{B9350B8D-DDD5-4B09-8DAA-1954F6D534F9}" presName="Name0" presStyleCnt="0">
        <dgm:presLayoutVars>
          <dgm:chMax/>
          <dgm:chPref/>
          <dgm:dir/>
          <dgm:animLvl val="lvl"/>
        </dgm:presLayoutVars>
      </dgm:prSet>
      <dgm:spPr/>
    </dgm:pt>
    <dgm:pt modelId="{096E340F-4D82-4C88-A661-9717A4D2453F}" type="pres">
      <dgm:prSet presAssocID="{DD0E3873-6E76-432A-8D99-54DD4BA87837}" presName="composite" presStyleCnt="0"/>
      <dgm:spPr/>
    </dgm:pt>
    <dgm:pt modelId="{E75DB984-F597-4A2C-B66E-1944CCBCAD80}" type="pres">
      <dgm:prSet presAssocID="{DD0E3873-6E76-432A-8D99-54DD4BA87837}" presName="Parent1" presStyleLbl="node1" presStyleIdx="0" presStyleCnt="2">
        <dgm:presLayoutVars>
          <dgm:chMax val="1"/>
          <dgm:chPref val="1"/>
          <dgm:bulletEnabled val="1"/>
        </dgm:presLayoutVars>
      </dgm:prSet>
      <dgm:spPr/>
      <dgm:t>
        <a:bodyPr/>
        <a:lstStyle/>
        <a:p>
          <a:endParaRPr lang="pt-BR"/>
        </a:p>
      </dgm:t>
    </dgm:pt>
    <dgm:pt modelId="{6D1C8AD7-5920-4AD1-838B-45F4456ED71E}" type="pres">
      <dgm:prSet presAssocID="{DD0E3873-6E76-432A-8D99-54DD4BA87837}" presName="Childtext1" presStyleLbl="revTx" presStyleIdx="0" presStyleCnt="1">
        <dgm:presLayoutVars>
          <dgm:chMax val="0"/>
          <dgm:chPref val="0"/>
          <dgm:bulletEnabled val="1"/>
        </dgm:presLayoutVars>
      </dgm:prSet>
      <dgm:spPr/>
      <dgm:t>
        <a:bodyPr/>
        <a:lstStyle/>
        <a:p>
          <a:endParaRPr lang="pt-BR"/>
        </a:p>
      </dgm:t>
    </dgm:pt>
    <dgm:pt modelId="{544EEB63-F58D-41F9-A3BF-2F64BA2DD8A3}" type="pres">
      <dgm:prSet presAssocID="{DD0E3873-6E76-432A-8D99-54DD4BA87837}" presName="BalanceSpacing" presStyleCnt="0"/>
      <dgm:spPr/>
    </dgm:pt>
    <dgm:pt modelId="{3D2A3978-C9B9-46BA-8BD2-51FAA6E1C91B}" type="pres">
      <dgm:prSet presAssocID="{DD0E3873-6E76-432A-8D99-54DD4BA87837}" presName="BalanceSpacing1" presStyleCnt="0"/>
      <dgm:spPr/>
    </dgm:pt>
    <dgm:pt modelId="{E880A8BC-225F-4EBC-86B4-C294C7F3C3F6}" type="pres">
      <dgm:prSet presAssocID="{995BD7E0-172F-44BB-B1A0-450D82EE4711}" presName="Accent1Text" presStyleLbl="node1" presStyleIdx="1" presStyleCnt="2"/>
      <dgm:spPr/>
    </dgm:pt>
  </dgm:ptLst>
  <dgm:cxnLst>
    <dgm:cxn modelId="{9E820511-6DAB-4631-933A-C20788C840E4}" type="presOf" srcId="{995BD7E0-172F-44BB-B1A0-450D82EE4711}" destId="{E880A8BC-225F-4EBC-86B4-C294C7F3C3F6}" srcOrd="0" destOrd="0" presId="urn:microsoft.com/office/officeart/2008/layout/AlternatingHexagons"/>
    <dgm:cxn modelId="{A7711B82-3E22-4BBF-838A-C96B617D9B28}" type="presOf" srcId="{B9350B8D-DDD5-4B09-8DAA-1954F6D534F9}" destId="{47021DED-76F5-4C0F-86EA-933FE14A781E}" srcOrd="0" destOrd="0" presId="urn:microsoft.com/office/officeart/2008/layout/AlternatingHexagons"/>
    <dgm:cxn modelId="{FF6C6CAB-56D1-4701-AF5C-5A861FBC8CB0}" type="presOf" srcId="{DD0E3873-6E76-432A-8D99-54DD4BA87837}" destId="{E75DB984-F597-4A2C-B66E-1944CCBCAD80}" srcOrd="0" destOrd="0" presId="urn:microsoft.com/office/officeart/2008/layout/AlternatingHexagons"/>
    <dgm:cxn modelId="{0C85E071-B91F-4A12-8721-DC75455E187F}" srcId="{B9350B8D-DDD5-4B09-8DAA-1954F6D534F9}" destId="{DD0E3873-6E76-432A-8D99-54DD4BA87837}" srcOrd="0" destOrd="0" parTransId="{8D8CB86C-3DFF-4506-969B-586181893EAC}" sibTransId="{995BD7E0-172F-44BB-B1A0-450D82EE4711}"/>
    <dgm:cxn modelId="{4B754B54-309D-41C6-8FEC-BB12EF6C38F1}" type="presParOf" srcId="{47021DED-76F5-4C0F-86EA-933FE14A781E}" destId="{096E340F-4D82-4C88-A661-9717A4D2453F}" srcOrd="0" destOrd="0" presId="urn:microsoft.com/office/officeart/2008/layout/AlternatingHexagons"/>
    <dgm:cxn modelId="{0167D4FE-9F79-43FD-8619-8D38A29EF627}" type="presParOf" srcId="{096E340F-4D82-4C88-A661-9717A4D2453F}" destId="{E75DB984-F597-4A2C-B66E-1944CCBCAD80}" srcOrd="0" destOrd="0" presId="urn:microsoft.com/office/officeart/2008/layout/AlternatingHexagons"/>
    <dgm:cxn modelId="{0CC1AAD0-F04C-435C-AE81-777A7BA68254}" type="presParOf" srcId="{096E340F-4D82-4C88-A661-9717A4D2453F}" destId="{6D1C8AD7-5920-4AD1-838B-45F4456ED71E}" srcOrd="1" destOrd="0" presId="urn:microsoft.com/office/officeart/2008/layout/AlternatingHexagons"/>
    <dgm:cxn modelId="{7F2CB129-70CF-468C-A019-17D0101CF6DC}" type="presParOf" srcId="{096E340F-4D82-4C88-A661-9717A4D2453F}" destId="{544EEB63-F58D-41F9-A3BF-2F64BA2DD8A3}" srcOrd="2" destOrd="0" presId="urn:microsoft.com/office/officeart/2008/layout/AlternatingHexagons"/>
    <dgm:cxn modelId="{A87AF288-FA13-4315-B370-1C57A18A8620}" type="presParOf" srcId="{096E340F-4D82-4C88-A661-9717A4D2453F}" destId="{3D2A3978-C9B9-46BA-8BD2-51FAA6E1C91B}" srcOrd="3" destOrd="0" presId="urn:microsoft.com/office/officeart/2008/layout/AlternatingHexagons"/>
    <dgm:cxn modelId="{3E6858FD-36AC-42D9-BC3A-DD928AC6F3A3}" type="presParOf" srcId="{096E340F-4D82-4C88-A661-9717A4D2453F}" destId="{E880A8BC-225F-4EBC-86B4-C294C7F3C3F6}" srcOrd="4" destOrd="0" presId="urn:microsoft.com/office/officeart/2008/layout/AlternatingHexagons"/>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9350B8D-DDD5-4B09-8DAA-1954F6D534F9}" type="doc">
      <dgm:prSet loTypeId="urn:microsoft.com/office/officeart/2008/layout/AlternatingHexagons" loCatId="list" qsTypeId="urn:microsoft.com/office/officeart/2005/8/quickstyle/simple4" qsCatId="simple" csTypeId="urn:microsoft.com/office/officeart/2005/8/colors/accent3_4" csCatId="accent3" phldr="1"/>
      <dgm:spPr/>
      <dgm:t>
        <a:bodyPr/>
        <a:lstStyle/>
        <a:p>
          <a:endParaRPr lang="pt-BR"/>
        </a:p>
      </dgm:t>
    </dgm:pt>
    <dgm:pt modelId="{DD0E3873-6E76-432A-8D99-54DD4BA87837}">
      <dgm:prSet phldrT="[Texto]" custT="1"/>
      <dgm:spPr/>
      <dgm:t>
        <a:bodyPr/>
        <a:lstStyle/>
        <a:p>
          <a:r>
            <a:rPr lang="pt-BR" sz="1100" dirty="0" smtClean="0">
              <a:latin typeface="Georgia" pitchFamily="18" charset="0"/>
            </a:rPr>
            <a:t>JME</a:t>
          </a:r>
          <a:endParaRPr lang="pt-BR" sz="1100" dirty="0">
            <a:latin typeface="Georgia" pitchFamily="18" charset="0"/>
          </a:endParaRPr>
        </a:p>
      </dgm:t>
    </dgm:pt>
    <dgm:pt modelId="{8D8CB86C-3DFF-4506-969B-586181893EAC}" type="parTrans" cxnId="{0C85E071-B91F-4A12-8721-DC75455E187F}">
      <dgm:prSet/>
      <dgm:spPr/>
      <dgm:t>
        <a:bodyPr/>
        <a:lstStyle/>
        <a:p>
          <a:endParaRPr lang="pt-BR" sz="2400">
            <a:latin typeface="Georgia" pitchFamily="18" charset="0"/>
          </a:endParaRPr>
        </a:p>
      </dgm:t>
    </dgm:pt>
    <dgm:pt modelId="{995BD7E0-172F-44BB-B1A0-450D82EE4711}" type="sibTrans" cxnId="{0C85E071-B91F-4A12-8721-DC75455E187F}">
      <dgm:prSet custT="1"/>
      <dgm:spPr/>
      <dgm:t>
        <a:bodyPr/>
        <a:lstStyle/>
        <a:p>
          <a:endParaRPr lang="pt-BR" sz="4400">
            <a:latin typeface="Georgia" pitchFamily="18" charset="0"/>
          </a:endParaRPr>
        </a:p>
      </dgm:t>
    </dgm:pt>
    <dgm:pt modelId="{47021DED-76F5-4C0F-86EA-933FE14A781E}" type="pres">
      <dgm:prSet presAssocID="{B9350B8D-DDD5-4B09-8DAA-1954F6D534F9}" presName="Name0" presStyleCnt="0">
        <dgm:presLayoutVars>
          <dgm:chMax/>
          <dgm:chPref/>
          <dgm:dir/>
          <dgm:animLvl val="lvl"/>
        </dgm:presLayoutVars>
      </dgm:prSet>
      <dgm:spPr/>
    </dgm:pt>
    <dgm:pt modelId="{096E340F-4D82-4C88-A661-9717A4D2453F}" type="pres">
      <dgm:prSet presAssocID="{DD0E3873-6E76-432A-8D99-54DD4BA87837}" presName="composite" presStyleCnt="0"/>
      <dgm:spPr/>
    </dgm:pt>
    <dgm:pt modelId="{E75DB984-F597-4A2C-B66E-1944CCBCAD80}" type="pres">
      <dgm:prSet presAssocID="{DD0E3873-6E76-432A-8D99-54DD4BA87837}" presName="Parent1" presStyleLbl="node1" presStyleIdx="0" presStyleCnt="2">
        <dgm:presLayoutVars>
          <dgm:chMax val="1"/>
          <dgm:chPref val="1"/>
          <dgm:bulletEnabled val="1"/>
        </dgm:presLayoutVars>
      </dgm:prSet>
      <dgm:spPr/>
      <dgm:t>
        <a:bodyPr/>
        <a:lstStyle/>
        <a:p>
          <a:endParaRPr lang="pt-BR"/>
        </a:p>
      </dgm:t>
    </dgm:pt>
    <dgm:pt modelId="{6D1C8AD7-5920-4AD1-838B-45F4456ED71E}" type="pres">
      <dgm:prSet presAssocID="{DD0E3873-6E76-432A-8D99-54DD4BA87837}" presName="Childtext1" presStyleLbl="revTx" presStyleIdx="0" presStyleCnt="1">
        <dgm:presLayoutVars>
          <dgm:chMax val="0"/>
          <dgm:chPref val="0"/>
          <dgm:bulletEnabled val="1"/>
        </dgm:presLayoutVars>
      </dgm:prSet>
      <dgm:spPr/>
      <dgm:t>
        <a:bodyPr/>
        <a:lstStyle/>
        <a:p>
          <a:endParaRPr lang="pt-BR"/>
        </a:p>
      </dgm:t>
    </dgm:pt>
    <dgm:pt modelId="{544EEB63-F58D-41F9-A3BF-2F64BA2DD8A3}" type="pres">
      <dgm:prSet presAssocID="{DD0E3873-6E76-432A-8D99-54DD4BA87837}" presName="BalanceSpacing" presStyleCnt="0"/>
      <dgm:spPr/>
    </dgm:pt>
    <dgm:pt modelId="{3D2A3978-C9B9-46BA-8BD2-51FAA6E1C91B}" type="pres">
      <dgm:prSet presAssocID="{DD0E3873-6E76-432A-8D99-54DD4BA87837}" presName="BalanceSpacing1" presStyleCnt="0"/>
      <dgm:spPr/>
    </dgm:pt>
    <dgm:pt modelId="{E880A8BC-225F-4EBC-86B4-C294C7F3C3F6}" type="pres">
      <dgm:prSet presAssocID="{995BD7E0-172F-44BB-B1A0-450D82EE4711}" presName="Accent1Text" presStyleLbl="node1" presStyleIdx="1" presStyleCnt="2"/>
      <dgm:spPr/>
    </dgm:pt>
  </dgm:ptLst>
  <dgm:cxnLst>
    <dgm:cxn modelId="{6D3432E9-9BA3-46A3-9096-D57C792335D8}" type="presOf" srcId="{DD0E3873-6E76-432A-8D99-54DD4BA87837}" destId="{E75DB984-F597-4A2C-B66E-1944CCBCAD80}" srcOrd="0" destOrd="0" presId="urn:microsoft.com/office/officeart/2008/layout/AlternatingHexagons"/>
    <dgm:cxn modelId="{92A7A011-9B5E-47F5-8A02-56638E52D8A1}" type="presOf" srcId="{995BD7E0-172F-44BB-B1A0-450D82EE4711}" destId="{E880A8BC-225F-4EBC-86B4-C294C7F3C3F6}" srcOrd="0" destOrd="0" presId="urn:microsoft.com/office/officeart/2008/layout/AlternatingHexagons"/>
    <dgm:cxn modelId="{5777B30E-7B7F-44A1-9702-D7EFAA0BFE7C}" type="presOf" srcId="{B9350B8D-DDD5-4B09-8DAA-1954F6D534F9}" destId="{47021DED-76F5-4C0F-86EA-933FE14A781E}" srcOrd="0" destOrd="0" presId="urn:microsoft.com/office/officeart/2008/layout/AlternatingHexagons"/>
    <dgm:cxn modelId="{0C85E071-B91F-4A12-8721-DC75455E187F}" srcId="{B9350B8D-DDD5-4B09-8DAA-1954F6D534F9}" destId="{DD0E3873-6E76-432A-8D99-54DD4BA87837}" srcOrd="0" destOrd="0" parTransId="{8D8CB86C-3DFF-4506-969B-586181893EAC}" sibTransId="{995BD7E0-172F-44BB-B1A0-450D82EE4711}"/>
    <dgm:cxn modelId="{F83A4B74-E7C8-4BF0-954D-49DA14FCCA8E}" type="presParOf" srcId="{47021DED-76F5-4C0F-86EA-933FE14A781E}" destId="{096E340F-4D82-4C88-A661-9717A4D2453F}" srcOrd="0" destOrd="0" presId="urn:microsoft.com/office/officeart/2008/layout/AlternatingHexagons"/>
    <dgm:cxn modelId="{EAD132D6-DEB4-42D9-B557-A674711A2F6D}" type="presParOf" srcId="{096E340F-4D82-4C88-A661-9717A4D2453F}" destId="{E75DB984-F597-4A2C-B66E-1944CCBCAD80}" srcOrd="0" destOrd="0" presId="urn:microsoft.com/office/officeart/2008/layout/AlternatingHexagons"/>
    <dgm:cxn modelId="{455CC58E-A6BA-43F6-BE22-8E7502322270}" type="presParOf" srcId="{096E340F-4D82-4C88-A661-9717A4D2453F}" destId="{6D1C8AD7-5920-4AD1-838B-45F4456ED71E}" srcOrd="1" destOrd="0" presId="urn:microsoft.com/office/officeart/2008/layout/AlternatingHexagons"/>
    <dgm:cxn modelId="{47342E78-FB18-4A3C-8D3A-18D4D2DA4A78}" type="presParOf" srcId="{096E340F-4D82-4C88-A661-9717A4D2453F}" destId="{544EEB63-F58D-41F9-A3BF-2F64BA2DD8A3}" srcOrd="2" destOrd="0" presId="urn:microsoft.com/office/officeart/2008/layout/AlternatingHexagons"/>
    <dgm:cxn modelId="{38A2F121-6EF6-426A-9A43-966F3A1C0F90}" type="presParOf" srcId="{096E340F-4D82-4C88-A661-9717A4D2453F}" destId="{3D2A3978-C9B9-46BA-8BD2-51FAA6E1C91B}" srcOrd="3" destOrd="0" presId="urn:microsoft.com/office/officeart/2008/layout/AlternatingHexagons"/>
    <dgm:cxn modelId="{5417D0CA-F7C0-4D52-9456-2A9957D149FC}" type="presParOf" srcId="{096E340F-4D82-4C88-A661-9717A4D2453F}" destId="{E880A8BC-225F-4EBC-86B4-C294C7F3C3F6}" srcOrd="4" destOrd="0" presId="urn:microsoft.com/office/officeart/2008/layout/AlternatingHexagons"/>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350B8D-DDD5-4B09-8DAA-1954F6D534F9}" type="doc">
      <dgm:prSet loTypeId="urn:microsoft.com/office/officeart/2008/layout/AlternatingHexagons" loCatId="list" qsTypeId="urn:microsoft.com/office/officeart/2005/8/quickstyle/simple4" qsCatId="simple" csTypeId="urn:microsoft.com/office/officeart/2005/8/colors/colorful2" csCatId="colorful" phldr="1"/>
      <dgm:spPr/>
      <dgm:t>
        <a:bodyPr/>
        <a:lstStyle/>
        <a:p>
          <a:endParaRPr lang="pt-BR"/>
        </a:p>
      </dgm:t>
    </dgm:pt>
    <dgm:pt modelId="{DD0E3873-6E76-432A-8D99-54DD4BA87837}">
      <dgm:prSet phldrT="[Texto]" custT="1"/>
      <dgm:spPr/>
      <dgm:t>
        <a:bodyPr/>
        <a:lstStyle/>
        <a:p>
          <a:r>
            <a:rPr lang="pt-BR" sz="1100" dirty="0" smtClean="0">
              <a:latin typeface="Georgia" pitchFamily="18" charset="0"/>
            </a:rPr>
            <a:t>JVM</a:t>
          </a:r>
          <a:endParaRPr lang="pt-BR" sz="1100" dirty="0">
            <a:latin typeface="Georgia" pitchFamily="18" charset="0"/>
          </a:endParaRPr>
        </a:p>
      </dgm:t>
    </dgm:pt>
    <dgm:pt modelId="{8D8CB86C-3DFF-4506-969B-586181893EAC}" type="parTrans" cxnId="{0C85E071-B91F-4A12-8721-DC75455E187F}">
      <dgm:prSet/>
      <dgm:spPr/>
      <dgm:t>
        <a:bodyPr/>
        <a:lstStyle/>
        <a:p>
          <a:endParaRPr lang="pt-BR" sz="2400">
            <a:latin typeface="Georgia" pitchFamily="18" charset="0"/>
          </a:endParaRPr>
        </a:p>
      </dgm:t>
    </dgm:pt>
    <dgm:pt modelId="{995BD7E0-172F-44BB-B1A0-450D82EE4711}" type="sibTrans" cxnId="{0C85E071-B91F-4A12-8721-DC75455E187F}">
      <dgm:prSet custT="1"/>
      <dgm:spPr/>
      <dgm:t>
        <a:bodyPr/>
        <a:lstStyle/>
        <a:p>
          <a:endParaRPr lang="pt-BR" sz="4400">
            <a:latin typeface="Georgia" pitchFamily="18" charset="0"/>
          </a:endParaRPr>
        </a:p>
      </dgm:t>
    </dgm:pt>
    <dgm:pt modelId="{47021DED-76F5-4C0F-86EA-933FE14A781E}" type="pres">
      <dgm:prSet presAssocID="{B9350B8D-DDD5-4B09-8DAA-1954F6D534F9}" presName="Name0" presStyleCnt="0">
        <dgm:presLayoutVars>
          <dgm:chMax/>
          <dgm:chPref/>
          <dgm:dir/>
          <dgm:animLvl val="lvl"/>
        </dgm:presLayoutVars>
      </dgm:prSet>
      <dgm:spPr/>
    </dgm:pt>
    <dgm:pt modelId="{096E340F-4D82-4C88-A661-9717A4D2453F}" type="pres">
      <dgm:prSet presAssocID="{DD0E3873-6E76-432A-8D99-54DD4BA87837}" presName="composite" presStyleCnt="0"/>
      <dgm:spPr/>
    </dgm:pt>
    <dgm:pt modelId="{E75DB984-F597-4A2C-B66E-1944CCBCAD80}" type="pres">
      <dgm:prSet presAssocID="{DD0E3873-6E76-432A-8D99-54DD4BA87837}" presName="Parent1" presStyleLbl="node1" presStyleIdx="0" presStyleCnt="2">
        <dgm:presLayoutVars>
          <dgm:chMax val="1"/>
          <dgm:chPref val="1"/>
          <dgm:bulletEnabled val="1"/>
        </dgm:presLayoutVars>
      </dgm:prSet>
      <dgm:spPr/>
      <dgm:t>
        <a:bodyPr/>
        <a:lstStyle/>
        <a:p>
          <a:endParaRPr lang="pt-BR"/>
        </a:p>
      </dgm:t>
    </dgm:pt>
    <dgm:pt modelId="{6D1C8AD7-5920-4AD1-838B-45F4456ED71E}" type="pres">
      <dgm:prSet presAssocID="{DD0E3873-6E76-432A-8D99-54DD4BA87837}" presName="Childtext1" presStyleLbl="revTx" presStyleIdx="0" presStyleCnt="1">
        <dgm:presLayoutVars>
          <dgm:chMax val="0"/>
          <dgm:chPref val="0"/>
          <dgm:bulletEnabled val="1"/>
        </dgm:presLayoutVars>
      </dgm:prSet>
      <dgm:spPr/>
      <dgm:t>
        <a:bodyPr/>
        <a:lstStyle/>
        <a:p>
          <a:endParaRPr lang="pt-BR"/>
        </a:p>
      </dgm:t>
    </dgm:pt>
    <dgm:pt modelId="{544EEB63-F58D-41F9-A3BF-2F64BA2DD8A3}" type="pres">
      <dgm:prSet presAssocID="{DD0E3873-6E76-432A-8D99-54DD4BA87837}" presName="BalanceSpacing" presStyleCnt="0"/>
      <dgm:spPr/>
    </dgm:pt>
    <dgm:pt modelId="{3D2A3978-C9B9-46BA-8BD2-51FAA6E1C91B}" type="pres">
      <dgm:prSet presAssocID="{DD0E3873-6E76-432A-8D99-54DD4BA87837}" presName="BalanceSpacing1" presStyleCnt="0"/>
      <dgm:spPr/>
    </dgm:pt>
    <dgm:pt modelId="{E880A8BC-225F-4EBC-86B4-C294C7F3C3F6}" type="pres">
      <dgm:prSet presAssocID="{995BD7E0-172F-44BB-B1A0-450D82EE4711}" presName="Accent1Text" presStyleLbl="node1" presStyleIdx="1" presStyleCnt="2"/>
      <dgm:spPr/>
    </dgm:pt>
  </dgm:ptLst>
  <dgm:cxnLst>
    <dgm:cxn modelId="{27A42B87-A9CB-40A6-BCA5-A5E9C9D55574}" type="presOf" srcId="{995BD7E0-172F-44BB-B1A0-450D82EE4711}" destId="{E880A8BC-225F-4EBC-86B4-C294C7F3C3F6}" srcOrd="0" destOrd="0" presId="urn:microsoft.com/office/officeart/2008/layout/AlternatingHexagons"/>
    <dgm:cxn modelId="{7ABB9D0E-4AAE-42CC-B1C7-113B884498F7}" type="presOf" srcId="{DD0E3873-6E76-432A-8D99-54DD4BA87837}" destId="{E75DB984-F597-4A2C-B66E-1944CCBCAD80}" srcOrd="0" destOrd="0" presId="urn:microsoft.com/office/officeart/2008/layout/AlternatingHexagons"/>
    <dgm:cxn modelId="{0C85E071-B91F-4A12-8721-DC75455E187F}" srcId="{B9350B8D-DDD5-4B09-8DAA-1954F6D534F9}" destId="{DD0E3873-6E76-432A-8D99-54DD4BA87837}" srcOrd="0" destOrd="0" parTransId="{8D8CB86C-3DFF-4506-969B-586181893EAC}" sibTransId="{995BD7E0-172F-44BB-B1A0-450D82EE4711}"/>
    <dgm:cxn modelId="{139D18AB-7910-46A0-8BB3-F370ADB7FABA}" type="presOf" srcId="{B9350B8D-DDD5-4B09-8DAA-1954F6D534F9}" destId="{47021DED-76F5-4C0F-86EA-933FE14A781E}" srcOrd="0" destOrd="0" presId="urn:microsoft.com/office/officeart/2008/layout/AlternatingHexagons"/>
    <dgm:cxn modelId="{A950EAB3-460C-43F2-97C1-F44A3978D661}" type="presParOf" srcId="{47021DED-76F5-4C0F-86EA-933FE14A781E}" destId="{096E340F-4D82-4C88-A661-9717A4D2453F}" srcOrd="0" destOrd="0" presId="urn:microsoft.com/office/officeart/2008/layout/AlternatingHexagons"/>
    <dgm:cxn modelId="{F63228C2-F91F-4D3B-A841-3A3AA2A586A2}" type="presParOf" srcId="{096E340F-4D82-4C88-A661-9717A4D2453F}" destId="{E75DB984-F597-4A2C-B66E-1944CCBCAD80}" srcOrd="0" destOrd="0" presId="urn:microsoft.com/office/officeart/2008/layout/AlternatingHexagons"/>
    <dgm:cxn modelId="{18BCDAEB-5FC5-440C-A7C9-7667A56F38BA}" type="presParOf" srcId="{096E340F-4D82-4C88-A661-9717A4D2453F}" destId="{6D1C8AD7-5920-4AD1-838B-45F4456ED71E}" srcOrd="1" destOrd="0" presId="urn:microsoft.com/office/officeart/2008/layout/AlternatingHexagons"/>
    <dgm:cxn modelId="{F360F499-ECA3-4337-ADD4-F694F2D034B7}" type="presParOf" srcId="{096E340F-4D82-4C88-A661-9717A4D2453F}" destId="{544EEB63-F58D-41F9-A3BF-2F64BA2DD8A3}" srcOrd="2" destOrd="0" presId="urn:microsoft.com/office/officeart/2008/layout/AlternatingHexagons"/>
    <dgm:cxn modelId="{F16C900F-33FE-4F25-9F57-88F352875F34}" type="presParOf" srcId="{096E340F-4D82-4C88-A661-9717A4D2453F}" destId="{3D2A3978-C9B9-46BA-8BD2-51FAA6E1C91B}" srcOrd="3" destOrd="0" presId="urn:microsoft.com/office/officeart/2008/layout/AlternatingHexagons"/>
    <dgm:cxn modelId="{063300A2-D74A-43C0-B9A8-2F44FD2821D7}" type="presParOf" srcId="{096E340F-4D82-4C88-A661-9717A4D2453F}" destId="{E880A8BC-225F-4EBC-86B4-C294C7F3C3F6}"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350B8D-DDD5-4B09-8DAA-1954F6D534F9}" type="doc">
      <dgm:prSet loTypeId="urn:microsoft.com/office/officeart/2008/layout/AlternatingHexagons" loCatId="list" qsTypeId="urn:microsoft.com/office/officeart/2005/8/quickstyle/simple4" qsCatId="simple" csTypeId="urn:microsoft.com/office/officeart/2005/8/colors/colorful2" csCatId="colorful" phldr="1"/>
      <dgm:spPr/>
      <dgm:t>
        <a:bodyPr/>
        <a:lstStyle/>
        <a:p>
          <a:endParaRPr lang="pt-BR"/>
        </a:p>
      </dgm:t>
    </dgm:pt>
    <dgm:pt modelId="{DD0E3873-6E76-432A-8D99-54DD4BA87837}">
      <dgm:prSet phldrT="[Texto]" custT="1"/>
      <dgm:spPr/>
      <dgm:t>
        <a:bodyPr/>
        <a:lstStyle/>
        <a:p>
          <a:r>
            <a:rPr lang="pt-BR" sz="1100" smtClean="0">
              <a:latin typeface="Georgia" pitchFamily="18" charset="0"/>
            </a:rPr>
            <a:t>JVM</a:t>
          </a:r>
          <a:endParaRPr lang="pt-BR" sz="1100" dirty="0">
            <a:latin typeface="Georgia" pitchFamily="18" charset="0"/>
          </a:endParaRPr>
        </a:p>
      </dgm:t>
    </dgm:pt>
    <dgm:pt modelId="{8D8CB86C-3DFF-4506-969B-586181893EAC}" type="parTrans" cxnId="{0C85E071-B91F-4A12-8721-DC75455E187F}">
      <dgm:prSet/>
      <dgm:spPr/>
      <dgm:t>
        <a:bodyPr/>
        <a:lstStyle/>
        <a:p>
          <a:endParaRPr lang="pt-BR" sz="2400">
            <a:latin typeface="Georgia" pitchFamily="18" charset="0"/>
          </a:endParaRPr>
        </a:p>
      </dgm:t>
    </dgm:pt>
    <dgm:pt modelId="{995BD7E0-172F-44BB-B1A0-450D82EE4711}" type="sibTrans" cxnId="{0C85E071-B91F-4A12-8721-DC75455E187F}">
      <dgm:prSet custT="1"/>
      <dgm:spPr/>
      <dgm:t>
        <a:bodyPr/>
        <a:lstStyle/>
        <a:p>
          <a:endParaRPr lang="pt-BR" sz="4400">
            <a:latin typeface="Georgia" pitchFamily="18" charset="0"/>
          </a:endParaRPr>
        </a:p>
      </dgm:t>
    </dgm:pt>
    <dgm:pt modelId="{47021DED-76F5-4C0F-86EA-933FE14A781E}" type="pres">
      <dgm:prSet presAssocID="{B9350B8D-DDD5-4B09-8DAA-1954F6D534F9}" presName="Name0" presStyleCnt="0">
        <dgm:presLayoutVars>
          <dgm:chMax/>
          <dgm:chPref/>
          <dgm:dir/>
          <dgm:animLvl val="lvl"/>
        </dgm:presLayoutVars>
      </dgm:prSet>
      <dgm:spPr/>
    </dgm:pt>
    <dgm:pt modelId="{096E340F-4D82-4C88-A661-9717A4D2453F}" type="pres">
      <dgm:prSet presAssocID="{DD0E3873-6E76-432A-8D99-54DD4BA87837}" presName="composite" presStyleCnt="0"/>
      <dgm:spPr/>
    </dgm:pt>
    <dgm:pt modelId="{E75DB984-F597-4A2C-B66E-1944CCBCAD80}" type="pres">
      <dgm:prSet presAssocID="{DD0E3873-6E76-432A-8D99-54DD4BA87837}" presName="Parent1" presStyleLbl="node1" presStyleIdx="0" presStyleCnt="2">
        <dgm:presLayoutVars>
          <dgm:chMax val="1"/>
          <dgm:chPref val="1"/>
          <dgm:bulletEnabled val="1"/>
        </dgm:presLayoutVars>
      </dgm:prSet>
      <dgm:spPr/>
      <dgm:t>
        <a:bodyPr/>
        <a:lstStyle/>
        <a:p>
          <a:endParaRPr lang="pt-BR"/>
        </a:p>
      </dgm:t>
    </dgm:pt>
    <dgm:pt modelId="{6D1C8AD7-5920-4AD1-838B-45F4456ED71E}" type="pres">
      <dgm:prSet presAssocID="{DD0E3873-6E76-432A-8D99-54DD4BA87837}" presName="Childtext1" presStyleLbl="revTx" presStyleIdx="0" presStyleCnt="1">
        <dgm:presLayoutVars>
          <dgm:chMax val="0"/>
          <dgm:chPref val="0"/>
          <dgm:bulletEnabled val="1"/>
        </dgm:presLayoutVars>
      </dgm:prSet>
      <dgm:spPr/>
      <dgm:t>
        <a:bodyPr/>
        <a:lstStyle/>
        <a:p>
          <a:endParaRPr lang="pt-BR"/>
        </a:p>
      </dgm:t>
    </dgm:pt>
    <dgm:pt modelId="{544EEB63-F58D-41F9-A3BF-2F64BA2DD8A3}" type="pres">
      <dgm:prSet presAssocID="{DD0E3873-6E76-432A-8D99-54DD4BA87837}" presName="BalanceSpacing" presStyleCnt="0"/>
      <dgm:spPr/>
    </dgm:pt>
    <dgm:pt modelId="{3D2A3978-C9B9-46BA-8BD2-51FAA6E1C91B}" type="pres">
      <dgm:prSet presAssocID="{DD0E3873-6E76-432A-8D99-54DD4BA87837}" presName="BalanceSpacing1" presStyleCnt="0"/>
      <dgm:spPr/>
    </dgm:pt>
    <dgm:pt modelId="{E880A8BC-225F-4EBC-86B4-C294C7F3C3F6}" type="pres">
      <dgm:prSet presAssocID="{995BD7E0-172F-44BB-B1A0-450D82EE4711}" presName="Accent1Text" presStyleLbl="node1" presStyleIdx="1" presStyleCnt="2"/>
      <dgm:spPr/>
    </dgm:pt>
  </dgm:ptLst>
  <dgm:cxnLst>
    <dgm:cxn modelId="{9E07A8E1-5EB0-44A6-B688-B2876821E2E6}" type="presOf" srcId="{995BD7E0-172F-44BB-B1A0-450D82EE4711}" destId="{E880A8BC-225F-4EBC-86B4-C294C7F3C3F6}" srcOrd="0" destOrd="0" presId="urn:microsoft.com/office/officeart/2008/layout/AlternatingHexagons"/>
    <dgm:cxn modelId="{0C85E071-B91F-4A12-8721-DC75455E187F}" srcId="{B9350B8D-DDD5-4B09-8DAA-1954F6D534F9}" destId="{DD0E3873-6E76-432A-8D99-54DD4BA87837}" srcOrd="0" destOrd="0" parTransId="{8D8CB86C-3DFF-4506-969B-586181893EAC}" sibTransId="{995BD7E0-172F-44BB-B1A0-450D82EE4711}"/>
    <dgm:cxn modelId="{CD4369AB-D740-4E55-A81E-D5A5ECFD0BA6}" type="presOf" srcId="{B9350B8D-DDD5-4B09-8DAA-1954F6D534F9}" destId="{47021DED-76F5-4C0F-86EA-933FE14A781E}" srcOrd="0" destOrd="0" presId="urn:microsoft.com/office/officeart/2008/layout/AlternatingHexagons"/>
    <dgm:cxn modelId="{D123CA5F-24B6-49F2-9C26-984AED513AE0}" type="presOf" srcId="{DD0E3873-6E76-432A-8D99-54DD4BA87837}" destId="{E75DB984-F597-4A2C-B66E-1944CCBCAD80}" srcOrd="0" destOrd="0" presId="urn:microsoft.com/office/officeart/2008/layout/AlternatingHexagons"/>
    <dgm:cxn modelId="{75693AB3-2BD7-40B5-BF5C-0DDBD3B0F593}" type="presParOf" srcId="{47021DED-76F5-4C0F-86EA-933FE14A781E}" destId="{096E340F-4D82-4C88-A661-9717A4D2453F}" srcOrd="0" destOrd="0" presId="urn:microsoft.com/office/officeart/2008/layout/AlternatingHexagons"/>
    <dgm:cxn modelId="{47F31324-5729-41E5-8EFD-26D848D9962C}" type="presParOf" srcId="{096E340F-4D82-4C88-A661-9717A4D2453F}" destId="{E75DB984-F597-4A2C-B66E-1944CCBCAD80}" srcOrd="0" destOrd="0" presId="urn:microsoft.com/office/officeart/2008/layout/AlternatingHexagons"/>
    <dgm:cxn modelId="{AC3185BA-B0DC-41A6-9247-6DBF639E5092}" type="presParOf" srcId="{096E340F-4D82-4C88-A661-9717A4D2453F}" destId="{6D1C8AD7-5920-4AD1-838B-45F4456ED71E}" srcOrd="1" destOrd="0" presId="urn:microsoft.com/office/officeart/2008/layout/AlternatingHexagons"/>
    <dgm:cxn modelId="{3CE99A5E-5AD8-4338-B2C6-61592E3627AC}" type="presParOf" srcId="{096E340F-4D82-4C88-A661-9717A4D2453F}" destId="{544EEB63-F58D-41F9-A3BF-2F64BA2DD8A3}" srcOrd="2" destOrd="0" presId="urn:microsoft.com/office/officeart/2008/layout/AlternatingHexagons"/>
    <dgm:cxn modelId="{7A616D86-2ACE-4CC4-AD1E-A954893CF055}" type="presParOf" srcId="{096E340F-4D82-4C88-A661-9717A4D2453F}" destId="{3D2A3978-C9B9-46BA-8BD2-51FAA6E1C91B}" srcOrd="3" destOrd="0" presId="urn:microsoft.com/office/officeart/2008/layout/AlternatingHexagons"/>
    <dgm:cxn modelId="{45B75C78-231B-44AC-8A59-1AA5ED253703}" type="presParOf" srcId="{096E340F-4D82-4C88-A661-9717A4D2453F}" destId="{E880A8BC-225F-4EBC-86B4-C294C7F3C3F6}" srcOrd="4" destOrd="0" presId="urn:microsoft.com/office/officeart/2008/layout/AlternatingHexagon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350B8D-DDD5-4B09-8DAA-1954F6D534F9}" type="doc">
      <dgm:prSet loTypeId="urn:microsoft.com/office/officeart/2008/layout/AlternatingHexagons" loCatId="list" qsTypeId="urn:microsoft.com/office/officeart/2005/8/quickstyle/simple4" qsCatId="simple" csTypeId="urn:microsoft.com/office/officeart/2005/8/colors/accent2_4" csCatId="accent2" phldr="1"/>
      <dgm:spPr/>
      <dgm:t>
        <a:bodyPr/>
        <a:lstStyle/>
        <a:p>
          <a:endParaRPr lang="pt-BR"/>
        </a:p>
      </dgm:t>
    </dgm:pt>
    <dgm:pt modelId="{DD0E3873-6E76-432A-8D99-54DD4BA87837}">
      <dgm:prSet phldrT="[Texto]" custT="1"/>
      <dgm:spPr/>
      <dgm:t>
        <a:bodyPr/>
        <a:lstStyle/>
        <a:p>
          <a:r>
            <a:rPr lang="pt-BR" sz="1100" smtClean="0">
              <a:latin typeface="Georgia" pitchFamily="18" charset="0"/>
            </a:rPr>
            <a:t>JVM</a:t>
          </a:r>
          <a:endParaRPr lang="pt-BR" sz="1100" dirty="0">
            <a:latin typeface="Georgia" pitchFamily="18" charset="0"/>
          </a:endParaRPr>
        </a:p>
      </dgm:t>
    </dgm:pt>
    <dgm:pt modelId="{8D8CB86C-3DFF-4506-969B-586181893EAC}" type="parTrans" cxnId="{0C85E071-B91F-4A12-8721-DC75455E187F}">
      <dgm:prSet/>
      <dgm:spPr/>
      <dgm:t>
        <a:bodyPr/>
        <a:lstStyle/>
        <a:p>
          <a:endParaRPr lang="pt-BR" sz="2400">
            <a:latin typeface="Georgia" pitchFamily="18" charset="0"/>
          </a:endParaRPr>
        </a:p>
      </dgm:t>
    </dgm:pt>
    <dgm:pt modelId="{995BD7E0-172F-44BB-B1A0-450D82EE4711}" type="sibTrans" cxnId="{0C85E071-B91F-4A12-8721-DC75455E187F}">
      <dgm:prSet custT="1"/>
      <dgm:spPr/>
      <dgm:t>
        <a:bodyPr/>
        <a:lstStyle/>
        <a:p>
          <a:endParaRPr lang="pt-BR" sz="4400">
            <a:latin typeface="Georgia" pitchFamily="18" charset="0"/>
          </a:endParaRPr>
        </a:p>
      </dgm:t>
    </dgm:pt>
    <dgm:pt modelId="{47021DED-76F5-4C0F-86EA-933FE14A781E}" type="pres">
      <dgm:prSet presAssocID="{B9350B8D-DDD5-4B09-8DAA-1954F6D534F9}" presName="Name0" presStyleCnt="0">
        <dgm:presLayoutVars>
          <dgm:chMax/>
          <dgm:chPref/>
          <dgm:dir/>
          <dgm:animLvl val="lvl"/>
        </dgm:presLayoutVars>
      </dgm:prSet>
      <dgm:spPr/>
    </dgm:pt>
    <dgm:pt modelId="{096E340F-4D82-4C88-A661-9717A4D2453F}" type="pres">
      <dgm:prSet presAssocID="{DD0E3873-6E76-432A-8D99-54DD4BA87837}" presName="composite" presStyleCnt="0"/>
      <dgm:spPr/>
    </dgm:pt>
    <dgm:pt modelId="{E75DB984-F597-4A2C-B66E-1944CCBCAD80}" type="pres">
      <dgm:prSet presAssocID="{DD0E3873-6E76-432A-8D99-54DD4BA87837}" presName="Parent1" presStyleLbl="node1" presStyleIdx="0" presStyleCnt="2">
        <dgm:presLayoutVars>
          <dgm:chMax val="1"/>
          <dgm:chPref val="1"/>
          <dgm:bulletEnabled val="1"/>
        </dgm:presLayoutVars>
      </dgm:prSet>
      <dgm:spPr/>
      <dgm:t>
        <a:bodyPr/>
        <a:lstStyle/>
        <a:p>
          <a:endParaRPr lang="pt-BR"/>
        </a:p>
      </dgm:t>
    </dgm:pt>
    <dgm:pt modelId="{6D1C8AD7-5920-4AD1-838B-45F4456ED71E}" type="pres">
      <dgm:prSet presAssocID="{DD0E3873-6E76-432A-8D99-54DD4BA87837}" presName="Childtext1" presStyleLbl="revTx" presStyleIdx="0" presStyleCnt="1">
        <dgm:presLayoutVars>
          <dgm:chMax val="0"/>
          <dgm:chPref val="0"/>
          <dgm:bulletEnabled val="1"/>
        </dgm:presLayoutVars>
      </dgm:prSet>
      <dgm:spPr/>
      <dgm:t>
        <a:bodyPr/>
        <a:lstStyle/>
        <a:p>
          <a:endParaRPr lang="pt-BR"/>
        </a:p>
      </dgm:t>
    </dgm:pt>
    <dgm:pt modelId="{544EEB63-F58D-41F9-A3BF-2F64BA2DD8A3}" type="pres">
      <dgm:prSet presAssocID="{DD0E3873-6E76-432A-8D99-54DD4BA87837}" presName="BalanceSpacing" presStyleCnt="0"/>
      <dgm:spPr/>
    </dgm:pt>
    <dgm:pt modelId="{3D2A3978-C9B9-46BA-8BD2-51FAA6E1C91B}" type="pres">
      <dgm:prSet presAssocID="{DD0E3873-6E76-432A-8D99-54DD4BA87837}" presName="BalanceSpacing1" presStyleCnt="0"/>
      <dgm:spPr/>
    </dgm:pt>
    <dgm:pt modelId="{E880A8BC-225F-4EBC-86B4-C294C7F3C3F6}" type="pres">
      <dgm:prSet presAssocID="{995BD7E0-172F-44BB-B1A0-450D82EE4711}" presName="Accent1Text" presStyleLbl="node1" presStyleIdx="1" presStyleCnt="2"/>
      <dgm:spPr/>
    </dgm:pt>
  </dgm:ptLst>
  <dgm:cxnLst>
    <dgm:cxn modelId="{E60B89E6-8DA8-4018-A352-41622E1CD3F8}" type="presOf" srcId="{DD0E3873-6E76-432A-8D99-54DD4BA87837}" destId="{E75DB984-F597-4A2C-B66E-1944CCBCAD80}" srcOrd="0" destOrd="0" presId="urn:microsoft.com/office/officeart/2008/layout/AlternatingHexagons"/>
    <dgm:cxn modelId="{4E29B6E4-4201-43C5-BD51-972AFA461C3E}" type="presOf" srcId="{995BD7E0-172F-44BB-B1A0-450D82EE4711}" destId="{E880A8BC-225F-4EBC-86B4-C294C7F3C3F6}" srcOrd="0" destOrd="0" presId="urn:microsoft.com/office/officeart/2008/layout/AlternatingHexagons"/>
    <dgm:cxn modelId="{E77050CB-61F8-4381-9274-CFB9D41AEE74}" type="presOf" srcId="{B9350B8D-DDD5-4B09-8DAA-1954F6D534F9}" destId="{47021DED-76F5-4C0F-86EA-933FE14A781E}" srcOrd="0" destOrd="0" presId="urn:microsoft.com/office/officeart/2008/layout/AlternatingHexagons"/>
    <dgm:cxn modelId="{0C85E071-B91F-4A12-8721-DC75455E187F}" srcId="{B9350B8D-DDD5-4B09-8DAA-1954F6D534F9}" destId="{DD0E3873-6E76-432A-8D99-54DD4BA87837}" srcOrd="0" destOrd="0" parTransId="{8D8CB86C-3DFF-4506-969B-586181893EAC}" sibTransId="{995BD7E0-172F-44BB-B1A0-450D82EE4711}"/>
    <dgm:cxn modelId="{C86CC843-9404-41F4-8471-C49090AB673A}" type="presParOf" srcId="{47021DED-76F5-4C0F-86EA-933FE14A781E}" destId="{096E340F-4D82-4C88-A661-9717A4D2453F}" srcOrd="0" destOrd="0" presId="urn:microsoft.com/office/officeart/2008/layout/AlternatingHexagons"/>
    <dgm:cxn modelId="{FCC5CE42-4022-4E5C-92C0-5B7027B4979D}" type="presParOf" srcId="{096E340F-4D82-4C88-A661-9717A4D2453F}" destId="{E75DB984-F597-4A2C-B66E-1944CCBCAD80}" srcOrd="0" destOrd="0" presId="urn:microsoft.com/office/officeart/2008/layout/AlternatingHexagons"/>
    <dgm:cxn modelId="{081F2FFD-3E07-49C6-8A13-6C7E7B641664}" type="presParOf" srcId="{096E340F-4D82-4C88-A661-9717A4D2453F}" destId="{6D1C8AD7-5920-4AD1-838B-45F4456ED71E}" srcOrd="1" destOrd="0" presId="urn:microsoft.com/office/officeart/2008/layout/AlternatingHexagons"/>
    <dgm:cxn modelId="{EB08671A-14D0-4329-A4AF-6634989525F0}" type="presParOf" srcId="{096E340F-4D82-4C88-A661-9717A4D2453F}" destId="{544EEB63-F58D-41F9-A3BF-2F64BA2DD8A3}" srcOrd="2" destOrd="0" presId="urn:microsoft.com/office/officeart/2008/layout/AlternatingHexagons"/>
    <dgm:cxn modelId="{2323290D-5BF4-405E-9DFB-A59E48BD3CF8}" type="presParOf" srcId="{096E340F-4D82-4C88-A661-9717A4D2453F}" destId="{3D2A3978-C9B9-46BA-8BD2-51FAA6E1C91B}" srcOrd="3" destOrd="0" presId="urn:microsoft.com/office/officeart/2008/layout/AlternatingHexagons"/>
    <dgm:cxn modelId="{46382CAC-B2A1-4051-9271-E480D4EEC3FD}" type="presParOf" srcId="{096E340F-4D82-4C88-A661-9717A4D2453F}" destId="{E880A8BC-225F-4EBC-86B4-C294C7F3C3F6}" srcOrd="4" destOrd="0" presId="urn:microsoft.com/office/officeart/2008/layout/AlternatingHexagons"/>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350B8D-DDD5-4B09-8DAA-1954F6D534F9}" type="doc">
      <dgm:prSet loTypeId="urn:microsoft.com/office/officeart/2008/layout/AlternatingHexagons" loCatId="list" qsTypeId="urn:microsoft.com/office/officeart/2005/8/quickstyle/simple4" qsCatId="simple" csTypeId="urn:microsoft.com/office/officeart/2005/8/colors/accent2_4" csCatId="accent2" phldr="1"/>
      <dgm:spPr/>
      <dgm:t>
        <a:bodyPr/>
        <a:lstStyle/>
        <a:p>
          <a:endParaRPr lang="pt-BR"/>
        </a:p>
      </dgm:t>
    </dgm:pt>
    <dgm:pt modelId="{DD0E3873-6E76-432A-8D99-54DD4BA87837}">
      <dgm:prSet phldrT="[Texto]" custT="1"/>
      <dgm:spPr/>
      <dgm:t>
        <a:bodyPr/>
        <a:lstStyle/>
        <a:p>
          <a:r>
            <a:rPr lang="pt-BR" sz="1100" dirty="0" smtClean="0">
              <a:latin typeface="Georgia" pitchFamily="18" charset="0"/>
            </a:rPr>
            <a:t>JDK e JRE</a:t>
          </a:r>
          <a:endParaRPr lang="pt-BR" sz="1100" dirty="0">
            <a:latin typeface="Georgia" pitchFamily="18" charset="0"/>
          </a:endParaRPr>
        </a:p>
      </dgm:t>
    </dgm:pt>
    <dgm:pt modelId="{8D8CB86C-3DFF-4506-969B-586181893EAC}" type="parTrans" cxnId="{0C85E071-B91F-4A12-8721-DC75455E187F}">
      <dgm:prSet/>
      <dgm:spPr/>
      <dgm:t>
        <a:bodyPr/>
        <a:lstStyle/>
        <a:p>
          <a:endParaRPr lang="pt-BR" sz="2400">
            <a:latin typeface="Georgia" pitchFamily="18" charset="0"/>
          </a:endParaRPr>
        </a:p>
      </dgm:t>
    </dgm:pt>
    <dgm:pt modelId="{995BD7E0-172F-44BB-B1A0-450D82EE4711}" type="sibTrans" cxnId="{0C85E071-B91F-4A12-8721-DC75455E187F}">
      <dgm:prSet custT="1"/>
      <dgm:spPr/>
      <dgm:t>
        <a:bodyPr/>
        <a:lstStyle/>
        <a:p>
          <a:endParaRPr lang="pt-BR" sz="4400">
            <a:latin typeface="Georgia" pitchFamily="18" charset="0"/>
          </a:endParaRPr>
        </a:p>
      </dgm:t>
    </dgm:pt>
    <dgm:pt modelId="{47021DED-76F5-4C0F-86EA-933FE14A781E}" type="pres">
      <dgm:prSet presAssocID="{B9350B8D-DDD5-4B09-8DAA-1954F6D534F9}" presName="Name0" presStyleCnt="0">
        <dgm:presLayoutVars>
          <dgm:chMax/>
          <dgm:chPref/>
          <dgm:dir/>
          <dgm:animLvl val="lvl"/>
        </dgm:presLayoutVars>
      </dgm:prSet>
      <dgm:spPr/>
    </dgm:pt>
    <dgm:pt modelId="{096E340F-4D82-4C88-A661-9717A4D2453F}" type="pres">
      <dgm:prSet presAssocID="{DD0E3873-6E76-432A-8D99-54DD4BA87837}" presName="composite" presStyleCnt="0"/>
      <dgm:spPr/>
    </dgm:pt>
    <dgm:pt modelId="{E75DB984-F597-4A2C-B66E-1944CCBCAD80}" type="pres">
      <dgm:prSet presAssocID="{DD0E3873-6E76-432A-8D99-54DD4BA87837}" presName="Parent1" presStyleLbl="node1" presStyleIdx="0" presStyleCnt="2">
        <dgm:presLayoutVars>
          <dgm:chMax val="1"/>
          <dgm:chPref val="1"/>
          <dgm:bulletEnabled val="1"/>
        </dgm:presLayoutVars>
      </dgm:prSet>
      <dgm:spPr/>
      <dgm:t>
        <a:bodyPr/>
        <a:lstStyle/>
        <a:p>
          <a:endParaRPr lang="pt-BR"/>
        </a:p>
      </dgm:t>
    </dgm:pt>
    <dgm:pt modelId="{6D1C8AD7-5920-4AD1-838B-45F4456ED71E}" type="pres">
      <dgm:prSet presAssocID="{DD0E3873-6E76-432A-8D99-54DD4BA87837}" presName="Childtext1" presStyleLbl="revTx" presStyleIdx="0" presStyleCnt="1">
        <dgm:presLayoutVars>
          <dgm:chMax val="0"/>
          <dgm:chPref val="0"/>
          <dgm:bulletEnabled val="1"/>
        </dgm:presLayoutVars>
      </dgm:prSet>
      <dgm:spPr/>
      <dgm:t>
        <a:bodyPr/>
        <a:lstStyle/>
        <a:p>
          <a:endParaRPr lang="pt-BR"/>
        </a:p>
      </dgm:t>
    </dgm:pt>
    <dgm:pt modelId="{544EEB63-F58D-41F9-A3BF-2F64BA2DD8A3}" type="pres">
      <dgm:prSet presAssocID="{DD0E3873-6E76-432A-8D99-54DD4BA87837}" presName="BalanceSpacing" presStyleCnt="0"/>
      <dgm:spPr/>
    </dgm:pt>
    <dgm:pt modelId="{3D2A3978-C9B9-46BA-8BD2-51FAA6E1C91B}" type="pres">
      <dgm:prSet presAssocID="{DD0E3873-6E76-432A-8D99-54DD4BA87837}" presName="BalanceSpacing1" presStyleCnt="0"/>
      <dgm:spPr/>
    </dgm:pt>
    <dgm:pt modelId="{E880A8BC-225F-4EBC-86B4-C294C7F3C3F6}" type="pres">
      <dgm:prSet presAssocID="{995BD7E0-172F-44BB-B1A0-450D82EE4711}" presName="Accent1Text" presStyleLbl="node1" presStyleIdx="1" presStyleCnt="2"/>
      <dgm:spPr/>
    </dgm:pt>
  </dgm:ptLst>
  <dgm:cxnLst>
    <dgm:cxn modelId="{DB9F03FA-3F50-490F-B497-B8A29AE45CE4}" type="presOf" srcId="{B9350B8D-DDD5-4B09-8DAA-1954F6D534F9}" destId="{47021DED-76F5-4C0F-86EA-933FE14A781E}" srcOrd="0" destOrd="0" presId="urn:microsoft.com/office/officeart/2008/layout/AlternatingHexagons"/>
    <dgm:cxn modelId="{D5E9CF39-3FE1-4EAD-AB3D-C0D17385B8BB}" type="presOf" srcId="{DD0E3873-6E76-432A-8D99-54DD4BA87837}" destId="{E75DB984-F597-4A2C-B66E-1944CCBCAD80}" srcOrd="0" destOrd="0" presId="urn:microsoft.com/office/officeart/2008/layout/AlternatingHexagons"/>
    <dgm:cxn modelId="{DCC916DA-E0DF-4B19-81E6-EE6E5D699BD3}" type="presOf" srcId="{995BD7E0-172F-44BB-B1A0-450D82EE4711}" destId="{E880A8BC-225F-4EBC-86B4-C294C7F3C3F6}" srcOrd="0" destOrd="0" presId="urn:microsoft.com/office/officeart/2008/layout/AlternatingHexagons"/>
    <dgm:cxn modelId="{0C85E071-B91F-4A12-8721-DC75455E187F}" srcId="{B9350B8D-DDD5-4B09-8DAA-1954F6D534F9}" destId="{DD0E3873-6E76-432A-8D99-54DD4BA87837}" srcOrd="0" destOrd="0" parTransId="{8D8CB86C-3DFF-4506-969B-586181893EAC}" sibTransId="{995BD7E0-172F-44BB-B1A0-450D82EE4711}"/>
    <dgm:cxn modelId="{87F6104F-C06D-4B76-B24D-07C8DFD5F833}" type="presParOf" srcId="{47021DED-76F5-4C0F-86EA-933FE14A781E}" destId="{096E340F-4D82-4C88-A661-9717A4D2453F}" srcOrd="0" destOrd="0" presId="urn:microsoft.com/office/officeart/2008/layout/AlternatingHexagons"/>
    <dgm:cxn modelId="{0A091BA0-C934-4109-B42D-4CB172D9C142}" type="presParOf" srcId="{096E340F-4D82-4C88-A661-9717A4D2453F}" destId="{E75DB984-F597-4A2C-B66E-1944CCBCAD80}" srcOrd="0" destOrd="0" presId="urn:microsoft.com/office/officeart/2008/layout/AlternatingHexagons"/>
    <dgm:cxn modelId="{C2E98A23-06BE-4372-BD92-C42B09A3CA0D}" type="presParOf" srcId="{096E340F-4D82-4C88-A661-9717A4D2453F}" destId="{6D1C8AD7-5920-4AD1-838B-45F4456ED71E}" srcOrd="1" destOrd="0" presId="urn:microsoft.com/office/officeart/2008/layout/AlternatingHexagons"/>
    <dgm:cxn modelId="{8C585379-FD92-4BAC-9299-72BBC8528C1E}" type="presParOf" srcId="{096E340F-4D82-4C88-A661-9717A4D2453F}" destId="{544EEB63-F58D-41F9-A3BF-2F64BA2DD8A3}" srcOrd="2" destOrd="0" presId="urn:microsoft.com/office/officeart/2008/layout/AlternatingHexagons"/>
    <dgm:cxn modelId="{0FB39D6F-47A7-4632-8083-A4F3ECFD757E}" type="presParOf" srcId="{096E340F-4D82-4C88-A661-9717A4D2453F}" destId="{3D2A3978-C9B9-46BA-8BD2-51FAA6E1C91B}" srcOrd="3" destOrd="0" presId="urn:microsoft.com/office/officeart/2008/layout/AlternatingHexagons"/>
    <dgm:cxn modelId="{D5AA2CAB-DE97-4764-AA9C-4F12B04AC9AF}" type="presParOf" srcId="{096E340F-4D82-4C88-A661-9717A4D2453F}" destId="{E880A8BC-225F-4EBC-86B4-C294C7F3C3F6}" srcOrd="4" destOrd="0" presId="urn:microsoft.com/office/officeart/2008/layout/AlternatingHexagons"/>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9350B8D-DDD5-4B09-8DAA-1954F6D534F9}" type="doc">
      <dgm:prSet loTypeId="urn:microsoft.com/office/officeart/2008/layout/AlternatingHexagons" loCatId="list" qsTypeId="urn:microsoft.com/office/officeart/2005/8/quickstyle/simple4" qsCatId="simple" csTypeId="urn:microsoft.com/office/officeart/2005/8/colors/accent1_4" csCatId="accent1" phldr="1"/>
      <dgm:spPr/>
      <dgm:t>
        <a:bodyPr/>
        <a:lstStyle/>
        <a:p>
          <a:endParaRPr lang="pt-BR"/>
        </a:p>
      </dgm:t>
    </dgm:pt>
    <dgm:pt modelId="{DD0E3873-6E76-432A-8D99-54DD4BA87837}">
      <dgm:prSet phldrT="[Texto]" custT="1"/>
      <dgm:spPr/>
      <dgm:t>
        <a:bodyPr/>
        <a:lstStyle/>
        <a:p>
          <a:r>
            <a:rPr lang="pt-BR" sz="1100" dirty="0" smtClean="0">
              <a:latin typeface="Georgia" pitchFamily="18" charset="0"/>
            </a:rPr>
            <a:t>JVM</a:t>
          </a:r>
          <a:endParaRPr lang="pt-BR" sz="1100" dirty="0">
            <a:latin typeface="Georgia" pitchFamily="18" charset="0"/>
          </a:endParaRPr>
        </a:p>
      </dgm:t>
    </dgm:pt>
    <dgm:pt modelId="{8D8CB86C-3DFF-4506-969B-586181893EAC}" type="parTrans" cxnId="{0C85E071-B91F-4A12-8721-DC75455E187F}">
      <dgm:prSet/>
      <dgm:spPr/>
      <dgm:t>
        <a:bodyPr/>
        <a:lstStyle/>
        <a:p>
          <a:endParaRPr lang="pt-BR" sz="2400">
            <a:latin typeface="Georgia" pitchFamily="18" charset="0"/>
          </a:endParaRPr>
        </a:p>
      </dgm:t>
    </dgm:pt>
    <dgm:pt modelId="{995BD7E0-172F-44BB-B1A0-450D82EE4711}" type="sibTrans" cxnId="{0C85E071-B91F-4A12-8721-DC75455E187F}">
      <dgm:prSet custT="1"/>
      <dgm:spPr/>
      <dgm:t>
        <a:bodyPr/>
        <a:lstStyle/>
        <a:p>
          <a:endParaRPr lang="pt-BR" sz="4400">
            <a:latin typeface="Georgia" pitchFamily="18" charset="0"/>
          </a:endParaRPr>
        </a:p>
      </dgm:t>
    </dgm:pt>
    <dgm:pt modelId="{47021DED-76F5-4C0F-86EA-933FE14A781E}" type="pres">
      <dgm:prSet presAssocID="{B9350B8D-DDD5-4B09-8DAA-1954F6D534F9}" presName="Name0" presStyleCnt="0">
        <dgm:presLayoutVars>
          <dgm:chMax/>
          <dgm:chPref/>
          <dgm:dir/>
          <dgm:animLvl val="lvl"/>
        </dgm:presLayoutVars>
      </dgm:prSet>
      <dgm:spPr/>
    </dgm:pt>
    <dgm:pt modelId="{096E340F-4D82-4C88-A661-9717A4D2453F}" type="pres">
      <dgm:prSet presAssocID="{DD0E3873-6E76-432A-8D99-54DD4BA87837}" presName="composite" presStyleCnt="0"/>
      <dgm:spPr/>
    </dgm:pt>
    <dgm:pt modelId="{E75DB984-F597-4A2C-B66E-1944CCBCAD80}" type="pres">
      <dgm:prSet presAssocID="{DD0E3873-6E76-432A-8D99-54DD4BA87837}" presName="Parent1" presStyleLbl="node1" presStyleIdx="0" presStyleCnt="2">
        <dgm:presLayoutVars>
          <dgm:chMax val="1"/>
          <dgm:chPref val="1"/>
          <dgm:bulletEnabled val="1"/>
        </dgm:presLayoutVars>
      </dgm:prSet>
      <dgm:spPr/>
      <dgm:t>
        <a:bodyPr/>
        <a:lstStyle/>
        <a:p>
          <a:endParaRPr lang="pt-BR"/>
        </a:p>
      </dgm:t>
    </dgm:pt>
    <dgm:pt modelId="{6D1C8AD7-5920-4AD1-838B-45F4456ED71E}" type="pres">
      <dgm:prSet presAssocID="{DD0E3873-6E76-432A-8D99-54DD4BA87837}" presName="Childtext1" presStyleLbl="revTx" presStyleIdx="0" presStyleCnt="1">
        <dgm:presLayoutVars>
          <dgm:chMax val="0"/>
          <dgm:chPref val="0"/>
          <dgm:bulletEnabled val="1"/>
        </dgm:presLayoutVars>
      </dgm:prSet>
      <dgm:spPr/>
      <dgm:t>
        <a:bodyPr/>
        <a:lstStyle/>
        <a:p>
          <a:endParaRPr lang="pt-BR"/>
        </a:p>
      </dgm:t>
    </dgm:pt>
    <dgm:pt modelId="{544EEB63-F58D-41F9-A3BF-2F64BA2DD8A3}" type="pres">
      <dgm:prSet presAssocID="{DD0E3873-6E76-432A-8D99-54DD4BA87837}" presName="BalanceSpacing" presStyleCnt="0"/>
      <dgm:spPr/>
    </dgm:pt>
    <dgm:pt modelId="{3D2A3978-C9B9-46BA-8BD2-51FAA6E1C91B}" type="pres">
      <dgm:prSet presAssocID="{DD0E3873-6E76-432A-8D99-54DD4BA87837}" presName="BalanceSpacing1" presStyleCnt="0"/>
      <dgm:spPr/>
    </dgm:pt>
    <dgm:pt modelId="{E880A8BC-225F-4EBC-86B4-C294C7F3C3F6}" type="pres">
      <dgm:prSet presAssocID="{995BD7E0-172F-44BB-B1A0-450D82EE4711}" presName="Accent1Text" presStyleLbl="node1" presStyleIdx="1" presStyleCnt="2"/>
      <dgm:spPr/>
    </dgm:pt>
  </dgm:ptLst>
  <dgm:cxnLst>
    <dgm:cxn modelId="{04793A21-516A-4524-947C-95A3C1F53F92}" type="presOf" srcId="{B9350B8D-DDD5-4B09-8DAA-1954F6D534F9}" destId="{47021DED-76F5-4C0F-86EA-933FE14A781E}" srcOrd="0" destOrd="0" presId="urn:microsoft.com/office/officeart/2008/layout/AlternatingHexagons"/>
    <dgm:cxn modelId="{60DE9921-FD67-455F-B0E7-302836CAE74B}" type="presOf" srcId="{DD0E3873-6E76-432A-8D99-54DD4BA87837}" destId="{E75DB984-F597-4A2C-B66E-1944CCBCAD80}" srcOrd="0" destOrd="0" presId="urn:microsoft.com/office/officeart/2008/layout/AlternatingHexagons"/>
    <dgm:cxn modelId="{CF05FDD9-81CF-45CC-8C5E-AA10DC10D57B}" type="presOf" srcId="{995BD7E0-172F-44BB-B1A0-450D82EE4711}" destId="{E880A8BC-225F-4EBC-86B4-C294C7F3C3F6}" srcOrd="0" destOrd="0" presId="urn:microsoft.com/office/officeart/2008/layout/AlternatingHexagons"/>
    <dgm:cxn modelId="{0C85E071-B91F-4A12-8721-DC75455E187F}" srcId="{B9350B8D-DDD5-4B09-8DAA-1954F6D534F9}" destId="{DD0E3873-6E76-432A-8D99-54DD4BA87837}" srcOrd="0" destOrd="0" parTransId="{8D8CB86C-3DFF-4506-969B-586181893EAC}" sibTransId="{995BD7E0-172F-44BB-B1A0-450D82EE4711}"/>
    <dgm:cxn modelId="{A7D90302-21BD-4E83-B493-1A30F813368E}" type="presParOf" srcId="{47021DED-76F5-4C0F-86EA-933FE14A781E}" destId="{096E340F-4D82-4C88-A661-9717A4D2453F}" srcOrd="0" destOrd="0" presId="urn:microsoft.com/office/officeart/2008/layout/AlternatingHexagons"/>
    <dgm:cxn modelId="{B852767E-39B2-41F9-9F25-4BDCB32DE075}" type="presParOf" srcId="{096E340F-4D82-4C88-A661-9717A4D2453F}" destId="{E75DB984-F597-4A2C-B66E-1944CCBCAD80}" srcOrd="0" destOrd="0" presId="urn:microsoft.com/office/officeart/2008/layout/AlternatingHexagons"/>
    <dgm:cxn modelId="{07E5949A-BB88-411C-826B-DB7E5293B0BF}" type="presParOf" srcId="{096E340F-4D82-4C88-A661-9717A4D2453F}" destId="{6D1C8AD7-5920-4AD1-838B-45F4456ED71E}" srcOrd="1" destOrd="0" presId="urn:microsoft.com/office/officeart/2008/layout/AlternatingHexagons"/>
    <dgm:cxn modelId="{77F1FD40-6BA9-4B16-8203-532FED9E0C63}" type="presParOf" srcId="{096E340F-4D82-4C88-A661-9717A4D2453F}" destId="{544EEB63-F58D-41F9-A3BF-2F64BA2DD8A3}" srcOrd="2" destOrd="0" presId="urn:microsoft.com/office/officeart/2008/layout/AlternatingHexagons"/>
    <dgm:cxn modelId="{ECB2C894-189E-4ED0-B9E4-C02BAE5E217A}" type="presParOf" srcId="{096E340F-4D82-4C88-A661-9717A4D2453F}" destId="{3D2A3978-C9B9-46BA-8BD2-51FAA6E1C91B}" srcOrd="3" destOrd="0" presId="urn:microsoft.com/office/officeart/2008/layout/AlternatingHexagons"/>
    <dgm:cxn modelId="{CA7FC91A-D6AC-4616-93FB-CDFE3BEF43F7}" type="presParOf" srcId="{096E340F-4D82-4C88-A661-9717A4D2453F}" destId="{E880A8BC-225F-4EBC-86B4-C294C7F3C3F6}"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9350B8D-DDD5-4B09-8DAA-1954F6D534F9}" type="doc">
      <dgm:prSet loTypeId="urn:microsoft.com/office/officeart/2008/layout/AlternatingHexagons" loCatId="list" qsTypeId="urn:microsoft.com/office/officeart/2005/8/quickstyle/simple4" qsCatId="simple" csTypeId="urn:microsoft.com/office/officeart/2005/8/colors/accent1_4" csCatId="accent1" phldr="1"/>
      <dgm:spPr/>
      <dgm:t>
        <a:bodyPr/>
        <a:lstStyle/>
        <a:p>
          <a:endParaRPr lang="pt-BR"/>
        </a:p>
      </dgm:t>
    </dgm:pt>
    <dgm:pt modelId="{DD0E3873-6E76-432A-8D99-54DD4BA87837}">
      <dgm:prSet phldrT="[Texto]" custT="1"/>
      <dgm:spPr/>
      <dgm:t>
        <a:bodyPr/>
        <a:lstStyle/>
        <a:p>
          <a:r>
            <a:rPr lang="pt-BR" sz="1100" dirty="0" smtClean="0">
              <a:latin typeface="Georgia" pitchFamily="18" charset="0"/>
            </a:rPr>
            <a:t>JSE</a:t>
          </a:r>
          <a:endParaRPr lang="pt-BR" sz="1100" dirty="0">
            <a:latin typeface="Georgia" pitchFamily="18" charset="0"/>
          </a:endParaRPr>
        </a:p>
      </dgm:t>
    </dgm:pt>
    <dgm:pt modelId="{8D8CB86C-3DFF-4506-969B-586181893EAC}" type="parTrans" cxnId="{0C85E071-B91F-4A12-8721-DC75455E187F}">
      <dgm:prSet/>
      <dgm:spPr/>
      <dgm:t>
        <a:bodyPr/>
        <a:lstStyle/>
        <a:p>
          <a:endParaRPr lang="pt-BR" sz="2400">
            <a:latin typeface="Georgia" pitchFamily="18" charset="0"/>
          </a:endParaRPr>
        </a:p>
      </dgm:t>
    </dgm:pt>
    <dgm:pt modelId="{995BD7E0-172F-44BB-B1A0-450D82EE4711}" type="sibTrans" cxnId="{0C85E071-B91F-4A12-8721-DC75455E187F}">
      <dgm:prSet custT="1"/>
      <dgm:spPr/>
      <dgm:t>
        <a:bodyPr/>
        <a:lstStyle/>
        <a:p>
          <a:endParaRPr lang="pt-BR" sz="4400">
            <a:latin typeface="Georgia" pitchFamily="18" charset="0"/>
          </a:endParaRPr>
        </a:p>
      </dgm:t>
    </dgm:pt>
    <dgm:pt modelId="{47021DED-76F5-4C0F-86EA-933FE14A781E}" type="pres">
      <dgm:prSet presAssocID="{B9350B8D-DDD5-4B09-8DAA-1954F6D534F9}" presName="Name0" presStyleCnt="0">
        <dgm:presLayoutVars>
          <dgm:chMax/>
          <dgm:chPref/>
          <dgm:dir/>
          <dgm:animLvl val="lvl"/>
        </dgm:presLayoutVars>
      </dgm:prSet>
      <dgm:spPr/>
    </dgm:pt>
    <dgm:pt modelId="{096E340F-4D82-4C88-A661-9717A4D2453F}" type="pres">
      <dgm:prSet presAssocID="{DD0E3873-6E76-432A-8D99-54DD4BA87837}" presName="composite" presStyleCnt="0"/>
      <dgm:spPr/>
    </dgm:pt>
    <dgm:pt modelId="{E75DB984-F597-4A2C-B66E-1944CCBCAD80}" type="pres">
      <dgm:prSet presAssocID="{DD0E3873-6E76-432A-8D99-54DD4BA87837}" presName="Parent1" presStyleLbl="node1" presStyleIdx="0" presStyleCnt="2">
        <dgm:presLayoutVars>
          <dgm:chMax val="1"/>
          <dgm:chPref val="1"/>
          <dgm:bulletEnabled val="1"/>
        </dgm:presLayoutVars>
      </dgm:prSet>
      <dgm:spPr/>
      <dgm:t>
        <a:bodyPr/>
        <a:lstStyle/>
        <a:p>
          <a:endParaRPr lang="pt-BR"/>
        </a:p>
      </dgm:t>
    </dgm:pt>
    <dgm:pt modelId="{6D1C8AD7-5920-4AD1-838B-45F4456ED71E}" type="pres">
      <dgm:prSet presAssocID="{DD0E3873-6E76-432A-8D99-54DD4BA87837}" presName="Childtext1" presStyleLbl="revTx" presStyleIdx="0" presStyleCnt="1">
        <dgm:presLayoutVars>
          <dgm:chMax val="0"/>
          <dgm:chPref val="0"/>
          <dgm:bulletEnabled val="1"/>
        </dgm:presLayoutVars>
      </dgm:prSet>
      <dgm:spPr/>
      <dgm:t>
        <a:bodyPr/>
        <a:lstStyle/>
        <a:p>
          <a:endParaRPr lang="pt-BR"/>
        </a:p>
      </dgm:t>
    </dgm:pt>
    <dgm:pt modelId="{544EEB63-F58D-41F9-A3BF-2F64BA2DD8A3}" type="pres">
      <dgm:prSet presAssocID="{DD0E3873-6E76-432A-8D99-54DD4BA87837}" presName="BalanceSpacing" presStyleCnt="0"/>
      <dgm:spPr/>
    </dgm:pt>
    <dgm:pt modelId="{3D2A3978-C9B9-46BA-8BD2-51FAA6E1C91B}" type="pres">
      <dgm:prSet presAssocID="{DD0E3873-6E76-432A-8D99-54DD4BA87837}" presName="BalanceSpacing1" presStyleCnt="0"/>
      <dgm:spPr/>
    </dgm:pt>
    <dgm:pt modelId="{E880A8BC-225F-4EBC-86B4-C294C7F3C3F6}" type="pres">
      <dgm:prSet presAssocID="{995BD7E0-172F-44BB-B1A0-450D82EE4711}" presName="Accent1Text" presStyleLbl="node1" presStyleIdx="1" presStyleCnt="2"/>
      <dgm:spPr/>
    </dgm:pt>
  </dgm:ptLst>
  <dgm:cxnLst>
    <dgm:cxn modelId="{2E764BE9-18AC-40F4-BFBB-B7A367CC7E89}" type="presOf" srcId="{995BD7E0-172F-44BB-B1A0-450D82EE4711}" destId="{E880A8BC-225F-4EBC-86B4-C294C7F3C3F6}" srcOrd="0" destOrd="0" presId="urn:microsoft.com/office/officeart/2008/layout/AlternatingHexagons"/>
    <dgm:cxn modelId="{2E044D68-D0C5-43ED-A899-AC2C1F6160DA}" type="presOf" srcId="{DD0E3873-6E76-432A-8D99-54DD4BA87837}" destId="{E75DB984-F597-4A2C-B66E-1944CCBCAD80}" srcOrd="0" destOrd="0" presId="urn:microsoft.com/office/officeart/2008/layout/AlternatingHexagons"/>
    <dgm:cxn modelId="{0C85E071-B91F-4A12-8721-DC75455E187F}" srcId="{B9350B8D-DDD5-4B09-8DAA-1954F6D534F9}" destId="{DD0E3873-6E76-432A-8D99-54DD4BA87837}" srcOrd="0" destOrd="0" parTransId="{8D8CB86C-3DFF-4506-969B-586181893EAC}" sibTransId="{995BD7E0-172F-44BB-B1A0-450D82EE4711}"/>
    <dgm:cxn modelId="{5D9BD95D-CACE-4FCE-BF22-D6209B278E4E}" type="presOf" srcId="{B9350B8D-DDD5-4B09-8DAA-1954F6D534F9}" destId="{47021DED-76F5-4C0F-86EA-933FE14A781E}" srcOrd="0" destOrd="0" presId="urn:microsoft.com/office/officeart/2008/layout/AlternatingHexagons"/>
    <dgm:cxn modelId="{1C0557D8-CF38-4F3B-B4F6-48A23671A329}" type="presParOf" srcId="{47021DED-76F5-4C0F-86EA-933FE14A781E}" destId="{096E340F-4D82-4C88-A661-9717A4D2453F}" srcOrd="0" destOrd="0" presId="urn:microsoft.com/office/officeart/2008/layout/AlternatingHexagons"/>
    <dgm:cxn modelId="{F8686EB3-F59E-421D-ACA4-4DC5994B10A6}" type="presParOf" srcId="{096E340F-4D82-4C88-A661-9717A4D2453F}" destId="{E75DB984-F597-4A2C-B66E-1944CCBCAD80}" srcOrd="0" destOrd="0" presId="urn:microsoft.com/office/officeart/2008/layout/AlternatingHexagons"/>
    <dgm:cxn modelId="{062B4FE2-3222-436B-8E30-D69C03F5276A}" type="presParOf" srcId="{096E340F-4D82-4C88-A661-9717A4D2453F}" destId="{6D1C8AD7-5920-4AD1-838B-45F4456ED71E}" srcOrd="1" destOrd="0" presId="urn:microsoft.com/office/officeart/2008/layout/AlternatingHexagons"/>
    <dgm:cxn modelId="{3525580E-39C3-40E5-BD23-B9B8AE0E1991}" type="presParOf" srcId="{096E340F-4D82-4C88-A661-9717A4D2453F}" destId="{544EEB63-F58D-41F9-A3BF-2F64BA2DD8A3}" srcOrd="2" destOrd="0" presId="urn:microsoft.com/office/officeart/2008/layout/AlternatingHexagons"/>
    <dgm:cxn modelId="{B140CFBC-99EC-4A31-9CE7-AF7D3D953527}" type="presParOf" srcId="{096E340F-4D82-4C88-A661-9717A4D2453F}" destId="{3D2A3978-C9B9-46BA-8BD2-51FAA6E1C91B}" srcOrd="3" destOrd="0" presId="urn:microsoft.com/office/officeart/2008/layout/AlternatingHexagons"/>
    <dgm:cxn modelId="{1FEFD8BC-C2C4-4672-834B-95688EDE9579}" type="presParOf" srcId="{096E340F-4D82-4C88-A661-9717A4D2453F}" destId="{E880A8BC-225F-4EBC-86B4-C294C7F3C3F6}" srcOrd="4" destOrd="0" presId="urn:microsoft.com/office/officeart/2008/layout/AlternatingHexagon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9350B8D-DDD5-4B09-8DAA-1954F6D534F9}" type="doc">
      <dgm:prSet loTypeId="urn:microsoft.com/office/officeart/2008/layout/AlternatingHexagons" loCatId="list" qsTypeId="urn:microsoft.com/office/officeart/2005/8/quickstyle/simple4" qsCatId="simple" csTypeId="urn:microsoft.com/office/officeart/2005/8/colors/accent2_4" csCatId="accent2" phldr="1"/>
      <dgm:spPr/>
      <dgm:t>
        <a:bodyPr/>
        <a:lstStyle/>
        <a:p>
          <a:endParaRPr lang="pt-BR"/>
        </a:p>
      </dgm:t>
    </dgm:pt>
    <dgm:pt modelId="{DD0E3873-6E76-432A-8D99-54DD4BA87837}">
      <dgm:prSet phldrT="[Texto]" custT="1"/>
      <dgm:spPr/>
      <dgm:t>
        <a:bodyPr/>
        <a:lstStyle/>
        <a:p>
          <a:r>
            <a:rPr lang="pt-BR" sz="1100" smtClean="0">
              <a:latin typeface="Georgia" pitchFamily="18" charset="0"/>
            </a:rPr>
            <a:t>JVM</a:t>
          </a:r>
          <a:endParaRPr lang="pt-BR" sz="1100" dirty="0">
            <a:latin typeface="Georgia" pitchFamily="18" charset="0"/>
          </a:endParaRPr>
        </a:p>
      </dgm:t>
    </dgm:pt>
    <dgm:pt modelId="{8D8CB86C-3DFF-4506-969B-586181893EAC}" type="parTrans" cxnId="{0C85E071-B91F-4A12-8721-DC75455E187F}">
      <dgm:prSet/>
      <dgm:spPr/>
      <dgm:t>
        <a:bodyPr/>
        <a:lstStyle/>
        <a:p>
          <a:endParaRPr lang="pt-BR" sz="2400">
            <a:latin typeface="Georgia" pitchFamily="18" charset="0"/>
          </a:endParaRPr>
        </a:p>
      </dgm:t>
    </dgm:pt>
    <dgm:pt modelId="{995BD7E0-172F-44BB-B1A0-450D82EE4711}" type="sibTrans" cxnId="{0C85E071-B91F-4A12-8721-DC75455E187F}">
      <dgm:prSet custT="1"/>
      <dgm:spPr/>
      <dgm:t>
        <a:bodyPr/>
        <a:lstStyle/>
        <a:p>
          <a:endParaRPr lang="pt-BR" sz="4400">
            <a:latin typeface="Georgia" pitchFamily="18" charset="0"/>
          </a:endParaRPr>
        </a:p>
      </dgm:t>
    </dgm:pt>
    <dgm:pt modelId="{47021DED-76F5-4C0F-86EA-933FE14A781E}" type="pres">
      <dgm:prSet presAssocID="{B9350B8D-DDD5-4B09-8DAA-1954F6D534F9}" presName="Name0" presStyleCnt="0">
        <dgm:presLayoutVars>
          <dgm:chMax/>
          <dgm:chPref/>
          <dgm:dir/>
          <dgm:animLvl val="lvl"/>
        </dgm:presLayoutVars>
      </dgm:prSet>
      <dgm:spPr/>
    </dgm:pt>
    <dgm:pt modelId="{096E340F-4D82-4C88-A661-9717A4D2453F}" type="pres">
      <dgm:prSet presAssocID="{DD0E3873-6E76-432A-8D99-54DD4BA87837}" presName="composite" presStyleCnt="0"/>
      <dgm:spPr/>
    </dgm:pt>
    <dgm:pt modelId="{E75DB984-F597-4A2C-B66E-1944CCBCAD80}" type="pres">
      <dgm:prSet presAssocID="{DD0E3873-6E76-432A-8D99-54DD4BA87837}" presName="Parent1" presStyleLbl="node1" presStyleIdx="0" presStyleCnt="2">
        <dgm:presLayoutVars>
          <dgm:chMax val="1"/>
          <dgm:chPref val="1"/>
          <dgm:bulletEnabled val="1"/>
        </dgm:presLayoutVars>
      </dgm:prSet>
      <dgm:spPr/>
      <dgm:t>
        <a:bodyPr/>
        <a:lstStyle/>
        <a:p>
          <a:endParaRPr lang="pt-BR"/>
        </a:p>
      </dgm:t>
    </dgm:pt>
    <dgm:pt modelId="{6D1C8AD7-5920-4AD1-838B-45F4456ED71E}" type="pres">
      <dgm:prSet presAssocID="{DD0E3873-6E76-432A-8D99-54DD4BA87837}" presName="Childtext1" presStyleLbl="revTx" presStyleIdx="0" presStyleCnt="1">
        <dgm:presLayoutVars>
          <dgm:chMax val="0"/>
          <dgm:chPref val="0"/>
          <dgm:bulletEnabled val="1"/>
        </dgm:presLayoutVars>
      </dgm:prSet>
      <dgm:spPr/>
      <dgm:t>
        <a:bodyPr/>
        <a:lstStyle/>
        <a:p>
          <a:endParaRPr lang="pt-BR"/>
        </a:p>
      </dgm:t>
    </dgm:pt>
    <dgm:pt modelId="{544EEB63-F58D-41F9-A3BF-2F64BA2DD8A3}" type="pres">
      <dgm:prSet presAssocID="{DD0E3873-6E76-432A-8D99-54DD4BA87837}" presName="BalanceSpacing" presStyleCnt="0"/>
      <dgm:spPr/>
    </dgm:pt>
    <dgm:pt modelId="{3D2A3978-C9B9-46BA-8BD2-51FAA6E1C91B}" type="pres">
      <dgm:prSet presAssocID="{DD0E3873-6E76-432A-8D99-54DD4BA87837}" presName="BalanceSpacing1" presStyleCnt="0"/>
      <dgm:spPr/>
    </dgm:pt>
    <dgm:pt modelId="{E880A8BC-225F-4EBC-86B4-C294C7F3C3F6}" type="pres">
      <dgm:prSet presAssocID="{995BD7E0-172F-44BB-B1A0-450D82EE4711}" presName="Accent1Text" presStyleLbl="node1" presStyleIdx="1" presStyleCnt="2"/>
      <dgm:spPr/>
    </dgm:pt>
  </dgm:ptLst>
  <dgm:cxnLst>
    <dgm:cxn modelId="{8FD12B7B-9AB6-41A0-96A1-05DE16B07643}" type="presOf" srcId="{DD0E3873-6E76-432A-8D99-54DD4BA87837}" destId="{E75DB984-F597-4A2C-B66E-1944CCBCAD80}" srcOrd="0" destOrd="0" presId="urn:microsoft.com/office/officeart/2008/layout/AlternatingHexagons"/>
    <dgm:cxn modelId="{B3039996-2D4A-4BB5-B268-7E1C1BC35A40}" type="presOf" srcId="{B9350B8D-DDD5-4B09-8DAA-1954F6D534F9}" destId="{47021DED-76F5-4C0F-86EA-933FE14A781E}" srcOrd="0" destOrd="0" presId="urn:microsoft.com/office/officeart/2008/layout/AlternatingHexagons"/>
    <dgm:cxn modelId="{0C85E071-B91F-4A12-8721-DC75455E187F}" srcId="{B9350B8D-DDD5-4B09-8DAA-1954F6D534F9}" destId="{DD0E3873-6E76-432A-8D99-54DD4BA87837}" srcOrd="0" destOrd="0" parTransId="{8D8CB86C-3DFF-4506-969B-586181893EAC}" sibTransId="{995BD7E0-172F-44BB-B1A0-450D82EE4711}"/>
    <dgm:cxn modelId="{690CFCC7-D1B7-454E-AC15-40F11AD5D374}" type="presOf" srcId="{995BD7E0-172F-44BB-B1A0-450D82EE4711}" destId="{E880A8BC-225F-4EBC-86B4-C294C7F3C3F6}" srcOrd="0" destOrd="0" presId="urn:microsoft.com/office/officeart/2008/layout/AlternatingHexagons"/>
    <dgm:cxn modelId="{D447D2E1-C385-4E8B-B765-62790806BE23}" type="presParOf" srcId="{47021DED-76F5-4C0F-86EA-933FE14A781E}" destId="{096E340F-4D82-4C88-A661-9717A4D2453F}" srcOrd="0" destOrd="0" presId="urn:microsoft.com/office/officeart/2008/layout/AlternatingHexagons"/>
    <dgm:cxn modelId="{A8BC2FCC-2F8D-4308-BCE4-82A710B5E288}" type="presParOf" srcId="{096E340F-4D82-4C88-A661-9717A4D2453F}" destId="{E75DB984-F597-4A2C-B66E-1944CCBCAD80}" srcOrd="0" destOrd="0" presId="urn:microsoft.com/office/officeart/2008/layout/AlternatingHexagons"/>
    <dgm:cxn modelId="{86EB822A-4336-410A-B669-660AF157E037}" type="presParOf" srcId="{096E340F-4D82-4C88-A661-9717A4D2453F}" destId="{6D1C8AD7-5920-4AD1-838B-45F4456ED71E}" srcOrd="1" destOrd="0" presId="urn:microsoft.com/office/officeart/2008/layout/AlternatingHexagons"/>
    <dgm:cxn modelId="{A5D4B971-EF39-4E59-BEA6-F81625C98ADC}" type="presParOf" srcId="{096E340F-4D82-4C88-A661-9717A4D2453F}" destId="{544EEB63-F58D-41F9-A3BF-2F64BA2DD8A3}" srcOrd="2" destOrd="0" presId="urn:microsoft.com/office/officeart/2008/layout/AlternatingHexagons"/>
    <dgm:cxn modelId="{F59427D9-B20E-4FB7-933E-BC0AB28421A3}" type="presParOf" srcId="{096E340F-4D82-4C88-A661-9717A4D2453F}" destId="{3D2A3978-C9B9-46BA-8BD2-51FAA6E1C91B}" srcOrd="3" destOrd="0" presId="urn:microsoft.com/office/officeart/2008/layout/AlternatingHexagons"/>
    <dgm:cxn modelId="{22EE66F1-80EC-435E-94DA-10C6A1C6B21E}" type="presParOf" srcId="{096E340F-4D82-4C88-A661-9717A4D2453F}" destId="{E880A8BC-225F-4EBC-86B4-C294C7F3C3F6}" srcOrd="4" destOrd="0" presId="urn:microsoft.com/office/officeart/2008/layout/AlternatingHexagons"/>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9350B8D-DDD5-4B09-8DAA-1954F6D534F9}" type="doc">
      <dgm:prSet loTypeId="urn:microsoft.com/office/officeart/2008/layout/AlternatingHexagons" loCatId="list" qsTypeId="urn:microsoft.com/office/officeart/2005/8/quickstyle/simple4" qsCatId="simple" csTypeId="urn:microsoft.com/office/officeart/2005/8/colors/accent2_4" csCatId="accent2" phldr="1"/>
      <dgm:spPr/>
      <dgm:t>
        <a:bodyPr/>
        <a:lstStyle/>
        <a:p>
          <a:endParaRPr lang="pt-BR"/>
        </a:p>
      </dgm:t>
    </dgm:pt>
    <dgm:pt modelId="{DD0E3873-6E76-432A-8D99-54DD4BA87837}">
      <dgm:prSet phldrT="[Texto]" custT="1"/>
      <dgm:spPr/>
      <dgm:t>
        <a:bodyPr/>
        <a:lstStyle/>
        <a:p>
          <a:r>
            <a:rPr lang="pt-BR" sz="1100" dirty="0" smtClean="0">
              <a:latin typeface="Georgia" pitchFamily="18" charset="0"/>
            </a:rPr>
            <a:t>JEE</a:t>
          </a:r>
          <a:endParaRPr lang="pt-BR" sz="1100" dirty="0">
            <a:latin typeface="Georgia" pitchFamily="18" charset="0"/>
          </a:endParaRPr>
        </a:p>
      </dgm:t>
    </dgm:pt>
    <dgm:pt modelId="{8D8CB86C-3DFF-4506-969B-586181893EAC}" type="parTrans" cxnId="{0C85E071-B91F-4A12-8721-DC75455E187F}">
      <dgm:prSet/>
      <dgm:spPr/>
      <dgm:t>
        <a:bodyPr/>
        <a:lstStyle/>
        <a:p>
          <a:endParaRPr lang="pt-BR" sz="2400">
            <a:latin typeface="Georgia" pitchFamily="18" charset="0"/>
          </a:endParaRPr>
        </a:p>
      </dgm:t>
    </dgm:pt>
    <dgm:pt modelId="{995BD7E0-172F-44BB-B1A0-450D82EE4711}" type="sibTrans" cxnId="{0C85E071-B91F-4A12-8721-DC75455E187F}">
      <dgm:prSet custT="1"/>
      <dgm:spPr/>
      <dgm:t>
        <a:bodyPr/>
        <a:lstStyle/>
        <a:p>
          <a:endParaRPr lang="pt-BR" sz="4400">
            <a:latin typeface="Georgia" pitchFamily="18" charset="0"/>
          </a:endParaRPr>
        </a:p>
      </dgm:t>
    </dgm:pt>
    <dgm:pt modelId="{47021DED-76F5-4C0F-86EA-933FE14A781E}" type="pres">
      <dgm:prSet presAssocID="{B9350B8D-DDD5-4B09-8DAA-1954F6D534F9}" presName="Name0" presStyleCnt="0">
        <dgm:presLayoutVars>
          <dgm:chMax/>
          <dgm:chPref/>
          <dgm:dir/>
          <dgm:animLvl val="lvl"/>
        </dgm:presLayoutVars>
      </dgm:prSet>
      <dgm:spPr/>
    </dgm:pt>
    <dgm:pt modelId="{096E340F-4D82-4C88-A661-9717A4D2453F}" type="pres">
      <dgm:prSet presAssocID="{DD0E3873-6E76-432A-8D99-54DD4BA87837}" presName="composite" presStyleCnt="0"/>
      <dgm:spPr/>
    </dgm:pt>
    <dgm:pt modelId="{E75DB984-F597-4A2C-B66E-1944CCBCAD80}" type="pres">
      <dgm:prSet presAssocID="{DD0E3873-6E76-432A-8D99-54DD4BA87837}" presName="Parent1" presStyleLbl="node1" presStyleIdx="0" presStyleCnt="2">
        <dgm:presLayoutVars>
          <dgm:chMax val="1"/>
          <dgm:chPref val="1"/>
          <dgm:bulletEnabled val="1"/>
        </dgm:presLayoutVars>
      </dgm:prSet>
      <dgm:spPr/>
      <dgm:t>
        <a:bodyPr/>
        <a:lstStyle/>
        <a:p>
          <a:endParaRPr lang="pt-BR"/>
        </a:p>
      </dgm:t>
    </dgm:pt>
    <dgm:pt modelId="{6D1C8AD7-5920-4AD1-838B-45F4456ED71E}" type="pres">
      <dgm:prSet presAssocID="{DD0E3873-6E76-432A-8D99-54DD4BA87837}" presName="Childtext1" presStyleLbl="revTx" presStyleIdx="0" presStyleCnt="1">
        <dgm:presLayoutVars>
          <dgm:chMax val="0"/>
          <dgm:chPref val="0"/>
          <dgm:bulletEnabled val="1"/>
        </dgm:presLayoutVars>
      </dgm:prSet>
      <dgm:spPr/>
      <dgm:t>
        <a:bodyPr/>
        <a:lstStyle/>
        <a:p>
          <a:endParaRPr lang="pt-BR"/>
        </a:p>
      </dgm:t>
    </dgm:pt>
    <dgm:pt modelId="{544EEB63-F58D-41F9-A3BF-2F64BA2DD8A3}" type="pres">
      <dgm:prSet presAssocID="{DD0E3873-6E76-432A-8D99-54DD4BA87837}" presName="BalanceSpacing" presStyleCnt="0"/>
      <dgm:spPr/>
    </dgm:pt>
    <dgm:pt modelId="{3D2A3978-C9B9-46BA-8BD2-51FAA6E1C91B}" type="pres">
      <dgm:prSet presAssocID="{DD0E3873-6E76-432A-8D99-54DD4BA87837}" presName="BalanceSpacing1" presStyleCnt="0"/>
      <dgm:spPr/>
    </dgm:pt>
    <dgm:pt modelId="{E880A8BC-225F-4EBC-86B4-C294C7F3C3F6}" type="pres">
      <dgm:prSet presAssocID="{995BD7E0-172F-44BB-B1A0-450D82EE4711}" presName="Accent1Text" presStyleLbl="node1" presStyleIdx="1" presStyleCnt="2"/>
      <dgm:spPr/>
    </dgm:pt>
  </dgm:ptLst>
  <dgm:cxnLst>
    <dgm:cxn modelId="{BB6994F0-A55C-4BEE-B95E-F6C2F99BE402}" type="presOf" srcId="{DD0E3873-6E76-432A-8D99-54DD4BA87837}" destId="{E75DB984-F597-4A2C-B66E-1944CCBCAD80}" srcOrd="0" destOrd="0" presId="urn:microsoft.com/office/officeart/2008/layout/AlternatingHexagons"/>
    <dgm:cxn modelId="{3222AE3B-0CBD-4440-B50F-8E0C087D41C1}" type="presOf" srcId="{995BD7E0-172F-44BB-B1A0-450D82EE4711}" destId="{E880A8BC-225F-4EBC-86B4-C294C7F3C3F6}" srcOrd="0" destOrd="0" presId="urn:microsoft.com/office/officeart/2008/layout/AlternatingHexagons"/>
    <dgm:cxn modelId="{0C85E071-B91F-4A12-8721-DC75455E187F}" srcId="{B9350B8D-DDD5-4B09-8DAA-1954F6D534F9}" destId="{DD0E3873-6E76-432A-8D99-54DD4BA87837}" srcOrd="0" destOrd="0" parTransId="{8D8CB86C-3DFF-4506-969B-586181893EAC}" sibTransId="{995BD7E0-172F-44BB-B1A0-450D82EE4711}"/>
    <dgm:cxn modelId="{2E61AED3-5900-466F-9D0A-43DCAD8BCCF9}" type="presOf" srcId="{B9350B8D-DDD5-4B09-8DAA-1954F6D534F9}" destId="{47021DED-76F5-4C0F-86EA-933FE14A781E}" srcOrd="0" destOrd="0" presId="urn:microsoft.com/office/officeart/2008/layout/AlternatingHexagons"/>
    <dgm:cxn modelId="{601D9C3E-56B4-4F34-9A7D-73281026F49F}" type="presParOf" srcId="{47021DED-76F5-4C0F-86EA-933FE14A781E}" destId="{096E340F-4D82-4C88-A661-9717A4D2453F}" srcOrd="0" destOrd="0" presId="urn:microsoft.com/office/officeart/2008/layout/AlternatingHexagons"/>
    <dgm:cxn modelId="{52128874-2C75-4DC1-9AB7-A4CD7BCD49FB}" type="presParOf" srcId="{096E340F-4D82-4C88-A661-9717A4D2453F}" destId="{E75DB984-F597-4A2C-B66E-1944CCBCAD80}" srcOrd="0" destOrd="0" presId="urn:microsoft.com/office/officeart/2008/layout/AlternatingHexagons"/>
    <dgm:cxn modelId="{BAE08ED9-2641-4CEB-980B-44824A261E06}" type="presParOf" srcId="{096E340F-4D82-4C88-A661-9717A4D2453F}" destId="{6D1C8AD7-5920-4AD1-838B-45F4456ED71E}" srcOrd="1" destOrd="0" presId="urn:microsoft.com/office/officeart/2008/layout/AlternatingHexagons"/>
    <dgm:cxn modelId="{27316BF6-776E-44A8-A6EB-A62C6275731E}" type="presParOf" srcId="{096E340F-4D82-4C88-A661-9717A4D2453F}" destId="{544EEB63-F58D-41F9-A3BF-2F64BA2DD8A3}" srcOrd="2" destOrd="0" presId="urn:microsoft.com/office/officeart/2008/layout/AlternatingHexagons"/>
    <dgm:cxn modelId="{5D865FA8-41FA-4677-A232-37C68F73F287}" type="presParOf" srcId="{096E340F-4D82-4C88-A661-9717A4D2453F}" destId="{3D2A3978-C9B9-46BA-8BD2-51FAA6E1C91B}" srcOrd="3" destOrd="0" presId="urn:microsoft.com/office/officeart/2008/layout/AlternatingHexagons"/>
    <dgm:cxn modelId="{FCA409E9-120B-4D6F-B564-93691AFB06A4}" type="presParOf" srcId="{096E340F-4D82-4C88-A661-9717A4D2453F}" destId="{E880A8BC-225F-4EBC-86B4-C294C7F3C3F6}" srcOrd="4" destOrd="0" presId="urn:microsoft.com/office/officeart/2008/layout/AlternatingHexagons"/>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DB984-F597-4A2C-B66E-1944CCBCAD80}">
      <dsp:nvSpPr>
        <dsp:cNvPr id="0" name=""/>
        <dsp:cNvSpPr/>
      </dsp:nvSpPr>
      <dsp:spPr>
        <a:xfrm rot="5400000">
          <a:off x="3948344" y="98713"/>
          <a:ext cx="1454373" cy="1265305"/>
        </a:xfrm>
        <a:prstGeom prst="hexagon">
          <a:avLst>
            <a:gd name="adj" fmla="val 25000"/>
            <a:gd name="vf" fmla="val 11547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pt-BR" sz="1100" kern="1200" dirty="0" smtClean="0">
              <a:latin typeface="Georgia" pitchFamily="18" charset="0"/>
            </a:rPr>
            <a:t>Orientada a objetos</a:t>
          </a:r>
          <a:endParaRPr lang="pt-BR" sz="1100" kern="1200" dirty="0">
            <a:latin typeface="Georgia" pitchFamily="18" charset="0"/>
          </a:endParaRPr>
        </a:p>
      </dsp:txBody>
      <dsp:txXfrm rot="-5400000">
        <a:off x="4240055" y="230819"/>
        <a:ext cx="870951" cy="1001093"/>
      </dsp:txXfrm>
    </dsp:sp>
    <dsp:sp modelId="{6D1C8AD7-5920-4AD1-838B-45F4456ED71E}">
      <dsp:nvSpPr>
        <dsp:cNvPr id="0" name=""/>
        <dsp:cNvSpPr/>
      </dsp:nvSpPr>
      <dsp:spPr>
        <a:xfrm>
          <a:off x="5346579" y="295053"/>
          <a:ext cx="1623080" cy="872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just" defTabSz="488950">
            <a:lnSpc>
              <a:spcPct val="90000"/>
            </a:lnSpc>
            <a:spcBef>
              <a:spcPct val="0"/>
            </a:spcBef>
            <a:spcAft>
              <a:spcPct val="35000"/>
            </a:spcAft>
          </a:pPr>
          <a:r>
            <a:rPr lang="pt-BR" sz="1100" kern="1200" dirty="0" smtClean="0">
              <a:latin typeface="Georgia" pitchFamily="18" charset="0"/>
            </a:rPr>
            <a:t>Portabilidade: "escreva uma vez, execute em qualquer lugar"</a:t>
          </a:r>
          <a:endParaRPr lang="pt-BR" sz="1100" kern="1200" dirty="0">
            <a:latin typeface="Georgia" pitchFamily="18" charset="0"/>
          </a:endParaRPr>
        </a:p>
      </dsp:txBody>
      <dsp:txXfrm>
        <a:off x="5346579" y="295053"/>
        <a:ext cx="1623080" cy="872624"/>
      </dsp:txXfrm>
    </dsp:sp>
    <dsp:sp modelId="{E880A8BC-225F-4EBC-86B4-C294C7F3C3F6}">
      <dsp:nvSpPr>
        <dsp:cNvPr id="0" name=""/>
        <dsp:cNvSpPr/>
      </dsp:nvSpPr>
      <dsp:spPr>
        <a:xfrm rot="5400000">
          <a:off x="2581815" y="98713"/>
          <a:ext cx="1454373" cy="1265305"/>
        </a:xfrm>
        <a:prstGeom prst="hexagon">
          <a:avLst>
            <a:gd name="adj" fmla="val 25000"/>
            <a:gd name="vf" fmla="val 115470"/>
          </a:avLst>
        </a:prstGeom>
        <a:gradFill rotWithShape="0">
          <a:gsLst>
            <a:gs pos="0">
              <a:schemeClr val="accent2">
                <a:hueOff val="51434"/>
                <a:satOff val="0"/>
                <a:lumOff val="1428"/>
                <a:alphaOff val="0"/>
                <a:shade val="51000"/>
                <a:satMod val="130000"/>
              </a:schemeClr>
            </a:gs>
            <a:gs pos="80000">
              <a:schemeClr val="accent2">
                <a:hueOff val="51434"/>
                <a:satOff val="0"/>
                <a:lumOff val="1428"/>
                <a:alphaOff val="0"/>
                <a:shade val="93000"/>
                <a:satMod val="130000"/>
              </a:schemeClr>
            </a:gs>
            <a:gs pos="100000">
              <a:schemeClr val="accent2">
                <a:hueOff val="51434"/>
                <a:satOff val="0"/>
                <a:lumOff val="142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endParaRPr lang="pt-BR" sz="4400" kern="1200">
            <a:latin typeface="Georgia" pitchFamily="18" charset="0"/>
          </a:endParaRPr>
        </a:p>
      </dsp:txBody>
      <dsp:txXfrm rot="-5400000">
        <a:off x="2873526" y="230819"/>
        <a:ext cx="870951" cy="1001093"/>
      </dsp:txXfrm>
    </dsp:sp>
    <dsp:sp modelId="{1214D871-6F79-4486-A414-7038CEBA1DA2}">
      <dsp:nvSpPr>
        <dsp:cNvPr id="0" name=""/>
        <dsp:cNvSpPr/>
      </dsp:nvSpPr>
      <dsp:spPr>
        <a:xfrm rot="5400000">
          <a:off x="3262462" y="1333185"/>
          <a:ext cx="1454373" cy="1265305"/>
        </a:xfrm>
        <a:prstGeom prst="hexagon">
          <a:avLst>
            <a:gd name="adj" fmla="val 25000"/>
            <a:gd name="vf" fmla="val 115470"/>
          </a:avLst>
        </a:prstGeom>
        <a:gradFill rotWithShape="0">
          <a:gsLst>
            <a:gs pos="0">
              <a:schemeClr val="accent2">
                <a:hueOff val="102868"/>
                <a:satOff val="0"/>
                <a:lumOff val="2857"/>
                <a:alphaOff val="0"/>
                <a:shade val="51000"/>
                <a:satMod val="130000"/>
              </a:schemeClr>
            </a:gs>
            <a:gs pos="80000">
              <a:schemeClr val="accent2">
                <a:hueOff val="102868"/>
                <a:satOff val="0"/>
                <a:lumOff val="2857"/>
                <a:alphaOff val="0"/>
                <a:shade val="93000"/>
                <a:satMod val="130000"/>
              </a:schemeClr>
            </a:gs>
            <a:gs pos="100000">
              <a:schemeClr val="accent2">
                <a:hueOff val="102868"/>
                <a:satOff val="0"/>
                <a:lumOff val="285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pt-BR" sz="1100" kern="1200" dirty="0" smtClean="0">
              <a:latin typeface="Georgia" pitchFamily="18" charset="0"/>
            </a:rPr>
            <a:t>Linguagem muito poderosa embora simples </a:t>
          </a:r>
          <a:endParaRPr lang="pt-BR" sz="1100" kern="1200" dirty="0">
            <a:latin typeface="Georgia" pitchFamily="18" charset="0"/>
          </a:endParaRPr>
        </a:p>
      </dsp:txBody>
      <dsp:txXfrm rot="-5400000">
        <a:off x="3554173" y="1465291"/>
        <a:ext cx="870951" cy="1001093"/>
      </dsp:txXfrm>
    </dsp:sp>
    <dsp:sp modelId="{00E3AEE0-1FC1-459E-907E-6B1CA3CC6513}">
      <dsp:nvSpPr>
        <dsp:cNvPr id="0" name=""/>
        <dsp:cNvSpPr/>
      </dsp:nvSpPr>
      <dsp:spPr>
        <a:xfrm>
          <a:off x="1733915" y="1529526"/>
          <a:ext cx="1570723" cy="872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r" defTabSz="488950">
            <a:lnSpc>
              <a:spcPct val="90000"/>
            </a:lnSpc>
            <a:spcBef>
              <a:spcPct val="0"/>
            </a:spcBef>
            <a:spcAft>
              <a:spcPct val="35000"/>
            </a:spcAft>
          </a:pPr>
          <a:r>
            <a:rPr lang="pt-BR" sz="1100" kern="1200" dirty="0" smtClean="0">
              <a:latin typeface="Georgia" pitchFamily="18" charset="0"/>
            </a:rPr>
            <a:t>Carga Dinâmica de Código</a:t>
          </a:r>
          <a:endParaRPr lang="pt-BR" sz="1100" kern="1200" dirty="0">
            <a:latin typeface="Georgia" pitchFamily="18" charset="0"/>
          </a:endParaRPr>
        </a:p>
      </dsp:txBody>
      <dsp:txXfrm>
        <a:off x="1733915" y="1529526"/>
        <a:ext cx="1570723" cy="872624"/>
      </dsp:txXfrm>
    </dsp:sp>
    <dsp:sp modelId="{58692363-2D3F-4EB2-BCEA-6B1B0605998F}">
      <dsp:nvSpPr>
        <dsp:cNvPr id="0" name=""/>
        <dsp:cNvSpPr/>
      </dsp:nvSpPr>
      <dsp:spPr>
        <a:xfrm rot="5400000">
          <a:off x="4628991" y="1333185"/>
          <a:ext cx="1454373" cy="1265305"/>
        </a:xfrm>
        <a:prstGeom prst="hexagon">
          <a:avLst>
            <a:gd name="adj" fmla="val 25000"/>
            <a:gd name="vf" fmla="val 115470"/>
          </a:avLst>
        </a:prstGeom>
        <a:gradFill rotWithShape="0">
          <a:gsLst>
            <a:gs pos="0">
              <a:schemeClr val="accent2">
                <a:hueOff val="154302"/>
                <a:satOff val="0"/>
                <a:lumOff val="4285"/>
                <a:alphaOff val="0"/>
                <a:shade val="51000"/>
                <a:satMod val="130000"/>
              </a:schemeClr>
            </a:gs>
            <a:gs pos="80000">
              <a:schemeClr val="accent2">
                <a:hueOff val="154302"/>
                <a:satOff val="0"/>
                <a:lumOff val="4285"/>
                <a:alphaOff val="0"/>
                <a:shade val="93000"/>
                <a:satMod val="130000"/>
              </a:schemeClr>
            </a:gs>
            <a:gs pos="100000">
              <a:schemeClr val="accent2">
                <a:hueOff val="154302"/>
                <a:satOff val="0"/>
                <a:lumOff val="428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endParaRPr lang="pt-BR" sz="4400" kern="1200">
            <a:latin typeface="Georgia" pitchFamily="18" charset="0"/>
          </a:endParaRPr>
        </a:p>
      </dsp:txBody>
      <dsp:txXfrm rot="-5400000">
        <a:off x="4920702" y="1465291"/>
        <a:ext cx="870951" cy="1001093"/>
      </dsp:txXfrm>
    </dsp:sp>
    <dsp:sp modelId="{1A155453-201B-4B98-81E9-DA8BDC8474AD}">
      <dsp:nvSpPr>
        <dsp:cNvPr id="0" name=""/>
        <dsp:cNvSpPr/>
      </dsp:nvSpPr>
      <dsp:spPr>
        <a:xfrm rot="5400000">
          <a:off x="3948344" y="2567658"/>
          <a:ext cx="1454373" cy="1265305"/>
        </a:xfrm>
        <a:prstGeom prst="hexagon">
          <a:avLst>
            <a:gd name="adj" fmla="val 25000"/>
            <a:gd name="vf" fmla="val 115470"/>
          </a:avLst>
        </a:prstGeom>
        <a:gradFill rotWithShape="0">
          <a:gsLst>
            <a:gs pos="0">
              <a:schemeClr val="accent2">
                <a:hueOff val="205736"/>
                <a:satOff val="0"/>
                <a:lumOff val="5714"/>
                <a:alphaOff val="0"/>
                <a:shade val="51000"/>
                <a:satMod val="130000"/>
              </a:schemeClr>
            </a:gs>
            <a:gs pos="80000">
              <a:schemeClr val="accent2">
                <a:hueOff val="205736"/>
                <a:satOff val="0"/>
                <a:lumOff val="5714"/>
                <a:alphaOff val="0"/>
                <a:shade val="93000"/>
                <a:satMod val="130000"/>
              </a:schemeClr>
            </a:gs>
            <a:gs pos="100000">
              <a:schemeClr val="accent2">
                <a:hueOff val="205736"/>
                <a:satOff val="0"/>
                <a:lumOff val="571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pt-BR" sz="1100" kern="1200" dirty="0" smtClean="0">
              <a:latin typeface="Georgia" pitchFamily="18" charset="0"/>
            </a:rPr>
            <a:t>Vasto conjunto de bibliotecas (ou APIs)</a:t>
          </a:r>
          <a:endParaRPr lang="pt-BR" sz="1100" kern="1200" dirty="0">
            <a:latin typeface="Georgia" pitchFamily="18" charset="0"/>
          </a:endParaRPr>
        </a:p>
      </dsp:txBody>
      <dsp:txXfrm rot="-5400000">
        <a:off x="4240055" y="2699764"/>
        <a:ext cx="870951" cy="1001093"/>
      </dsp:txXfrm>
    </dsp:sp>
    <dsp:sp modelId="{CD4D65D4-DD59-4FCE-87BD-9A9D74D449C6}">
      <dsp:nvSpPr>
        <dsp:cNvPr id="0" name=""/>
        <dsp:cNvSpPr/>
      </dsp:nvSpPr>
      <dsp:spPr>
        <a:xfrm>
          <a:off x="5346579" y="2763998"/>
          <a:ext cx="1623080" cy="872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just" defTabSz="488950">
            <a:lnSpc>
              <a:spcPct val="90000"/>
            </a:lnSpc>
            <a:spcBef>
              <a:spcPct val="0"/>
            </a:spcBef>
            <a:spcAft>
              <a:spcPct val="35000"/>
            </a:spcAft>
          </a:pPr>
          <a:r>
            <a:rPr lang="pt-BR" sz="1100" kern="1200" dirty="0" smtClean="0">
              <a:latin typeface="Georgia" pitchFamily="18" charset="0"/>
            </a:rPr>
            <a:t>Muito usada em programação em rede: e-commerce, e-business, Internet, intranet, etc.</a:t>
          </a:r>
          <a:endParaRPr lang="pt-BR" sz="1100" kern="1200" dirty="0">
            <a:latin typeface="Georgia" pitchFamily="18" charset="0"/>
          </a:endParaRPr>
        </a:p>
      </dsp:txBody>
      <dsp:txXfrm>
        <a:off x="5346579" y="2763998"/>
        <a:ext cx="1623080" cy="872624"/>
      </dsp:txXfrm>
    </dsp:sp>
    <dsp:sp modelId="{3DD8394B-B759-4E80-B0A0-857B38E71D70}">
      <dsp:nvSpPr>
        <dsp:cNvPr id="0" name=""/>
        <dsp:cNvSpPr/>
      </dsp:nvSpPr>
      <dsp:spPr>
        <a:xfrm rot="5400000">
          <a:off x="2581815" y="2567658"/>
          <a:ext cx="1454373" cy="1265305"/>
        </a:xfrm>
        <a:prstGeom prst="hexagon">
          <a:avLst>
            <a:gd name="adj" fmla="val 25000"/>
            <a:gd name="vf" fmla="val 115470"/>
          </a:avLst>
        </a:prstGeom>
        <a:gradFill rotWithShape="0">
          <a:gsLst>
            <a:gs pos="0">
              <a:schemeClr val="accent2">
                <a:hueOff val="257170"/>
                <a:satOff val="0"/>
                <a:lumOff val="7142"/>
                <a:alphaOff val="0"/>
                <a:shade val="51000"/>
                <a:satMod val="130000"/>
              </a:schemeClr>
            </a:gs>
            <a:gs pos="80000">
              <a:schemeClr val="accent2">
                <a:hueOff val="257170"/>
                <a:satOff val="0"/>
                <a:lumOff val="7142"/>
                <a:alphaOff val="0"/>
                <a:shade val="93000"/>
                <a:satMod val="130000"/>
              </a:schemeClr>
            </a:gs>
            <a:gs pos="100000">
              <a:schemeClr val="accent2">
                <a:hueOff val="257170"/>
                <a:satOff val="0"/>
                <a:lumOff val="714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endParaRPr lang="pt-BR" sz="4400" kern="1200">
            <a:latin typeface="Georgia" pitchFamily="18" charset="0"/>
          </a:endParaRPr>
        </a:p>
      </dsp:txBody>
      <dsp:txXfrm rot="-5400000">
        <a:off x="2873526" y="2699764"/>
        <a:ext cx="870951" cy="1001093"/>
      </dsp:txXfrm>
    </dsp:sp>
    <dsp:sp modelId="{057AE8D6-B78A-410E-939A-B54D684C9F6A}">
      <dsp:nvSpPr>
        <dsp:cNvPr id="0" name=""/>
        <dsp:cNvSpPr/>
      </dsp:nvSpPr>
      <dsp:spPr>
        <a:xfrm rot="5400000">
          <a:off x="3262462" y="3802130"/>
          <a:ext cx="1454373" cy="1265305"/>
        </a:xfrm>
        <a:prstGeom prst="hexagon">
          <a:avLst>
            <a:gd name="adj" fmla="val 25000"/>
            <a:gd name="vf" fmla="val 115470"/>
          </a:avLst>
        </a:prstGeom>
        <a:gradFill rotWithShape="0">
          <a:gsLst>
            <a:gs pos="0">
              <a:schemeClr val="accent2">
                <a:hueOff val="308604"/>
                <a:satOff val="0"/>
                <a:lumOff val="8571"/>
                <a:alphaOff val="0"/>
                <a:shade val="51000"/>
                <a:satMod val="130000"/>
              </a:schemeClr>
            </a:gs>
            <a:gs pos="80000">
              <a:schemeClr val="accent2">
                <a:hueOff val="308604"/>
                <a:satOff val="0"/>
                <a:lumOff val="8571"/>
                <a:alphaOff val="0"/>
                <a:shade val="93000"/>
                <a:satMod val="130000"/>
              </a:schemeClr>
            </a:gs>
            <a:gs pos="100000">
              <a:schemeClr val="accent2">
                <a:hueOff val="308604"/>
                <a:satOff val="0"/>
                <a:lumOff val="857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just" defTabSz="488950">
            <a:lnSpc>
              <a:spcPct val="90000"/>
            </a:lnSpc>
            <a:spcBef>
              <a:spcPct val="0"/>
            </a:spcBef>
            <a:spcAft>
              <a:spcPct val="35000"/>
            </a:spcAft>
          </a:pPr>
          <a:r>
            <a:rPr lang="pt-BR" sz="1100" kern="1200" dirty="0" err="1" smtClean="0">
              <a:latin typeface="Georgia" pitchFamily="18" charset="0"/>
            </a:rPr>
            <a:t>Desalocação</a:t>
          </a:r>
          <a:r>
            <a:rPr lang="pt-BR" sz="1100" kern="1200" dirty="0" smtClean="0">
              <a:latin typeface="Georgia" pitchFamily="18" charset="0"/>
            </a:rPr>
            <a:t> de memória automática por processo de coletor de lixo</a:t>
          </a:r>
          <a:endParaRPr lang="pt-BR" sz="1100" kern="1200" dirty="0">
            <a:latin typeface="Georgia" pitchFamily="18" charset="0"/>
          </a:endParaRPr>
        </a:p>
      </dsp:txBody>
      <dsp:txXfrm rot="-5400000">
        <a:off x="3554173" y="3934236"/>
        <a:ext cx="870951" cy="1001093"/>
      </dsp:txXfrm>
    </dsp:sp>
    <dsp:sp modelId="{84BB312D-20D0-4592-9F2C-84EEF2F01220}">
      <dsp:nvSpPr>
        <dsp:cNvPr id="0" name=""/>
        <dsp:cNvSpPr/>
      </dsp:nvSpPr>
      <dsp:spPr>
        <a:xfrm>
          <a:off x="1733915" y="3998470"/>
          <a:ext cx="1570723" cy="872624"/>
        </a:xfrm>
        <a:prstGeom prst="rect">
          <a:avLst/>
        </a:prstGeom>
        <a:noFill/>
        <a:ln>
          <a:noFill/>
        </a:ln>
        <a:effectLst/>
      </dsp:spPr>
      <dsp:style>
        <a:lnRef idx="0">
          <a:scrgbClr r="0" g="0" b="0"/>
        </a:lnRef>
        <a:fillRef idx="0">
          <a:scrgbClr r="0" g="0" b="0"/>
        </a:fillRef>
        <a:effectRef idx="0">
          <a:scrgbClr r="0" g="0" b="0"/>
        </a:effectRef>
        <a:fontRef idx="minor"/>
      </dsp:style>
    </dsp:sp>
    <dsp:sp modelId="{3A750924-7BB5-470F-869B-B108230C2EBE}">
      <dsp:nvSpPr>
        <dsp:cNvPr id="0" name=""/>
        <dsp:cNvSpPr/>
      </dsp:nvSpPr>
      <dsp:spPr>
        <a:xfrm rot="5400000">
          <a:off x="4628991" y="3802130"/>
          <a:ext cx="1454373" cy="1265305"/>
        </a:xfrm>
        <a:prstGeom prst="hexagon">
          <a:avLst>
            <a:gd name="adj" fmla="val 25000"/>
            <a:gd name="vf" fmla="val 115470"/>
          </a:avLst>
        </a:prstGeom>
        <a:gradFill rotWithShape="0">
          <a:gsLst>
            <a:gs pos="0">
              <a:schemeClr val="accent2">
                <a:hueOff val="360038"/>
                <a:satOff val="0"/>
                <a:lumOff val="9999"/>
                <a:alphaOff val="0"/>
                <a:shade val="51000"/>
                <a:satMod val="130000"/>
              </a:schemeClr>
            </a:gs>
            <a:gs pos="80000">
              <a:schemeClr val="accent2">
                <a:hueOff val="360038"/>
                <a:satOff val="0"/>
                <a:lumOff val="9999"/>
                <a:alphaOff val="0"/>
                <a:shade val="93000"/>
                <a:satMod val="130000"/>
              </a:schemeClr>
            </a:gs>
            <a:gs pos="100000">
              <a:schemeClr val="accent2">
                <a:hueOff val="360038"/>
                <a:satOff val="0"/>
                <a:lumOff val="999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endParaRPr lang="pt-BR" sz="4400" kern="1200">
            <a:latin typeface="Georgia" pitchFamily="18" charset="0"/>
          </a:endParaRPr>
        </a:p>
      </dsp:txBody>
      <dsp:txXfrm rot="-5400000">
        <a:off x="4920702" y="3934236"/>
        <a:ext cx="870951" cy="100109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DB984-F597-4A2C-B66E-1944CCBCAD80}">
      <dsp:nvSpPr>
        <dsp:cNvPr id="0" name=""/>
        <dsp:cNvSpPr/>
      </dsp:nvSpPr>
      <dsp:spPr>
        <a:xfrm rot="5400000">
          <a:off x="1583679" y="294420"/>
          <a:ext cx="1040115" cy="904900"/>
        </a:xfrm>
        <a:prstGeom prst="hexagon">
          <a:avLst>
            <a:gd name="adj" fmla="val 25000"/>
            <a:gd name="vf" fmla="val 115470"/>
          </a:avLst>
        </a:prstGeom>
        <a:gradFill rotWithShape="0">
          <a:gsLst>
            <a:gs pos="0">
              <a:schemeClr val="accent3">
                <a:shade val="50000"/>
                <a:hueOff val="0"/>
                <a:satOff val="0"/>
                <a:lumOff val="0"/>
                <a:alphaOff val="0"/>
                <a:shade val="51000"/>
                <a:satMod val="130000"/>
              </a:schemeClr>
            </a:gs>
            <a:gs pos="80000">
              <a:schemeClr val="accent3">
                <a:shade val="50000"/>
                <a:hueOff val="0"/>
                <a:satOff val="0"/>
                <a:lumOff val="0"/>
                <a:alphaOff val="0"/>
                <a:shade val="93000"/>
                <a:satMod val="130000"/>
              </a:schemeClr>
            </a:gs>
            <a:gs pos="100000">
              <a:schemeClr val="accent3">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pt-BR" sz="1100" kern="1200" smtClean="0">
              <a:latin typeface="Georgia" pitchFamily="18" charset="0"/>
            </a:rPr>
            <a:t>JVM</a:t>
          </a:r>
          <a:endParaRPr lang="pt-BR" sz="1100" kern="1200" dirty="0">
            <a:latin typeface="Georgia" pitchFamily="18" charset="0"/>
          </a:endParaRPr>
        </a:p>
      </dsp:txBody>
      <dsp:txXfrm rot="-5400000">
        <a:off x="1792300" y="388898"/>
        <a:ext cx="622872" cy="715945"/>
      </dsp:txXfrm>
    </dsp:sp>
    <dsp:sp modelId="{6D1C8AD7-5920-4AD1-838B-45F4456ED71E}">
      <dsp:nvSpPr>
        <dsp:cNvPr id="0" name=""/>
        <dsp:cNvSpPr/>
      </dsp:nvSpPr>
      <dsp:spPr>
        <a:xfrm>
          <a:off x="2583647" y="434835"/>
          <a:ext cx="1160768" cy="624069"/>
        </a:xfrm>
        <a:prstGeom prst="rect">
          <a:avLst/>
        </a:prstGeom>
        <a:noFill/>
        <a:ln>
          <a:noFill/>
        </a:ln>
        <a:effectLst/>
      </dsp:spPr>
      <dsp:style>
        <a:lnRef idx="0">
          <a:scrgbClr r="0" g="0" b="0"/>
        </a:lnRef>
        <a:fillRef idx="0">
          <a:scrgbClr r="0" g="0" b="0"/>
        </a:fillRef>
        <a:effectRef idx="0">
          <a:scrgbClr r="0" g="0" b="0"/>
        </a:effectRef>
        <a:fontRef idx="minor"/>
      </dsp:style>
    </dsp:sp>
    <dsp:sp modelId="{E880A8BC-225F-4EBC-86B4-C294C7F3C3F6}">
      <dsp:nvSpPr>
        <dsp:cNvPr id="0" name=""/>
        <dsp:cNvSpPr/>
      </dsp:nvSpPr>
      <dsp:spPr>
        <a:xfrm rot="5400000">
          <a:off x="606387" y="294420"/>
          <a:ext cx="1040115" cy="904900"/>
        </a:xfrm>
        <a:prstGeom prst="hexagon">
          <a:avLst>
            <a:gd name="adj" fmla="val 25000"/>
            <a:gd name="vf" fmla="val 115470"/>
          </a:avLst>
        </a:prstGeom>
        <a:gradFill rotWithShape="0">
          <a:gsLst>
            <a:gs pos="0">
              <a:schemeClr val="accent3">
                <a:shade val="50000"/>
                <a:hueOff val="-560464"/>
                <a:satOff val="31220"/>
                <a:lumOff val="42132"/>
                <a:alphaOff val="0"/>
                <a:shade val="51000"/>
                <a:satMod val="130000"/>
              </a:schemeClr>
            </a:gs>
            <a:gs pos="80000">
              <a:schemeClr val="accent3">
                <a:shade val="50000"/>
                <a:hueOff val="-560464"/>
                <a:satOff val="31220"/>
                <a:lumOff val="42132"/>
                <a:alphaOff val="0"/>
                <a:shade val="93000"/>
                <a:satMod val="130000"/>
              </a:schemeClr>
            </a:gs>
            <a:gs pos="100000">
              <a:schemeClr val="accent3">
                <a:shade val="50000"/>
                <a:hueOff val="-560464"/>
                <a:satOff val="31220"/>
                <a:lumOff val="4213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endParaRPr lang="pt-BR" sz="4400" kern="1200">
            <a:latin typeface="Georgia" pitchFamily="18" charset="0"/>
          </a:endParaRPr>
        </a:p>
      </dsp:txBody>
      <dsp:txXfrm rot="-5400000">
        <a:off x="815008" y="388898"/>
        <a:ext cx="622872" cy="71594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DB984-F597-4A2C-B66E-1944CCBCAD80}">
      <dsp:nvSpPr>
        <dsp:cNvPr id="0" name=""/>
        <dsp:cNvSpPr/>
      </dsp:nvSpPr>
      <dsp:spPr>
        <a:xfrm rot="5400000">
          <a:off x="1583679" y="294420"/>
          <a:ext cx="1040115" cy="904900"/>
        </a:xfrm>
        <a:prstGeom prst="hexagon">
          <a:avLst>
            <a:gd name="adj" fmla="val 25000"/>
            <a:gd name="vf" fmla="val 115470"/>
          </a:avLst>
        </a:prstGeom>
        <a:gradFill rotWithShape="0">
          <a:gsLst>
            <a:gs pos="0">
              <a:schemeClr val="accent3">
                <a:shade val="50000"/>
                <a:hueOff val="0"/>
                <a:satOff val="0"/>
                <a:lumOff val="0"/>
                <a:alphaOff val="0"/>
                <a:shade val="51000"/>
                <a:satMod val="130000"/>
              </a:schemeClr>
            </a:gs>
            <a:gs pos="80000">
              <a:schemeClr val="accent3">
                <a:shade val="50000"/>
                <a:hueOff val="0"/>
                <a:satOff val="0"/>
                <a:lumOff val="0"/>
                <a:alphaOff val="0"/>
                <a:shade val="93000"/>
                <a:satMod val="130000"/>
              </a:schemeClr>
            </a:gs>
            <a:gs pos="100000">
              <a:schemeClr val="accent3">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pt-BR" sz="1100" kern="1200" dirty="0" smtClean="0">
              <a:latin typeface="Georgia" pitchFamily="18" charset="0"/>
            </a:rPr>
            <a:t>JME</a:t>
          </a:r>
          <a:endParaRPr lang="pt-BR" sz="1100" kern="1200" dirty="0">
            <a:latin typeface="Georgia" pitchFamily="18" charset="0"/>
          </a:endParaRPr>
        </a:p>
      </dsp:txBody>
      <dsp:txXfrm rot="-5400000">
        <a:off x="1792300" y="388898"/>
        <a:ext cx="622872" cy="715945"/>
      </dsp:txXfrm>
    </dsp:sp>
    <dsp:sp modelId="{6D1C8AD7-5920-4AD1-838B-45F4456ED71E}">
      <dsp:nvSpPr>
        <dsp:cNvPr id="0" name=""/>
        <dsp:cNvSpPr/>
      </dsp:nvSpPr>
      <dsp:spPr>
        <a:xfrm>
          <a:off x="2583647" y="434835"/>
          <a:ext cx="1160768" cy="624069"/>
        </a:xfrm>
        <a:prstGeom prst="rect">
          <a:avLst/>
        </a:prstGeom>
        <a:noFill/>
        <a:ln>
          <a:noFill/>
        </a:ln>
        <a:effectLst/>
      </dsp:spPr>
      <dsp:style>
        <a:lnRef idx="0">
          <a:scrgbClr r="0" g="0" b="0"/>
        </a:lnRef>
        <a:fillRef idx="0">
          <a:scrgbClr r="0" g="0" b="0"/>
        </a:fillRef>
        <a:effectRef idx="0">
          <a:scrgbClr r="0" g="0" b="0"/>
        </a:effectRef>
        <a:fontRef idx="minor"/>
      </dsp:style>
    </dsp:sp>
    <dsp:sp modelId="{E880A8BC-225F-4EBC-86B4-C294C7F3C3F6}">
      <dsp:nvSpPr>
        <dsp:cNvPr id="0" name=""/>
        <dsp:cNvSpPr/>
      </dsp:nvSpPr>
      <dsp:spPr>
        <a:xfrm rot="5400000">
          <a:off x="606387" y="294420"/>
          <a:ext cx="1040115" cy="904900"/>
        </a:xfrm>
        <a:prstGeom prst="hexagon">
          <a:avLst>
            <a:gd name="adj" fmla="val 25000"/>
            <a:gd name="vf" fmla="val 115470"/>
          </a:avLst>
        </a:prstGeom>
        <a:gradFill rotWithShape="0">
          <a:gsLst>
            <a:gs pos="0">
              <a:schemeClr val="accent3">
                <a:shade val="50000"/>
                <a:hueOff val="-560464"/>
                <a:satOff val="31220"/>
                <a:lumOff val="42132"/>
                <a:alphaOff val="0"/>
                <a:shade val="51000"/>
                <a:satMod val="130000"/>
              </a:schemeClr>
            </a:gs>
            <a:gs pos="80000">
              <a:schemeClr val="accent3">
                <a:shade val="50000"/>
                <a:hueOff val="-560464"/>
                <a:satOff val="31220"/>
                <a:lumOff val="42132"/>
                <a:alphaOff val="0"/>
                <a:shade val="93000"/>
                <a:satMod val="130000"/>
              </a:schemeClr>
            </a:gs>
            <a:gs pos="100000">
              <a:schemeClr val="accent3">
                <a:shade val="50000"/>
                <a:hueOff val="-560464"/>
                <a:satOff val="31220"/>
                <a:lumOff val="4213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endParaRPr lang="pt-BR" sz="4400" kern="1200">
            <a:latin typeface="Georgia" pitchFamily="18" charset="0"/>
          </a:endParaRPr>
        </a:p>
      </dsp:txBody>
      <dsp:txXfrm rot="-5400000">
        <a:off x="815008" y="388898"/>
        <a:ext cx="622872" cy="7159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DB984-F597-4A2C-B66E-1944CCBCAD80}">
      <dsp:nvSpPr>
        <dsp:cNvPr id="0" name=""/>
        <dsp:cNvSpPr/>
      </dsp:nvSpPr>
      <dsp:spPr>
        <a:xfrm rot="5400000">
          <a:off x="1583679" y="294420"/>
          <a:ext cx="1040115" cy="904900"/>
        </a:xfrm>
        <a:prstGeom prst="hexagon">
          <a:avLst>
            <a:gd name="adj" fmla="val 25000"/>
            <a:gd name="vf" fmla="val 11547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pt-BR" sz="1100" kern="1200" dirty="0" smtClean="0">
              <a:latin typeface="Georgia" pitchFamily="18" charset="0"/>
            </a:rPr>
            <a:t>JVM</a:t>
          </a:r>
          <a:endParaRPr lang="pt-BR" sz="1100" kern="1200" dirty="0">
            <a:latin typeface="Georgia" pitchFamily="18" charset="0"/>
          </a:endParaRPr>
        </a:p>
      </dsp:txBody>
      <dsp:txXfrm rot="-5400000">
        <a:off x="1792300" y="388898"/>
        <a:ext cx="622872" cy="715945"/>
      </dsp:txXfrm>
    </dsp:sp>
    <dsp:sp modelId="{6D1C8AD7-5920-4AD1-838B-45F4456ED71E}">
      <dsp:nvSpPr>
        <dsp:cNvPr id="0" name=""/>
        <dsp:cNvSpPr/>
      </dsp:nvSpPr>
      <dsp:spPr>
        <a:xfrm>
          <a:off x="2583647" y="434835"/>
          <a:ext cx="1160768" cy="624069"/>
        </a:xfrm>
        <a:prstGeom prst="rect">
          <a:avLst/>
        </a:prstGeom>
        <a:noFill/>
        <a:ln>
          <a:noFill/>
        </a:ln>
        <a:effectLst/>
      </dsp:spPr>
      <dsp:style>
        <a:lnRef idx="0">
          <a:scrgbClr r="0" g="0" b="0"/>
        </a:lnRef>
        <a:fillRef idx="0">
          <a:scrgbClr r="0" g="0" b="0"/>
        </a:fillRef>
        <a:effectRef idx="0">
          <a:scrgbClr r="0" g="0" b="0"/>
        </a:effectRef>
        <a:fontRef idx="minor"/>
      </dsp:style>
    </dsp:sp>
    <dsp:sp modelId="{E880A8BC-225F-4EBC-86B4-C294C7F3C3F6}">
      <dsp:nvSpPr>
        <dsp:cNvPr id="0" name=""/>
        <dsp:cNvSpPr/>
      </dsp:nvSpPr>
      <dsp:spPr>
        <a:xfrm rot="5400000">
          <a:off x="606387" y="294420"/>
          <a:ext cx="1040115" cy="904900"/>
        </a:xfrm>
        <a:prstGeom prst="hexagon">
          <a:avLst>
            <a:gd name="adj" fmla="val 25000"/>
            <a:gd name="vf" fmla="val 115470"/>
          </a:avLst>
        </a:prstGeom>
        <a:gradFill rotWithShape="0">
          <a:gsLst>
            <a:gs pos="0">
              <a:schemeClr val="accent2">
                <a:hueOff val="360038"/>
                <a:satOff val="0"/>
                <a:lumOff val="9999"/>
                <a:alphaOff val="0"/>
                <a:shade val="51000"/>
                <a:satMod val="130000"/>
              </a:schemeClr>
            </a:gs>
            <a:gs pos="80000">
              <a:schemeClr val="accent2">
                <a:hueOff val="360038"/>
                <a:satOff val="0"/>
                <a:lumOff val="9999"/>
                <a:alphaOff val="0"/>
                <a:shade val="93000"/>
                <a:satMod val="130000"/>
              </a:schemeClr>
            </a:gs>
            <a:gs pos="100000">
              <a:schemeClr val="accent2">
                <a:hueOff val="360038"/>
                <a:satOff val="0"/>
                <a:lumOff val="999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endParaRPr lang="pt-BR" sz="4400" kern="1200">
            <a:latin typeface="Georgia" pitchFamily="18" charset="0"/>
          </a:endParaRPr>
        </a:p>
      </dsp:txBody>
      <dsp:txXfrm rot="-5400000">
        <a:off x="815008" y="388898"/>
        <a:ext cx="622872" cy="7159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DB984-F597-4A2C-B66E-1944CCBCAD80}">
      <dsp:nvSpPr>
        <dsp:cNvPr id="0" name=""/>
        <dsp:cNvSpPr/>
      </dsp:nvSpPr>
      <dsp:spPr>
        <a:xfrm rot="5400000">
          <a:off x="1583679" y="294420"/>
          <a:ext cx="1040115" cy="904900"/>
        </a:xfrm>
        <a:prstGeom prst="hexagon">
          <a:avLst>
            <a:gd name="adj" fmla="val 25000"/>
            <a:gd name="vf" fmla="val 11547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pt-BR" sz="1100" kern="1200" smtClean="0">
              <a:latin typeface="Georgia" pitchFamily="18" charset="0"/>
            </a:rPr>
            <a:t>JVM</a:t>
          </a:r>
          <a:endParaRPr lang="pt-BR" sz="1100" kern="1200" dirty="0">
            <a:latin typeface="Georgia" pitchFamily="18" charset="0"/>
          </a:endParaRPr>
        </a:p>
      </dsp:txBody>
      <dsp:txXfrm rot="-5400000">
        <a:off x="1792300" y="388898"/>
        <a:ext cx="622872" cy="715945"/>
      </dsp:txXfrm>
    </dsp:sp>
    <dsp:sp modelId="{6D1C8AD7-5920-4AD1-838B-45F4456ED71E}">
      <dsp:nvSpPr>
        <dsp:cNvPr id="0" name=""/>
        <dsp:cNvSpPr/>
      </dsp:nvSpPr>
      <dsp:spPr>
        <a:xfrm>
          <a:off x="2583647" y="434835"/>
          <a:ext cx="1160768" cy="624069"/>
        </a:xfrm>
        <a:prstGeom prst="rect">
          <a:avLst/>
        </a:prstGeom>
        <a:noFill/>
        <a:ln>
          <a:noFill/>
        </a:ln>
        <a:effectLst/>
      </dsp:spPr>
      <dsp:style>
        <a:lnRef idx="0">
          <a:scrgbClr r="0" g="0" b="0"/>
        </a:lnRef>
        <a:fillRef idx="0">
          <a:scrgbClr r="0" g="0" b="0"/>
        </a:fillRef>
        <a:effectRef idx="0">
          <a:scrgbClr r="0" g="0" b="0"/>
        </a:effectRef>
        <a:fontRef idx="minor"/>
      </dsp:style>
    </dsp:sp>
    <dsp:sp modelId="{E880A8BC-225F-4EBC-86B4-C294C7F3C3F6}">
      <dsp:nvSpPr>
        <dsp:cNvPr id="0" name=""/>
        <dsp:cNvSpPr/>
      </dsp:nvSpPr>
      <dsp:spPr>
        <a:xfrm rot="5400000">
          <a:off x="606387" y="294420"/>
          <a:ext cx="1040115" cy="904900"/>
        </a:xfrm>
        <a:prstGeom prst="hexagon">
          <a:avLst>
            <a:gd name="adj" fmla="val 25000"/>
            <a:gd name="vf" fmla="val 115470"/>
          </a:avLst>
        </a:prstGeom>
        <a:gradFill rotWithShape="0">
          <a:gsLst>
            <a:gs pos="0">
              <a:schemeClr val="accent2">
                <a:hueOff val="360038"/>
                <a:satOff val="0"/>
                <a:lumOff val="9999"/>
                <a:alphaOff val="0"/>
                <a:shade val="51000"/>
                <a:satMod val="130000"/>
              </a:schemeClr>
            </a:gs>
            <a:gs pos="80000">
              <a:schemeClr val="accent2">
                <a:hueOff val="360038"/>
                <a:satOff val="0"/>
                <a:lumOff val="9999"/>
                <a:alphaOff val="0"/>
                <a:shade val="93000"/>
                <a:satMod val="130000"/>
              </a:schemeClr>
            </a:gs>
            <a:gs pos="100000">
              <a:schemeClr val="accent2">
                <a:hueOff val="360038"/>
                <a:satOff val="0"/>
                <a:lumOff val="999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endParaRPr lang="pt-BR" sz="4400" kern="1200">
            <a:latin typeface="Georgia" pitchFamily="18" charset="0"/>
          </a:endParaRPr>
        </a:p>
      </dsp:txBody>
      <dsp:txXfrm rot="-5400000">
        <a:off x="815008" y="388898"/>
        <a:ext cx="622872" cy="7159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DB984-F597-4A2C-B66E-1944CCBCAD80}">
      <dsp:nvSpPr>
        <dsp:cNvPr id="0" name=""/>
        <dsp:cNvSpPr/>
      </dsp:nvSpPr>
      <dsp:spPr>
        <a:xfrm rot="5400000">
          <a:off x="1583679" y="294420"/>
          <a:ext cx="1040115" cy="904900"/>
        </a:xfrm>
        <a:prstGeom prst="hexagon">
          <a:avLst>
            <a:gd name="adj" fmla="val 25000"/>
            <a:gd name="vf" fmla="val 115470"/>
          </a:avLst>
        </a:prstGeom>
        <a:gradFill rotWithShape="0">
          <a:gsLst>
            <a:gs pos="0">
              <a:schemeClr val="accent2">
                <a:shade val="50000"/>
                <a:hueOff val="0"/>
                <a:satOff val="0"/>
                <a:lumOff val="0"/>
                <a:alphaOff val="0"/>
                <a:shade val="51000"/>
                <a:satMod val="130000"/>
              </a:schemeClr>
            </a:gs>
            <a:gs pos="80000">
              <a:schemeClr val="accent2">
                <a:shade val="50000"/>
                <a:hueOff val="0"/>
                <a:satOff val="0"/>
                <a:lumOff val="0"/>
                <a:alphaOff val="0"/>
                <a:shade val="93000"/>
                <a:satMod val="130000"/>
              </a:schemeClr>
            </a:gs>
            <a:gs pos="100000">
              <a:schemeClr val="accent2">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pt-BR" sz="1100" kern="1200" smtClean="0">
              <a:latin typeface="Georgia" pitchFamily="18" charset="0"/>
            </a:rPr>
            <a:t>JVM</a:t>
          </a:r>
          <a:endParaRPr lang="pt-BR" sz="1100" kern="1200" dirty="0">
            <a:latin typeface="Georgia" pitchFamily="18" charset="0"/>
          </a:endParaRPr>
        </a:p>
      </dsp:txBody>
      <dsp:txXfrm rot="-5400000">
        <a:off x="1792300" y="388898"/>
        <a:ext cx="622872" cy="715945"/>
      </dsp:txXfrm>
    </dsp:sp>
    <dsp:sp modelId="{6D1C8AD7-5920-4AD1-838B-45F4456ED71E}">
      <dsp:nvSpPr>
        <dsp:cNvPr id="0" name=""/>
        <dsp:cNvSpPr/>
      </dsp:nvSpPr>
      <dsp:spPr>
        <a:xfrm>
          <a:off x="2583647" y="434835"/>
          <a:ext cx="1160768" cy="624069"/>
        </a:xfrm>
        <a:prstGeom prst="rect">
          <a:avLst/>
        </a:prstGeom>
        <a:noFill/>
        <a:ln>
          <a:noFill/>
        </a:ln>
        <a:effectLst/>
      </dsp:spPr>
      <dsp:style>
        <a:lnRef idx="0">
          <a:scrgbClr r="0" g="0" b="0"/>
        </a:lnRef>
        <a:fillRef idx="0">
          <a:scrgbClr r="0" g="0" b="0"/>
        </a:fillRef>
        <a:effectRef idx="0">
          <a:scrgbClr r="0" g="0" b="0"/>
        </a:effectRef>
        <a:fontRef idx="minor"/>
      </dsp:style>
    </dsp:sp>
    <dsp:sp modelId="{E880A8BC-225F-4EBC-86B4-C294C7F3C3F6}">
      <dsp:nvSpPr>
        <dsp:cNvPr id="0" name=""/>
        <dsp:cNvSpPr/>
      </dsp:nvSpPr>
      <dsp:spPr>
        <a:xfrm rot="5400000">
          <a:off x="606387" y="294420"/>
          <a:ext cx="1040115" cy="904900"/>
        </a:xfrm>
        <a:prstGeom prst="hexagon">
          <a:avLst>
            <a:gd name="adj" fmla="val 25000"/>
            <a:gd name="vf" fmla="val 115470"/>
          </a:avLst>
        </a:prstGeom>
        <a:gradFill rotWithShape="0">
          <a:gsLst>
            <a:gs pos="0">
              <a:schemeClr val="accent2">
                <a:shade val="50000"/>
                <a:hueOff val="-840368"/>
                <a:satOff val="0"/>
                <a:lumOff val="51601"/>
                <a:alphaOff val="0"/>
                <a:shade val="51000"/>
                <a:satMod val="130000"/>
              </a:schemeClr>
            </a:gs>
            <a:gs pos="80000">
              <a:schemeClr val="accent2">
                <a:shade val="50000"/>
                <a:hueOff val="-840368"/>
                <a:satOff val="0"/>
                <a:lumOff val="51601"/>
                <a:alphaOff val="0"/>
                <a:shade val="93000"/>
                <a:satMod val="130000"/>
              </a:schemeClr>
            </a:gs>
            <a:gs pos="100000">
              <a:schemeClr val="accent2">
                <a:shade val="50000"/>
                <a:hueOff val="-840368"/>
                <a:satOff val="0"/>
                <a:lumOff val="5160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endParaRPr lang="pt-BR" sz="4400" kern="1200">
            <a:latin typeface="Georgia" pitchFamily="18" charset="0"/>
          </a:endParaRPr>
        </a:p>
      </dsp:txBody>
      <dsp:txXfrm rot="-5400000">
        <a:off x="815008" y="388898"/>
        <a:ext cx="622872" cy="7159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DB984-F597-4A2C-B66E-1944CCBCAD80}">
      <dsp:nvSpPr>
        <dsp:cNvPr id="0" name=""/>
        <dsp:cNvSpPr/>
      </dsp:nvSpPr>
      <dsp:spPr>
        <a:xfrm rot="5400000">
          <a:off x="1583679" y="294420"/>
          <a:ext cx="1040115" cy="904900"/>
        </a:xfrm>
        <a:prstGeom prst="hexagon">
          <a:avLst>
            <a:gd name="adj" fmla="val 25000"/>
            <a:gd name="vf" fmla="val 115470"/>
          </a:avLst>
        </a:prstGeom>
        <a:gradFill rotWithShape="0">
          <a:gsLst>
            <a:gs pos="0">
              <a:schemeClr val="accent2">
                <a:shade val="50000"/>
                <a:hueOff val="0"/>
                <a:satOff val="0"/>
                <a:lumOff val="0"/>
                <a:alphaOff val="0"/>
                <a:shade val="51000"/>
                <a:satMod val="130000"/>
              </a:schemeClr>
            </a:gs>
            <a:gs pos="80000">
              <a:schemeClr val="accent2">
                <a:shade val="50000"/>
                <a:hueOff val="0"/>
                <a:satOff val="0"/>
                <a:lumOff val="0"/>
                <a:alphaOff val="0"/>
                <a:shade val="93000"/>
                <a:satMod val="130000"/>
              </a:schemeClr>
            </a:gs>
            <a:gs pos="100000">
              <a:schemeClr val="accent2">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pt-BR" sz="1100" kern="1200" dirty="0" smtClean="0">
              <a:latin typeface="Georgia" pitchFamily="18" charset="0"/>
            </a:rPr>
            <a:t>JDK e JRE</a:t>
          </a:r>
          <a:endParaRPr lang="pt-BR" sz="1100" kern="1200" dirty="0">
            <a:latin typeface="Georgia" pitchFamily="18" charset="0"/>
          </a:endParaRPr>
        </a:p>
      </dsp:txBody>
      <dsp:txXfrm rot="-5400000">
        <a:off x="1792300" y="388898"/>
        <a:ext cx="622872" cy="715945"/>
      </dsp:txXfrm>
    </dsp:sp>
    <dsp:sp modelId="{6D1C8AD7-5920-4AD1-838B-45F4456ED71E}">
      <dsp:nvSpPr>
        <dsp:cNvPr id="0" name=""/>
        <dsp:cNvSpPr/>
      </dsp:nvSpPr>
      <dsp:spPr>
        <a:xfrm>
          <a:off x="2583647" y="434835"/>
          <a:ext cx="1160768" cy="624069"/>
        </a:xfrm>
        <a:prstGeom prst="rect">
          <a:avLst/>
        </a:prstGeom>
        <a:noFill/>
        <a:ln>
          <a:noFill/>
        </a:ln>
        <a:effectLst/>
      </dsp:spPr>
      <dsp:style>
        <a:lnRef idx="0">
          <a:scrgbClr r="0" g="0" b="0"/>
        </a:lnRef>
        <a:fillRef idx="0">
          <a:scrgbClr r="0" g="0" b="0"/>
        </a:fillRef>
        <a:effectRef idx="0">
          <a:scrgbClr r="0" g="0" b="0"/>
        </a:effectRef>
        <a:fontRef idx="minor"/>
      </dsp:style>
    </dsp:sp>
    <dsp:sp modelId="{E880A8BC-225F-4EBC-86B4-C294C7F3C3F6}">
      <dsp:nvSpPr>
        <dsp:cNvPr id="0" name=""/>
        <dsp:cNvSpPr/>
      </dsp:nvSpPr>
      <dsp:spPr>
        <a:xfrm rot="5400000">
          <a:off x="606387" y="294420"/>
          <a:ext cx="1040115" cy="904900"/>
        </a:xfrm>
        <a:prstGeom prst="hexagon">
          <a:avLst>
            <a:gd name="adj" fmla="val 25000"/>
            <a:gd name="vf" fmla="val 115470"/>
          </a:avLst>
        </a:prstGeom>
        <a:gradFill rotWithShape="0">
          <a:gsLst>
            <a:gs pos="0">
              <a:schemeClr val="accent2">
                <a:shade val="50000"/>
                <a:hueOff val="-840368"/>
                <a:satOff val="0"/>
                <a:lumOff val="51601"/>
                <a:alphaOff val="0"/>
                <a:shade val="51000"/>
                <a:satMod val="130000"/>
              </a:schemeClr>
            </a:gs>
            <a:gs pos="80000">
              <a:schemeClr val="accent2">
                <a:shade val="50000"/>
                <a:hueOff val="-840368"/>
                <a:satOff val="0"/>
                <a:lumOff val="51601"/>
                <a:alphaOff val="0"/>
                <a:shade val="93000"/>
                <a:satMod val="130000"/>
              </a:schemeClr>
            </a:gs>
            <a:gs pos="100000">
              <a:schemeClr val="accent2">
                <a:shade val="50000"/>
                <a:hueOff val="-840368"/>
                <a:satOff val="0"/>
                <a:lumOff val="5160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endParaRPr lang="pt-BR" sz="4400" kern="1200">
            <a:latin typeface="Georgia" pitchFamily="18" charset="0"/>
          </a:endParaRPr>
        </a:p>
      </dsp:txBody>
      <dsp:txXfrm rot="-5400000">
        <a:off x="815008" y="388898"/>
        <a:ext cx="622872" cy="7159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DB984-F597-4A2C-B66E-1944CCBCAD80}">
      <dsp:nvSpPr>
        <dsp:cNvPr id="0" name=""/>
        <dsp:cNvSpPr/>
      </dsp:nvSpPr>
      <dsp:spPr>
        <a:xfrm rot="5400000">
          <a:off x="1583679" y="294420"/>
          <a:ext cx="1040115" cy="904900"/>
        </a:xfrm>
        <a:prstGeom prst="hexagon">
          <a:avLst>
            <a:gd name="adj" fmla="val 25000"/>
            <a:gd name="vf" fmla="val 115470"/>
          </a:avLst>
        </a:prstGeom>
        <a:gradFill rotWithShape="0">
          <a:gsLst>
            <a:gs pos="0">
              <a:schemeClr val="accent1">
                <a:shade val="50000"/>
                <a:hueOff val="0"/>
                <a:satOff val="0"/>
                <a:lumOff val="0"/>
                <a:alphaOff val="0"/>
                <a:shade val="51000"/>
                <a:satMod val="130000"/>
              </a:schemeClr>
            </a:gs>
            <a:gs pos="80000">
              <a:schemeClr val="accent1">
                <a:shade val="50000"/>
                <a:hueOff val="0"/>
                <a:satOff val="0"/>
                <a:lumOff val="0"/>
                <a:alphaOff val="0"/>
                <a:shade val="93000"/>
                <a:satMod val="130000"/>
              </a:schemeClr>
            </a:gs>
            <a:gs pos="100000">
              <a:schemeClr val="accent1">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pt-BR" sz="1100" kern="1200" dirty="0" smtClean="0">
              <a:latin typeface="Georgia" pitchFamily="18" charset="0"/>
            </a:rPr>
            <a:t>JVM</a:t>
          </a:r>
          <a:endParaRPr lang="pt-BR" sz="1100" kern="1200" dirty="0">
            <a:latin typeface="Georgia" pitchFamily="18" charset="0"/>
          </a:endParaRPr>
        </a:p>
      </dsp:txBody>
      <dsp:txXfrm rot="-5400000">
        <a:off x="1792300" y="388898"/>
        <a:ext cx="622872" cy="715945"/>
      </dsp:txXfrm>
    </dsp:sp>
    <dsp:sp modelId="{6D1C8AD7-5920-4AD1-838B-45F4456ED71E}">
      <dsp:nvSpPr>
        <dsp:cNvPr id="0" name=""/>
        <dsp:cNvSpPr/>
      </dsp:nvSpPr>
      <dsp:spPr>
        <a:xfrm>
          <a:off x="2583647" y="434835"/>
          <a:ext cx="1160768" cy="624069"/>
        </a:xfrm>
        <a:prstGeom prst="rect">
          <a:avLst/>
        </a:prstGeom>
        <a:noFill/>
        <a:ln>
          <a:noFill/>
        </a:ln>
        <a:effectLst/>
      </dsp:spPr>
      <dsp:style>
        <a:lnRef idx="0">
          <a:scrgbClr r="0" g="0" b="0"/>
        </a:lnRef>
        <a:fillRef idx="0">
          <a:scrgbClr r="0" g="0" b="0"/>
        </a:fillRef>
        <a:effectRef idx="0">
          <a:scrgbClr r="0" g="0" b="0"/>
        </a:effectRef>
        <a:fontRef idx="minor"/>
      </dsp:style>
    </dsp:sp>
    <dsp:sp modelId="{E880A8BC-225F-4EBC-86B4-C294C7F3C3F6}">
      <dsp:nvSpPr>
        <dsp:cNvPr id="0" name=""/>
        <dsp:cNvSpPr/>
      </dsp:nvSpPr>
      <dsp:spPr>
        <a:xfrm rot="5400000">
          <a:off x="606387" y="294420"/>
          <a:ext cx="1040115" cy="904900"/>
        </a:xfrm>
        <a:prstGeom prst="hexagon">
          <a:avLst>
            <a:gd name="adj" fmla="val 25000"/>
            <a:gd name="vf" fmla="val 115470"/>
          </a:avLst>
        </a:prstGeom>
        <a:gradFill rotWithShape="0">
          <a:gsLst>
            <a:gs pos="0">
              <a:schemeClr val="accent1">
                <a:shade val="50000"/>
                <a:hueOff val="-460231"/>
                <a:satOff val="15005"/>
                <a:lumOff val="45507"/>
                <a:alphaOff val="0"/>
                <a:shade val="51000"/>
                <a:satMod val="130000"/>
              </a:schemeClr>
            </a:gs>
            <a:gs pos="80000">
              <a:schemeClr val="accent1">
                <a:shade val="50000"/>
                <a:hueOff val="-460231"/>
                <a:satOff val="15005"/>
                <a:lumOff val="45507"/>
                <a:alphaOff val="0"/>
                <a:shade val="93000"/>
                <a:satMod val="130000"/>
              </a:schemeClr>
            </a:gs>
            <a:gs pos="100000">
              <a:schemeClr val="accent1">
                <a:shade val="50000"/>
                <a:hueOff val="-460231"/>
                <a:satOff val="15005"/>
                <a:lumOff val="4550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endParaRPr lang="pt-BR" sz="4400" kern="1200">
            <a:latin typeface="Georgia" pitchFamily="18" charset="0"/>
          </a:endParaRPr>
        </a:p>
      </dsp:txBody>
      <dsp:txXfrm rot="-5400000">
        <a:off x="815008" y="388898"/>
        <a:ext cx="622872" cy="7159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DB984-F597-4A2C-B66E-1944CCBCAD80}">
      <dsp:nvSpPr>
        <dsp:cNvPr id="0" name=""/>
        <dsp:cNvSpPr/>
      </dsp:nvSpPr>
      <dsp:spPr>
        <a:xfrm rot="5400000">
          <a:off x="1583679" y="294420"/>
          <a:ext cx="1040115" cy="904900"/>
        </a:xfrm>
        <a:prstGeom prst="hexagon">
          <a:avLst>
            <a:gd name="adj" fmla="val 25000"/>
            <a:gd name="vf" fmla="val 115470"/>
          </a:avLst>
        </a:prstGeom>
        <a:gradFill rotWithShape="0">
          <a:gsLst>
            <a:gs pos="0">
              <a:schemeClr val="accent1">
                <a:shade val="50000"/>
                <a:hueOff val="0"/>
                <a:satOff val="0"/>
                <a:lumOff val="0"/>
                <a:alphaOff val="0"/>
                <a:shade val="51000"/>
                <a:satMod val="130000"/>
              </a:schemeClr>
            </a:gs>
            <a:gs pos="80000">
              <a:schemeClr val="accent1">
                <a:shade val="50000"/>
                <a:hueOff val="0"/>
                <a:satOff val="0"/>
                <a:lumOff val="0"/>
                <a:alphaOff val="0"/>
                <a:shade val="93000"/>
                <a:satMod val="130000"/>
              </a:schemeClr>
            </a:gs>
            <a:gs pos="100000">
              <a:schemeClr val="accent1">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pt-BR" sz="1100" kern="1200" dirty="0" smtClean="0">
              <a:latin typeface="Georgia" pitchFamily="18" charset="0"/>
            </a:rPr>
            <a:t>JSE</a:t>
          </a:r>
          <a:endParaRPr lang="pt-BR" sz="1100" kern="1200" dirty="0">
            <a:latin typeface="Georgia" pitchFamily="18" charset="0"/>
          </a:endParaRPr>
        </a:p>
      </dsp:txBody>
      <dsp:txXfrm rot="-5400000">
        <a:off x="1792300" y="388898"/>
        <a:ext cx="622872" cy="715945"/>
      </dsp:txXfrm>
    </dsp:sp>
    <dsp:sp modelId="{6D1C8AD7-5920-4AD1-838B-45F4456ED71E}">
      <dsp:nvSpPr>
        <dsp:cNvPr id="0" name=""/>
        <dsp:cNvSpPr/>
      </dsp:nvSpPr>
      <dsp:spPr>
        <a:xfrm>
          <a:off x="2583647" y="434835"/>
          <a:ext cx="1160768" cy="624069"/>
        </a:xfrm>
        <a:prstGeom prst="rect">
          <a:avLst/>
        </a:prstGeom>
        <a:noFill/>
        <a:ln>
          <a:noFill/>
        </a:ln>
        <a:effectLst/>
      </dsp:spPr>
      <dsp:style>
        <a:lnRef idx="0">
          <a:scrgbClr r="0" g="0" b="0"/>
        </a:lnRef>
        <a:fillRef idx="0">
          <a:scrgbClr r="0" g="0" b="0"/>
        </a:fillRef>
        <a:effectRef idx="0">
          <a:scrgbClr r="0" g="0" b="0"/>
        </a:effectRef>
        <a:fontRef idx="minor"/>
      </dsp:style>
    </dsp:sp>
    <dsp:sp modelId="{E880A8BC-225F-4EBC-86B4-C294C7F3C3F6}">
      <dsp:nvSpPr>
        <dsp:cNvPr id="0" name=""/>
        <dsp:cNvSpPr/>
      </dsp:nvSpPr>
      <dsp:spPr>
        <a:xfrm rot="5400000">
          <a:off x="606387" y="294420"/>
          <a:ext cx="1040115" cy="904900"/>
        </a:xfrm>
        <a:prstGeom prst="hexagon">
          <a:avLst>
            <a:gd name="adj" fmla="val 25000"/>
            <a:gd name="vf" fmla="val 115470"/>
          </a:avLst>
        </a:prstGeom>
        <a:gradFill rotWithShape="0">
          <a:gsLst>
            <a:gs pos="0">
              <a:schemeClr val="accent1">
                <a:shade val="50000"/>
                <a:hueOff val="-460231"/>
                <a:satOff val="15005"/>
                <a:lumOff val="45507"/>
                <a:alphaOff val="0"/>
                <a:shade val="51000"/>
                <a:satMod val="130000"/>
              </a:schemeClr>
            </a:gs>
            <a:gs pos="80000">
              <a:schemeClr val="accent1">
                <a:shade val="50000"/>
                <a:hueOff val="-460231"/>
                <a:satOff val="15005"/>
                <a:lumOff val="45507"/>
                <a:alphaOff val="0"/>
                <a:shade val="93000"/>
                <a:satMod val="130000"/>
              </a:schemeClr>
            </a:gs>
            <a:gs pos="100000">
              <a:schemeClr val="accent1">
                <a:shade val="50000"/>
                <a:hueOff val="-460231"/>
                <a:satOff val="15005"/>
                <a:lumOff val="4550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endParaRPr lang="pt-BR" sz="4400" kern="1200">
            <a:latin typeface="Georgia" pitchFamily="18" charset="0"/>
          </a:endParaRPr>
        </a:p>
      </dsp:txBody>
      <dsp:txXfrm rot="-5400000">
        <a:off x="815008" y="388898"/>
        <a:ext cx="622872" cy="71594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DB984-F597-4A2C-B66E-1944CCBCAD80}">
      <dsp:nvSpPr>
        <dsp:cNvPr id="0" name=""/>
        <dsp:cNvSpPr/>
      </dsp:nvSpPr>
      <dsp:spPr>
        <a:xfrm rot="5400000">
          <a:off x="1583679" y="294420"/>
          <a:ext cx="1040115" cy="904900"/>
        </a:xfrm>
        <a:prstGeom prst="hexagon">
          <a:avLst>
            <a:gd name="adj" fmla="val 25000"/>
            <a:gd name="vf" fmla="val 115470"/>
          </a:avLst>
        </a:prstGeom>
        <a:gradFill rotWithShape="0">
          <a:gsLst>
            <a:gs pos="0">
              <a:schemeClr val="accent2">
                <a:shade val="50000"/>
                <a:hueOff val="0"/>
                <a:satOff val="0"/>
                <a:lumOff val="0"/>
                <a:alphaOff val="0"/>
                <a:shade val="51000"/>
                <a:satMod val="130000"/>
              </a:schemeClr>
            </a:gs>
            <a:gs pos="80000">
              <a:schemeClr val="accent2">
                <a:shade val="50000"/>
                <a:hueOff val="0"/>
                <a:satOff val="0"/>
                <a:lumOff val="0"/>
                <a:alphaOff val="0"/>
                <a:shade val="93000"/>
                <a:satMod val="130000"/>
              </a:schemeClr>
            </a:gs>
            <a:gs pos="100000">
              <a:schemeClr val="accent2">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pt-BR" sz="1100" kern="1200" smtClean="0">
              <a:latin typeface="Georgia" pitchFamily="18" charset="0"/>
            </a:rPr>
            <a:t>JVM</a:t>
          </a:r>
          <a:endParaRPr lang="pt-BR" sz="1100" kern="1200" dirty="0">
            <a:latin typeface="Georgia" pitchFamily="18" charset="0"/>
          </a:endParaRPr>
        </a:p>
      </dsp:txBody>
      <dsp:txXfrm rot="-5400000">
        <a:off x="1792300" y="388898"/>
        <a:ext cx="622872" cy="715945"/>
      </dsp:txXfrm>
    </dsp:sp>
    <dsp:sp modelId="{6D1C8AD7-5920-4AD1-838B-45F4456ED71E}">
      <dsp:nvSpPr>
        <dsp:cNvPr id="0" name=""/>
        <dsp:cNvSpPr/>
      </dsp:nvSpPr>
      <dsp:spPr>
        <a:xfrm>
          <a:off x="2583647" y="434835"/>
          <a:ext cx="1160768" cy="624069"/>
        </a:xfrm>
        <a:prstGeom prst="rect">
          <a:avLst/>
        </a:prstGeom>
        <a:noFill/>
        <a:ln>
          <a:noFill/>
        </a:ln>
        <a:effectLst/>
      </dsp:spPr>
      <dsp:style>
        <a:lnRef idx="0">
          <a:scrgbClr r="0" g="0" b="0"/>
        </a:lnRef>
        <a:fillRef idx="0">
          <a:scrgbClr r="0" g="0" b="0"/>
        </a:fillRef>
        <a:effectRef idx="0">
          <a:scrgbClr r="0" g="0" b="0"/>
        </a:effectRef>
        <a:fontRef idx="minor"/>
      </dsp:style>
    </dsp:sp>
    <dsp:sp modelId="{E880A8BC-225F-4EBC-86B4-C294C7F3C3F6}">
      <dsp:nvSpPr>
        <dsp:cNvPr id="0" name=""/>
        <dsp:cNvSpPr/>
      </dsp:nvSpPr>
      <dsp:spPr>
        <a:xfrm rot="5400000">
          <a:off x="606387" y="294420"/>
          <a:ext cx="1040115" cy="904900"/>
        </a:xfrm>
        <a:prstGeom prst="hexagon">
          <a:avLst>
            <a:gd name="adj" fmla="val 25000"/>
            <a:gd name="vf" fmla="val 115470"/>
          </a:avLst>
        </a:prstGeom>
        <a:gradFill rotWithShape="0">
          <a:gsLst>
            <a:gs pos="0">
              <a:schemeClr val="accent2">
                <a:shade val="50000"/>
                <a:hueOff val="-840368"/>
                <a:satOff val="0"/>
                <a:lumOff val="51601"/>
                <a:alphaOff val="0"/>
                <a:shade val="51000"/>
                <a:satMod val="130000"/>
              </a:schemeClr>
            </a:gs>
            <a:gs pos="80000">
              <a:schemeClr val="accent2">
                <a:shade val="50000"/>
                <a:hueOff val="-840368"/>
                <a:satOff val="0"/>
                <a:lumOff val="51601"/>
                <a:alphaOff val="0"/>
                <a:shade val="93000"/>
                <a:satMod val="130000"/>
              </a:schemeClr>
            </a:gs>
            <a:gs pos="100000">
              <a:schemeClr val="accent2">
                <a:shade val="50000"/>
                <a:hueOff val="-840368"/>
                <a:satOff val="0"/>
                <a:lumOff val="5160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endParaRPr lang="pt-BR" sz="4400" kern="1200">
            <a:latin typeface="Georgia" pitchFamily="18" charset="0"/>
          </a:endParaRPr>
        </a:p>
      </dsp:txBody>
      <dsp:txXfrm rot="-5400000">
        <a:off x="815008" y="388898"/>
        <a:ext cx="622872" cy="71594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DB984-F597-4A2C-B66E-1944CCBCAD80}">
      <dsp:nvSpPr>
        <dsp:cNvPr id="0" name=""/>
        <dsp:cNvSpPr/>
      </dsp:nvSpPr>
      <dsp:spPr>
        <a:xfrm rot="5400000">
          <a:off x="1583679" y="294420"/>
          <a:ext cx="1040115" cy="904900"/>
        </a:xfrm>
        <a:prstGeom prst="hexagon">
          <a:avLst>
            <a:gd name="adj" fmla="val 25000"/>
            <a:gd name="vf" fmla="val 115470"/>
          </a:avLst>
        </a:prstGeom>
        <a:gradFill rotWithShape="0">
          <a:gsLst>
            <a:gs pos="0">
              <a:schemeClr val="accent2">
                <a:shade val="50000"/>
                <a:hueOff val="0"/>
                <a:satOff val="0"/>
                <a:lumOff val="0"/>
                <a:alphaOff val="0"/>
                <a:shade val="51000"/>
                <a:satMod val="130000"/>
              </a:schemeClr>
            </a:gs>
            <a:gs pos="80000">
              <a:schemeClr val="accent2">
                <a:shade val="50000"/>
                <a:hueOff val="0"/>
                <a:satOff val="0"/>
                <a:lumOff val="0"/>
                <a:alphaOff val="0"/>
                <a:shade val="93000"/>
                <a:satMod val="130000"/>
              </a:schemeClr>
            </a:gs>
            <a:gs pos="100000">
              <a:schemeClr val="accent2">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pt-BR" sz="1100" kern="1200" dirty="0" smtClean="0">
              <a:latin typeface="Georgia" pitchFamily="18" charset="0"/>
            </a:rPr>
            <a:t>JEE</a:t>
          </a:r>
          <a:endParaRPr lang="pt-BR" sz="1100" kern="1200" dirty="0">
            <a:latin typeface="Georgia" pitchFamily="18" charset="0"/>
          </a:endParaRPr>
        </a:p>
      </dsp:txBody>
      <dsp:txXfrm rot="-5400000">
        <a:off x="1792300" y="388898"/>
        <a:ext cx="622872" cy="715945"/>
      </dsp:txXfrm>
    </dsp:sp>
    <dsp:sp modelId="{6D1C8AD7-5920-4AD1-838B-45F4456ED71E}">
      <dsp:nvSpPr>
        <dsp:cNvPr id="0" name=""/>
        <dsp:cNvSpPr/>
      </dsp:nvSpPr>
      <dsp:spPr>
        <a:xfrm>
          <a:off x="2583647" y="434835"/>
          <a:ext cx="1160768" cy="624069"/>
        </a:xfrm>
        <a:prstGeom prst="rect">
          <a:avLst/>
        </a:prstGeom>
        <a:noFill/>
        <a:ln>
          <a:noFill/>
        </a:ln>
        <a:effectLst/>
      </dsp:spPr>
      <dsp:style>
        <a:lnRef idx="0">
          <a:scrgbClr r="0" g="0" b="0"/>
        </a:lnRef>
        <a:fillRef idx="0">
          <a:scrgbClr r="0" g="0" b="0"/>
        </a:fillRef>
        <a:effectRef idx="0">
          <a:scrgbClr r="0" g="0" b="0"/>
        </a:effectRef>
        <a:fontRef idx="minor"/>
      </dsp:style>
    </dsp:sp>
    <dsp:sp modelId="{E880A8BC-225F-4EBC-86B4-C294C7F3C3F6}">
      <dsp:nvSpPr>
        <dsp:cNvPr id="0" name=""/>
        <dsp:cNvSpPr/>
      </dsp:nvSpPr>
      <dsp:spPr>
        <a:xfrm rot="5400000">
          <a:off x="606387" y="294420"/>
          <a:ext cx="1040115" cy="904900"/>
        </a:xfrm>
        <a:prstGeom prst="hexagon">
          <a:avLst>
            <a:gd name="adj" fmla="val 25000"/>
            <a:gd name="vf" fmla="val 115470"/>
          </a:avLst>
        </a:prstGeom>
        <a:gradFill rotWithShape="0">
          <a:gsLst>
            <a:gs pos="0">
              <a:schemeClr val="accent2">
                <a:shade val="50000"/>
                <a:hueOff val="-840368"/>
                <a:satOff val="0"/>
                <a:lumOff val="51601"/>
                <a:alphaOff val="0"/>
                <a:shade val="51000"/>
                <a:satMod val="130000"/>
              </a:schemeClr>
            </a:gs>
            <a:gs pos="80000">
              <a:schemeClr val="accent2">
                <a:shade val="50000"/>
                <a:hueOff val="-840368"/>
                <a:satOff val="0"/>
                <a:lumOff val="51601"/>
                <a:alphaOff val="0"/>
                <a:shade val="93000"/>
                <a:satMod val="130000"/>
              </a:schemeClr>
            </a:gs>
            <a:gs pos="100000">
              <a:schemeClr val="accent2">
                <a:shade val="50000"/>
                <a:hueOff val="-840368"/>
                <a:satOff val="0"/>
                <a:lumOff val="5160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endParaRPr lang="pt-BR" sz="4400" kern="1200">
            <a:latin typeface="Georgia" pitchFamily="18" charset="0"/>
          </a:endParaRPr>
        </a:p>
      </dsp:txBody>
      <dsp:txXfrm rot="-5400000">
        <a:off x="815008" y="388898"/>
        <a:ext cx="622872" cy="715945"/>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C62F87-B8EE-4E50-BAD5-8AFCBE334D09}" type="datetimeFigureOut">
              <a:rPr lang="pt-BR" smtClean="0"/>
              <a:t>05/04/2012</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C4D3BE-BE2A-4846-99B1-4595E9F9519D}" type="slidenum">
              <a:rPr lang="pt-BR" smtClean="0"/>
              <a:t>‹nº›</a:t>
            </a:fld>
            <a:endParaRPr lang="pt-BR"/>
          </a:p>
        </p:txBody>
      </p:sp>
    </p:spTree>
    <p:extLst>
      <p:ext uri="{BB962C8B-B14F-4D97-AF65-F5344CB8AC3E}">
        <p14:creationId xmlns:p14="http://schemas.microsoft.com/office/powerpoint/2010/main" val="212836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4FC4D3BE-BE2A-4846-99B1-4595E9F9519D}" type="slidenum">
              <a:rPr lang="pt-BR" smtClean="0"/>
              <a:t>14</a:t>
            </a:fld>
            <a:endParaRPr lang="pt-BR"/>
          </a:p>
        </p:txBody>
      </p:sp>
    </p:spTree>
    <p:extLst>
      <p:ext uri="{BB962C8B-B14F-4D97-AF65-F5344CB8AC3E}">
        <p14:creationId xmlns:p14="http://schemas.microsoft.com/office/powerpoint/2010/main" val="572623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4FC4D3BE-BE2A-4846-99B1-4595E9F9519D}" type="slidenum">
              <a:rPr lang="pt-BR" smtClean="0"/>
              <a:t>15</a:t>
            </a:fld>
            <a:endParaRPr lang="pt-BR"/>
          </a:p>
        </p:txBody>
      </p:sp>
    </p:spTree>
    <p:extLst>
      <p:ext uri="{BB962C8B-B14F-4D97-AF65-F5344CB8AC3E}">
        <p14:creationId xmlns:p14="http://schemas.microsoft.com/office/powerpoint/2010/main" val="572623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4FC4D3BE-BE2A-4846-99B1-4595E9F9519D}" type="slidenum">
              <a:rPr lang="pt-BR" smtClean="0"/>
              <a:t>16</a:t>
            </a:fld>
            <a:endParaRPr lang="pt-BR"/>
          </a:p>
        </p:txBody>
      </p:sp>
    </p:spTree>
    <p:extLst>
      <p:ext uri="{BB962C8B-B14F-4D97-AF65-F5344CB8AC3E}">
        <p14:creationId xmlns:p14="http://schemas.microsoft.com/office/powerpoint/2010/main" val="572623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4FC4D3BE-BE2A-4846-99B1-4595E9F9519D}" type="slidenum">
              <a:rPr lang="pt-BR" smtClean="0"/>
              <a:t>17</a:t>
            </a:fld>
            <a:endParaRPr lang="pt-BR"/>
          </a:p>
        </p:txBody>
      </p:sp>
    </p:spTree>
    <p:extLst>
      <p:ext uri="{BB962C8B-B14F-4D97-AF65-F5344CB8AC3E}">
        <p14:creationId xmlns:p14="http://schemas.microsoft.com/office/powerpoint/2010/main" val="572623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4FC4D3BE-BE2A-4846-99B1-4595E9F9519D}" type="slidenum">
              <a:rPr lang="pt-BR" smtClean="0"/>
              <a:t>18</a:t>
            </a:fld>
            <a:endParaRPr lang="pt-BR"/>
          </a:p>
        </p:txBody>
      </p:sp>
    </p:spTree>
    <p:extLst>
      <p:ext uri="{BB962C8B-B14F-4D97-AF65-F5344CB8AC3E}">
        <p14:creationId xmlns:p14="http://schemas.microsoft.com/office/powerpoint/2010/main" val="572623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4FC4D3BE-BE2A-4846-99B1-4595E9F9519D}" type="slidenum">
              <a:rPr lang="pt-BR" smtClean="0"/>
              <a:t>19</a:t>
            </a:fld>
            <a:endParaRPr lang="pt-BR"/>
          </a:p>
        </p:txBody>
      </p:sp>
    </p:spTree>
    <p:extLst>
      <p:ext uri="{BB962C8B-B14F-4D97-AF65-F5344CB8AC3E}">
        <p14:creationId xmlns:p14="http://schemas.microsoft.com/office/powerpoint/2010/main" val="572623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4FC4D3BE-BE2A-4846-99B1-4595E9F9519D}" type="slidenum">
              <a:rPr lang="pt-BR" smtClean="0"/>
              <a:t>20</a:t>
            </a:fld>
            <a:endParaRPr lang="pt-BR"/>
          </a:p>
        </p:txBody>
      </p:sp>
    </p:spTree>
    <p:extLst>
      <p:ext uri="{BB962C8B-B14F-4D97-AF65-F5344CB8AC3E}">
        <p14:creationId xmlns:p14="http://schemas.microsoft.com/office/powerpoint/2010/main" val="572623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4FC4D3BE-BE2A-4846-99B1-4595E9F9519D}" type="slidenum">
              <a:rPr lang="pt-BR" smtClean="0"/>
              <a:t>21</a:t>
            </a:fld>
            <a:endParaRPr lang="pt-BR"/>
          </a:p>
        </p:txBody>
      </p:sp>
    </p:spTree>
    <p:extLst>
      <p:ext uri="{BB962C8B-B14F-4D97-AF65-F5344CB8AC3E}">
        <p14:creationId xmlns:p14="http://schemas.microsoft.com/office/powerpoint/2010/main" val="572623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4FC4D3BE-BE2A-4846-99B1-4595E9F9519D}" type="slidenum">
              <a:rPr lang="pt-BR" smtClean="0"/>
              <a:t>22</a:t>
            </a:fld>
            <a:endParaRPr lang="pt-BR"/>
          </a:p>
        </p:txBody>
      </p:sp>
    </p:spTree>
    <p:extLst>
      <p:ext uri="{BB962C8B-B14F-4D97-AF65-F5344CB8AC3E}">
        <p14:creationId xmlns:p14="http://schemas.microsoft.com/office/powerpoint/2010/main" val="572623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73518663-83C7-4421-8543-8C01C44BC1C8}" type="datetime1">
              <a:rPr lang="pt-BR" smtClean="0"/>
              <a:t>05/04/2012</a:t>
            </a:fld>
            <a:endParaRPr lang="pt-BR"/>
          </a:p>
        </p:txBody>
      </p:sp>
      <p:sp>
        <p:nvSpPr>
          <p:cNvPr id="5" name="Espaço Reservado para Rodapé 4"/>
          <p:cNvSpPr>
            <a:spLocks noGrp="1"/>
          </p:cNvSpPr>
          <p:nvPr>
            <p:ph type="ftr" sz="quarter" idx="11"/>
          </p:nvPr>
        </p:nvSpPr>
        <p:spPr/>
        <p:txBody>
          <a:bodyPr/>
          <a:lstStyle/>
          <a:p>
            <a:r>
              <a:rPr lang="pt-BR" smtClean="0"/>
              <a:t>Java Orientação a Objetos</a:t>
            </a:r>
            <a:endParaRPr lang="pt-BR"/>
          </a:p>
        </p:txBody>
      </p:sp>
      <p:sp>
        <p:nvSpPr>
          <p:cNvPr id="6" name="Espaço Reservado para Número de Slide 5"/>
          <p:cNvSpPr>
            <a:spLocks noGrp="1"/>
          </p:cNvSpPr>
          <p:nvPr>
            <p:ph type="sldNum" sz="quarter" idx="12"/>
          </p:nvPr>
        </p:nvSpPr>
        <p:spPr/>
        <p:txBody>
          <a:bodyPr/>
          <a:lstStyle/>
          <a:p>
            <a:fld id="{D957C912-26D7-4E98-9CF3-5E4B8600EDFC}" type="slidenum">
              <a:rPr lang="pt-BR" smtClean="0"/>
              <a:t>‹nº›</a:t>
            </a:fld>
            <a:endParaRPr lang="pt-BR"/>
          </a:p>
        </p:txBody>
      </p:sp>
    </p:spTree>
    <p:extLst>
      <p:ext uri="{BB962C8B-B14F-4D97-AF65-F5344CB8AC3E}">
        <p14:creationId xmlns:p14="http://schemas.microsoft.com/office/powerpoint/2010/main" val="426487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B6DDBDF-FFFE-4951-B7CF-5478B07D5CA5}" type="datetime1">
              <a:rPr lang="pt-BR" smtClean="0"/>
              <a:t>05/04/2012</a:t>
            </a:fld>
            <a:endParaRPr lang="pt-BR"/>
          </a:p>
        </p:txBody>
      </p:sp>
      <p:sp>
        <p:nvSpPr>
          <p:cNvPr id="5" name="Espaço Reservado para Rodapé 4"/>
          <p:cNvSpPr>
            <a:spLocks noGrp="1"/>
          </p:cNvSpPr>
          <p:nvPr>
            <p:ph type="ftr" sz="quarter" idx="11"/>
          </p:nvPr>
        </p:nvSpPr>
        <p:spPr/>
        <p:txBody>
          <a:bodyPr/>
          <a:lstStyle/>
          <a:p>
            <a:r>
              <a:rPr lang="pt-BR" smtClean="0"/>
              <a:t>Java Orientação a Objetos</a:t>
            </a:r>
            <a:endParaRPr lang="pt-BR"/>
          </a:p>
        </p:txBody>
      </p:sp>
      <p:sp>
        <p:nvSpPr>
          <p:cNvPr id="6" name="Espaço Reservado para Número de Slide 5"/>
          <p:cNvSpPr>
            <a:spLocks noGrp="1"/>
          </p:cNvSpPr>
          <p:nvPr>
            <p:ph type="sldNum" sz="quarter" idx="12"/>
          </p:nvPr>
        </p:nvSpPr>
        <p:spPr/>
        <p:txBody>
          <a:bodyPr/>
          <a:lstStyle/>
          <a:p>
            <a:fld id="{D957C912-26D7-4E98-9CF3-5E4B8600EDFC}" type="slidenum">
              <a:rPr lang="pt-BR" smtClean="0"/>
              <a:t>‹nº›</a:t>
            </a:fld>
            <a:endParaRPr lang="pt-BR"/>
          </a:p>
        </p:txBody>
      </p:sp>
    </p:spTree>
    <p:extLst>
      <p:ext uri="{BB962C8B-B14F-4D97-AF65-F5344CB8AC3E}">
        <p14:creationId xmlns:p14="http://schemas.microsoft.com/office/powerpoint/2010/main" val="1299085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65FDD91A-132D-4EDC-BC62-630638D30FB4}" type="datetime1">
              <a:rPr lang="pt-BR" smtClean="0"/>
              <a:t>05/04/2012</a:t>
            </a:fld>
            <a:endParaRPr lang="pt-BR"/>
          </a:p>
        </p:txBody>
      </p:sp>
      <p:sp>
        <p:nvSpPr>
          <p:cNvPr id="5" name="Espaço Reservado para Rodapé 4"/>
          <p:cNvSpPr>
            <a:spLocks noGrp="1"/>
          </p:cNvSpPr>
          <p:nvPr>
            <p:ph type="ftr" sz="quarter" idx="11"/>
          </p:nvPr>
        </p:nvSpPr>
        <p:spPr/>
        <p:txBody>
          <a:bodyPr/>
          <a:lstStyle/>
          <a:p>
            <a:r>
              <a:rPr lang="pt-BR" smtClean="0"/>
              <a:t>Java Orientação a Objetos</a:t>
            </a:r>
            <a:endParaRPr lang="pt-BR"/>
          </a:p>
        </p:txBody>
      </p:sp>
      <p:sp>
        <p:nvSpPr>
          <p:cNvPr id="6" name="Espaço Reservado para Número de Slide 5"/>
          <p:cNvSpPr>
            <a:spLocks noGrp="1"/>
          </p:cNvSpPr>
          <p:nvPr>
            <p:ph type="sldNum" sz="quarter" idx="12"/>
          </p:nvPr>
        </p:nvSpPr>
        <p:spPr/>
        <p:txBody>
          <a:bodyPr/>
          <a:lstStyle/>
          <a:p>
            <a:fld id="{D957C912-26D7-4E98-9CF3-5E4B8600EDFC}" type="slidenum">
              <a:rPr lang="pt-BR" smtClean="0"/>
              <a:t>‹nº›</a:t>
            </a:fld>
            <a:endParaRPr lang="pt-BR"/>
          </a:p>
        </p:txBody>
      </p:sp>
    </p:spTree>
    <p:extLst>
      <p:ext uri="{BB962C8B-B14F-4D97-AF65-F5344CB8AC3E}">
        <p14:creationId xmlns:p14="http://schemas.microsoft.com/office/powerpoint/2010/main" val="2138923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77A9CE7-C86A-4FD1-8492-24B382DF8C74}" type="datetime1">
              <a:rPr lang="pt-BR" smtClean="0"/>
              <a:t>05/04/2012</a:t>
            </a:fld>
            <a:endParaRPr lang="pt-BR"/>
          </a:p>
        </p:txBody>
      </p:sp>
      <p:sp>
        <p:nvSpPr>
          <p:cNvPr id="5" name="Espaço Reservado para Rodapé 4"/>
          <p:cNvSpPr>
            <a:spLocks noGrp="1"/>
          </p:cNvSpPr>
          <p:nvPr>
            <p:ph type="ftr" sz="quarter" idx="11"/>
          </p:nvPr>
        </p:nvSpPr>
        <p:spPr/>
        <p:txBody>
          <a:bodyPr/>
          <a:lstStyle/>
          <a:p>
            <a:r>
              <a:rPr lang="pt-BR" smtClean="0"/>
              <a:t>Java Orientação a Objetos</a:t>
            </a:r>
            <a:endParaRPr lang="pt-BR"/>
          </a:p>
        </p:txBody>
      </p:sp>
      <p:sp>
        <p:nvSpPr>
          <p:cNvPr id="6" name="Espaço Reservado para Número de Slide 5"/>
          <p:cNvSpPr>
            <a:spLocks noGrp="1"/>
          </p:cNvSpPr>
          <p:nvPr>
            <p:ph type="sldNum" sz="quarter" idx="12"/>
          </p:nvPr>
        </p:nvSpPr>
        <p:spPr/>
        <p:txBody>
          <a:bodyPr/>
          <a:lstStyle/>
          <a:p>
            <a:fld id="{D957C912-26D7-4E98-9CF3-5E4B8600EDFC}" type="slidenum">
              <a:rPr lang="pt-BR" smtClean="0"/>
              <a:t>‹nº›</a:t>
            </a:fld>
            <a:endParaRPr lang="pt-BR"/>
          </a:p>
        </p:txBody>
      </p:sp>
    </p:spTree>
    <p:extLst>
      <p:ext uri="{BB962C8B-B14F-4D97-AF65-F5344CB8AC3E}">
        <p14:creationId xmlns:p14="http://schemas.microsoft.com/office/powerpoint/2010/main" val="2204594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99291560-0422-4436-8478-BADF7B48BFCB}" type="datetime1">
              <a:rPr lang="pt-BR" smtClean="0"/>
              <a:t>05/04/2012</a:t>
            </a:fld>
            <a:endParaRPr lang="pt-BR"/>
          </a:p>
        </p:txBody>
      </p:sp>
      <p:sp>
        <p:nvSpPr>
          <p:cNvPr id="5" name="Espaço Reservado para Rodapé 4"/>
          <p:cNvSpPr>
            <a:spLocks noGrp="1"/>
          </p:cNvSpPr>
          <p:nvPr>
            <p:ph type="ftr" sz="quarter" idx="11"/>
          </p:nvPr>
        </p:nvSpPr>
        <p:spPr/>
        <p:txBody>
          <a:bodyPr/>
          <a:lstStyle/>
          <a:p>
            <a:r>
              <a:rPr lang="pt-BR" smtClean="0"/>
              <a:t>Java Orientação a Objetos</a:t>
            </a:r>
            <a:endParaRPr lang="pt-BR"/>
          </a:p>
        </p:txBody>
      </p:sp>
      <p:sp>
        <p:nvSpPr>
          <p:cNvPr id="6" name="Espaço Reservado para Número de Slide 5"/>
          <p:cNvSpPr>
            <a:spLocks noGrp="1"/>
          </p:cNvSpPr>
          <p:nvPr>
            <p:ph type="sldNum" sz="quarter" idx="12"/>
          </p:nvPr>
        </p:nvSpPr>
        <p:spPr/>
        <p:txBody>
          <a:bodyPr/>
          <a:lstStyle/>
          <a:p>
            <a:fld id="{D957C912-26D7-4E98-9CF3-5E4B8600EDFC}" type="slidenum">
              <a:rPr lang="pt-BR" smtClean="0"/>
              <a:t>‹nº›</a:t>
            </a:fld>
            <a:endParaRPr lang="pt-BR"/>
          </a:p>
        </p:txBody>
      </p:sp>
    </p:spTree>
    <p:extLst>
      <p:ext uri="{BB962C8B-B14F-4D97-AF65-F5344CB8AC3E}">
        <p14:creationId xmlns:p14="http://schemas.microsoft.com/office/powerpoint/2010/main" val="3317565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D9A60BC5-528B-4A81-90A8-A74CE108B30C}" type="datetime1">
              <a:rPr lang="pt-BR" smtClean="0"/>
              <a:t>05/04/2012</a:t>
            </a:fld>
            <a:endParaRPr lang="pt-BR"/>
          </a:p>
        </p:txBody>
      </p:sp>
      <p:sp>
        <p:nvSpPr>
          <p:cNvPr id="6" name="Espaço Reservado para Rodapé 5"/>
          <p:cNvSpPr>
            <a:spLocks noGrp="1"/>
          </p:cNvSpPr>
          <p:nvPr>
            <p:ph type="ftr" sz="quarter" idx="11"/>
          </p:nvPr>
        </p:nvSpPr>
        <p:spPr/>
        <p:txBody>
          <a:bodyPr/>
          <a:lstStyle/>
          <a:p>
            <a:r>
              <a:rPr lang="pt-BR" smtClean="0"/>
              <a:t>Java Orientação a Objetos</a:t>
            </a:r>
            <a:endParaRPr lang="pt-BR"/>
          </a:p>
        </p:txBody>
      </p:sp>
      <p:sp>
        <p:nvSpPr>
          <p:cNvPr id="7" name="Espaço Reservado para Número de Slide 6"/>
          <p:cNvSpPr>
            <a:spLocks noGrp="1"/>
          </p:cNvSpPr>
          <p:nvPr>
            <p:ph type="sldNum" sz="quarter" idx="12"/>
          </p:nvPr>
        </p:nvSpPr>
        <p:spPr/>
        <p:txBody>
          <a:bodyPr/>
          <a:lstStyle/>
          <a:p>
            <a:fld id="{D957C912-26D7-4E98-9CF3-5E4B8600EDFC}" type="slidenum">
              <a:rPr lang="pt-BR" smtClean="0"/>
              <a:t>‹nº›</a:t>
            </a:fld>
            <a:endParaRPr lang="pt-BR"/>
          </a:p>
        </p:txBody>
      </p:sp>
    </p:spTree>
    <p:extLst>
      <p:ext uri="{BB962C8B-B14F-4D97-AF65-F5344CB8AC3E}">
        <p14:creationId xmlns:p14="http://schemas.microsoft.com/office/powerpoint/2010/main" val="2475406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A819E463-493F-47A0-AC9D-F5C548FB38CE}" type="datetime1">
              <a:rPr lang="pt-BR" smtClean="0"/>
              <a:t>05/04/2012</a:t>
            </a:fld>
            <a:endParaRPr lang="pt-BR"/>
          </a:p>
        </p:txBody>
      </p:sp>
      <p:sp>
        <p:nvSpPr>
          <p:cNvPr id="8" name="Espaço Reservado para Rodapé 7"/>
          <p:cNvSpPr>
            <a:spLocks noGrp="1"/>
          </p:cNvSpPr>
          <p:nvPr>
            <p:ph type="ftr" sz="quarter" idx="11"/>
          </p:nvPr>
        </p:nvSpPr>
        <p:spPr/>
        <p:txBody>
          <a:bodyPr/>
          <a:lstStyle/>
          <a:p>
            <a:r>
              <a:rPr lang="pt-BR" smtClean="0"/>
              <a:t>Java Orientação a Objetos</a:t>
            </a:r>
            <a:endParaRPr lang="pt-BR"/>
          </a:p>
        </p:txBody>
      </p:sp>
      <p:sp>
        <p:nvSpPr>
          <p:cNvPr id="9" name="Espaço Reservado para Número de Slide 8"/>
          <p:cNvSpPr>
            <a:spLocks noGrp="1"/>
          </p:cNvSpPr>
          <p:nvPr>
            <p:ph type="sldNum" sz="quarter" idx="12"/>
          </p:nvPr>
        </p:nvSpPr>
        <p:spPr/>
        <p:txBody>
          <a:bodyPr/>
          <a:lstStyle/>
          <a:p>
            <a:fld id="{D957C912-26D7-4E98-9CF3-5E4B8600EDFC}" type="slidenum">
              <a:rPr lang="pt-BR" smtClean="0"/>
              <a:t>‹nº›</a:t>
            </a:fld>
            <a:endParaRPr lang="pt-BR"/>
          </a:p>
        </p:txBody>
      </p:sp>
    </p:spTree>
    <p:extLst>
      <p:ext uri="{BB962C8B-B14F-4D97-AF65-F5344CB8AC3E}">
        <p14:creationId xmlns:p14="http://schemas.microsoft.com/office/powerpoint/2010/main" val="121672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913F7ECF-4EBB-4F54-AADA-05AB0FF226C2}" type="datetime1">
              <a:rPr lang="pt-BR" smtClean="0"/>
              <a:t>05/04/2012</a:t>
            </a:fld>
            <a:endParaRPr lang="pt-BR"/>
          </a:p>
        </p:txBody>
      </p:sp>
      <p:sp>
        <p:nvSpPr>
          <p:cNvPr id="4" name="Espaço Reservado para Rodapé 3"/>
          <p:cNvSpPr>
            <a:spLocks noGrp="1"/>
          </p:cNvSpPr>
          <p:nvPr>
            <p:ph type="ftr" sz="quarter" idx="11"/>
          </p:nvPr>
        </p:nvSpPr>
        <p:spPr/>
        <p:txBody>
          <a:bodyPr/>
          <a:lstStyle/>
          <a:p>
            <a:r>
              <a:rPr lang="pt-BR" smtClean="0"/>
              <a:t>Java Orientação a Objetos</a:t>
            </a:r>
            <a:endParaRPr lang="pt-BR"/>
          </a:p>
        </p:txBody>
      </p:sp>
      <p:sp>
        <p:nvSpPr>
          <p:cNvPr id="5" name="Espaço Reservado para Número de Slide 4"/>
          <p:cNvSpPr>
            <a:spLocks noGrp="1"/>
          </p:cNvSpPr>
          <p:nvPr>
            <p:ph type="sldNum" sz="quarter" idx="12"/>
          </p:nvPr>
        </p:nvSpPr>
        <p:spPr/>
        <p:txBody>
          <a:bodyPr/>
          <a:lstStyle/>
          <a:p>
            <a:fld id="{D957C912-26D7-4E98-9CF3-5E4B8600EDFC}" type="slidenum">
              <a:rPr lang="pt-BR" smtClean="0"/>
              <a:t>‹nº›</a:t>
            </a:fld>
            <a:endParaRPr lang="pt-BR"/>
          </a:p>
        </p:txBody>
      </p:sp>
    </p:spTree>
    <p:extLst>
      <p:ext uri="{BB962C8B-B14F-4D97-AF65-F5344CB8AC3E}">
        <p14:creationId xmlns:p14="http://schemas.microsoft.com/office/powerpoint/2010/main" val="315996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00FE0854-A15A-447F-B165-E36EC1431BA0}" type="datetime1">
              <a:rPr lang="pt-BR" smtClean="0"/>
              <a:t>05/04/2012</a:t>
            </a:fld>
            <a:endParaRPr lang="pt-BR"/>
          </a:p>
        </p:txBody>
      </p:sp>
      <p:sp>
        <p:nvSpPr>
          <p:cNvPr id="3" name="Espaço Reservado para Rodapé 2"/>
          <p:cNvSpPr>
            <a:spLocks noGrp="1"/>
          </p:cNvSpPr>
          <p:nvPr>
            <p:ph type="ftr" sz="quarter" idx="11"/>
          </p:nvPr>
        </p:nvSpPr>
        <p:spPr/>
        <p:txBody>
          <a:bodyPr/>
          <a:lstStyle/>
          <a:p>
            <a:r>
              <a:rPr lang="pt-BR" smtClean="0"/>
              <a:t>Java Orientação a Objetos</a:t>
            </a:r>
            <a:endParaRPr lang="pt-BR"/>
          </a:p>
        </p:txBody>
      </p:sp>
      <p:sp>
        <p:nvSpPr>
          <p:cNvPr id="4" name="Espaço Reservado para Número de Slide 3"/>
          <p:cNvSpPr>
            <a:spLocks noGrp="1"/>
          </p:cNvSpPr>
          <p:nvPr>
            <p:ph type="sldNum" sz="quarter" idx="12"/>
          </p:nvPr>
        </p:nvSpPr>
        <p:spPr/>
        <p:txBody>
          <a:bodyPr/>
          <a:lstStyle/>
          <a:p>
            <a:fld id="{D957C912-26D7-4E98-9CF3-5E4B8600EDFC}" type="slidenum">
              <a:rPr lang="pt-BR" smtClean="0"/>
              <a:t>‹nº›</a:t>
            </a:fld>
            <a:endParaRPr lang="pt-BR"/>
          </a:p>
        </p:txBody>
      </p:sp>
    </p:spTree>
    <p:extLst>
      <p:ext uri="{BB962C8B-B14F-4D97-AF65-F5344CB8AC3E}">
        <p14:creationId xmlns:p14="http://schemas.microsoft.com/office/powerpoint/2010/main" val="336822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AEEB57F8-DA93-4181-B729-6E171D1FB434}" type="datetime1">
              <a:rPr lang="pt-BR" smtClean="0"/>
              <a:t>05/04/2012</a:t>
            </a:fld>
            <a:endParaRPr lang="pt-BR"/>
          </a:p>
        </p:txBody>
      </p:sp>
      <p:sp>
        <p:nvSpPr>
          <p:cNvPr id="6" name="Espaço Reservado para Rodapé 5"/>
          <p:cNvSpPr>
            <a:spLocks noGrp="1"/>
          </p:cNvSpPr>
          <p:nvPr>
            <p:ph type="ftr" sz="quarter" idx="11"/>
          </p:nvPr>
        </p:nvSpPr>
        <p:spPr/>
        <p:txBody>
          <a:bodyPr/>
          <a:lstStyle/>
          <a:p>
            <a:r>
              <a:rPr lang="pt-BR" smtClean="0"/>
              <a:t>Java Orientação a Objetos</a:t>
            </a:r>
            <a:endParaRPr lang="pt-BR"/>
          </a:p>
        </p:txBody>
      </p:sp>
      <p:sp>
        <p:nvSpPr>
          <p:cNvPr id="7" name="Espaço Reservado para Número de Slide 6"/>
          <p:cNvSpPr>
            <a:spLocks noGrp="1"/>
          </p:cNvSpPr>
          <p:nvPr>
            <p:ph type="sldNum" sz="quarter" idx="12"/>
          </p:nvPr>
        </p:nvSpPr>
        <p:spPr/>
        <p:txBody>
          <a:bodyPr/>
          <a:lstStyle/>
          <a:p>
            <a:fld id="{D957C912-26D7-4E98-9CF3-5E4B8600EDFC}" type="slidenum">
              <a:rPr lang="pt-BR" smtClean="0"/>
              <a:t>‹nº›</a:t>
            </a:fld>
            <a:endParaRPr lang="pt-BR"/>
          </a:p>
        </p:txBody>
      </p:sp>
    </p:spTree>
    <p:extLst>
      <p:ext uri="{BB962C8B-B14F-4D97-AF65-F5344CB8AC3E}">
        <p14:creationId xmlns:p14="http://schemas.microsoft.com/office/powerpoint/2010/main" val="1456583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886BA2B0-D598-4F5B-834D-35208079212D}" type="datetime1">
              <a:rPr lang="pt-BR" smtClean="0"/>
              <a:t>05/04/2012</a:t>
            </a:fld>
            <a:endParaRPr lang="pt-BR"/>
          </a:p>
        </p:txBody>
      </p:sp>
      <p:sp>
        <p:nvSpPr>
          <p:cNvPr id="6" name="Espaço Reservado para Rodapé 5"/>
          <p:cNvSpPr>
            <a:spLocks noGrp="1"/>
          </p:cNvSpPr>
          <p:nvPr>
            <p:ph type="ftr" sz="quarter" idx="11"/>
          </p:nvPr>
        </p:nvSpPr>
        <p:spPr/>
        <p:txBody>
          <a:bodyPr/>
          <a:lstStyle/>
          <a:p>
            <a:r>
              <a:rPr lang="pt-BR" smtClean="0"/>
              <a:t>Java Orientação a Objetos</a:t>
            </a:r>
            <a:endParaRPr lang="pt-BR"/>
          </a:p>
        </p:txBody>
      </p:sp>
      <p:sp>
        <p:nvSpPr>
          <p:cNvPr id="7" name="Espaço Reservado para Número de Slide 6"/>
          <p:cNvSpPr>
            <a:spLocks noGrp="1"/>
          </p:cNvSpPr>
          <p:nvPr>
            <p:ph type="sldNum" sz="quarter" idx="12"/>
          </p:nvPr>
        </p:nvSpPr>
        <p:spPr/>
        <p:txBody>
          <a:bodyPr/>
          <a:lstStyle/>
          <a:p>
            <a:fld id="{D957C912-26D7-4E98-9CF3-5E4B8600EDFC}" type="slidenum">
              <a:rPr lang="pt-BR" smtClean="0"/>
              <a:t>‹nº›</a:t>
            </a:fld>
            <a:endParaRPr lang="pt-BR"/>
          </a:p>
        </p:txBody>
      </p:sp>
    </p:spTree>
    <p:extLst>
      <p:ext uri="{BB962C8B-B14F-4D97-AF65-F5344CB8AC3E}">
        <p14:creationId xmlns:p14="http://schemas.microsoft.com/office/powerpoint/2010/main" val="86495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50000">
              <a:schemeClr val="bg1">
                <a:lumMod val="85000"/>
              </a:schemeClr>
            </a:gs>
            <a:gs pos="100000">
              <a:schemeClr val="bg1">
                <a:lumMod val="75000"/>
              </a:schemeClr>
            </a:gs>
          </a:gsLst>
          <a:lin ang="5400000" scaled="0"/>
          <a:tileRect/>
        </a:gra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D35E-7C47-45DA-9F96-C09EA25470C4}" type="datetime1">
              <a:rPr lang="pt-BR" smtClean="0"/>
              <a:t>05/04/2012</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smtClean="0"/>
              <a:t>Java Orientação a Objetos</a:t>
            </a:r>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57C912-26D7-4E98-9CF3-5E4B8600EDFC}" type="slidenum">
              <a:rPr lang="pt-BR" smtClean="0"/>
              <a:t>‹nº›</a:t>
            </a:fld>
            <a:endParaRPr lang="pt-BR"/>
          </a:p>
        </p:txBody>
      </p:sp>
    </p:spTree>
    <p:extLst>
      <p:ext uri="{BB962C8B-B14F-4D97-AF65-F5344CB8AC3E}">
        <p14:creationId xmlns:p14="http://schemas.microsoft.com/office/powerpoint/2010/main" val="4275008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18" Type="http://schemas.microsoft.com/office/2007/relationships/diagramDrawing" Target="../diagrams/drawing4.xml"/><Relationship Id="rId3" Type="http://schemas.microsoft.com/office/2007/relationships/hdphoto" Target="../media/hdphoto1.wdp"/><Relationship Id="rId21" Type="http://schemas.openxmlformats.org/officeDocument/2006/relationships/diagramQuickStyle" Target="../diagrams/quickStyle5.xml"/><Relationship Id="rId7" Type="http://schemas.openxmlformats.org/officeDocument/2006/relationships/diagramColors" Target="../diagrams/colors2.xml"/><Relationship Id="rId12" Type="http://schemas.openxmlformats.org/officeDocument/2006/relationships/diagramColors" Target="../diagrams/colors3.xml"/><Relationship Id="rId17" Type="http://schemas.openxmlformats.org/officeDocument/2006/relationships/diagramColors" Target="../diagrams/colors4.xml"/><Relationship Id="rId2" Type="http://schemas.openxmlformats.org/officeDocument/2006/relationships/image" Target="../media/image1.png"/><Relationship Id="rId16" Type="http://schemas.openxmlformats.org/officeDocument/2006/relationships/diagramQuickStyle" Target="../diagrams/quickStyle4.xml"/><Relationship Id="rId20" Type="http://schemas.openxmlformats.org/officeDocument/2006/relationships/diagramLayout" Target="../diagrams/layout5.xml"/><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5" Type="http://schemas.openxmlformats.org/officeDocument/2006/relationships/diagramLayout" Target="../diagrams/layout4.xml"/><Relationship Id="rId23" Type="http://schemas.microsoft.com/office/2007/relationships/diagramDrawing" Target="../diagrams/drawing5.xml"/><Relationship Id="rId10" Type="http://schemas.openxmlformats.org/officeDocument/2006/relationships/diagramLayout" Target="../diagrams/layout3.xml"/><Relationship Id="rId19" Type="http://schemas.openxmlformats.org/officeDocument/2006/relationships/diagramData" Target="../diagrams/data5.xml"/><Relationship Id="rId4" Type="http://schemas.openxmlformats.org/officeDocument/2006/relationships/diagramData" Target="../diagrams/data2.xml"/><Relationship Id="rId9" Type="http://schemas.openxmlformats.org/officeDocument/2006/relationships/diagramData" Target="../diagrams/data3.xml"/><Relationship Id="rId14" Type="http://schemas.openxmlformats.org/officeDocument/2006/relationships/diagramData" Target="../diagrams/data4.xml"/><Relationship Id="rId22" Type="http://schemas.openxmlformats.org/officeDocument/2006/relationships/diagramColors" Target="../diagrams/colors5.xml"/></Relationships>
</file>

<file path=ppt/slides/_rels/slide8.xml.rels><?xml version="1.0" encoding="UTF-8" standalone="yes"?>
<Relationships xmlns="http://schemas.openxmlformats.org/package/2006/relationships"><Relationship Id="rId13" Type="http://schemas.microsoft.com/office/2007/relationships/diagramDrawing" Target="../diagrams/drawing7.xml"/><Relationship Id="rId18" Type="http://schemas.microsoft.com/office/2007/relationships/diagramDrawing" Target="../diagrams/drawing8.xml"/><Relationship Id="rId26" Type="http://schemas.openxmlformats.org/officeDocument/2006/relationships/diagramQuickStyle" Target="../diagrams/quickStyle10.xml"/><Relationship Id="rId3" Type="http://schemas.microsoft.com/office/2007/relationships/hdphoto" Target="../media/hdphoto1.wdp"/><Relationship Id="rId21" Type="http://schemas.openxmlformats.org/officeDocument/2006/relationships/diagramQuickStyle" Target="../diagrams/quickStyle9.xml"/><Relationship Id="rId7" Type="http://schemas.openxmlformats.org/officeDocument/2006/relationships/diagramColors" Target="../diagrams/colors6.xml"/><Relationship Id="rId12" Type="http://schemas.openxmlformats.org/officeDocument/2006/relationships/diagramColors" Target="../diagrams/colors7.xml"/><Relationship Id="rId17" Type="http://schemas.openxmlformats.org/officeDocument/2006/relationships/diagramColors" Target="../diagrams/colors8.xml"/><Relationship Id="rId25" Type="http://schemas.openxmlformats.org/officeDocument/2006/relationships/diagramLayout" Target="../diagrams/layout10.xml"/><Relationship Id="rId33" Type="http://schemas.microsoft.com/office/2007/relationships/diagramDrawing" Target="../diagrams/drawing11.xml"/><Relationship Id="rId2" Type="http://schemas.openxmlformats.org/officeDocument/2006/relationships/image" Target="../media/image1.png"/><Relationship Id="rId16" Type="http://schemas.openxmlformats.org/officeDocument/2006/relationships/diagramQuickStyle" Target="../diagrams/quickStyle8.xml"/><Relationship Id="rId20" Type="http://schemas.openxmlformats.org/officeDocument/2006/relationships/diagramLayout" Target="../diagrams/layout9.xml"/><Relationship Id="rId29" Type="http://schemas.openxmlformats.org/officeDocument/2006/relationships/diagramData" Target="../diagrams/data11.xml"/><Relationship Id="rId1" Type="http://schemas.openxmlformats.org/officeDocument/2006/relationships/slideLayout" Target="../slideLayouts/slideLayout2.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24" Type="http://schemas.openxmlformats.org/officeDocument/2006/relationships/diagramData" Target="../diagrams/data10.xml"/><Relationship Id="rId32" Type="http://schemas.openxmlformats.org/officeDocument/2006/relationships/diagramColors" Target="../diagrams/colors11.xml"/><Relationship Id="rId5" Type="http://schemas.openxmlformats.org/officeDocument/2006/relationships/diagramLayout" Target="../diagrams/layout6.xml"/><Relationship Id="rId15" Type="http://schemas.openxmlformats.org/officeDocument/2006/relationships/diagramLayout" Target="../diagrams/layout8.xml"/><Relationship Id="rId23" Type="http://schemas.microsoft.com/office/2007/relationships/diagramDrawing" Target="../diagrams/drawing9.xml"/><Relationship Id="rId28" Type="http://schemas.microsoft.com/office/2007/relationships/diagramDrawing" Target="../diagrams/drawing10.xml"/><Relationship Id="rId10" Type="http://schemas.openxmlformats.org/officeDocument/2006/relationships/diagramLayout" Target="../diagrams/layout7.xml"/><Relationship Id="rId19" Type="http://schemas.openxmlformats.org/officeDocument/2006/relationships/diagramData" Target="../diagrams/data9.xml"/><Relationship Id="rId31" Type="http://schemas.openxmlformats.org/officeDocument/2006/relationships/diagramQuickStyle" Target="../diagrams/quickStyle11.xml"/><Relationship Id="rId4" Type="http://schemas.openxmlformats.org/officeDocument/2006/relationships/diagramData" Target="../diagrams/data6.xml"/><Relationship Id="rId9" Type="http://schemas.openxmlformats.org/officeDocument/2006/relationships/diagramData" Target="../diagrams/data7.xml"/><Relationship Id="rId14" Type="http://schemas.openxmlformats.org/officeDocument/2006/relationships/diagramData" Target="../diagrams/data8.xml"/><Relationship Id="rId22" Type="http://schemas.openxmlformats.org/officeDocument/2006/relationships/diagramColors" Target="../diagrams/colors9.xml"/><Relationship Id="rId27" Type="http://schemas.openxmlformats.org/officeDocument/2006/relationships/diagramColors" Target="../diagrams/colors10.xml"/><Relationship Id="rId30" Type="http://schemas.openxmlformats.org/officeDocument/2006/relationships/diagramLayout" Target="../diagrams/layout11.xml"/><Relationship Id="rId8" Type="http://schemas.microsoft.com/office/2007/relationships/diagramDrawing" Target="../diagrams/drawing6.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24136" y="2130425"/>
            <a:ext cx="7772400" cy="1470025"/>
          </a:xfrm>
        </p:spPr>
        <p:txBody>
          <a:bodyPr>
            <a:normAutofit/>
          </a:bodyPr>
          <a:lstStyle/>
          <a:p>
            <a:r>
              <a:rPr lang="pt-BR" sz="3600" b="1" dirty="0" smtClean="0">
                <a:solidFill>
                  <a:schemeClr val="accent1">
                    <a:lumMod val="50000"/>
                  </a:schemeClr>
                </a:solidFill>
                <a:latin typeface="Georgia" pitchFamily="18" charset="0"/>
                <a:ea typeface="Verdana" pitchFamily="34" charset="0"/>
                <a:cs typeface="Verdana" pitchFamily="34" charset="0"/>
              </a:rPr>
              <a:t>Java Orientação a Objetos</a:t>
            </a:r>
            <a:endParaRPr lang="pt-BR" sz="3600" b="1" dirty="0">
              <a:solidFill>
                <a:schemeClr val="accent1">
                  <a:lumMod val="50000"/>
                </a:schemeClr>
              </a:solidFill>
              <a:latin typeface="Georgia" pitchFamily="18" charset="0"/>
              <a:ea typeface="Verdana" pitchFamily="34" charset="0"/>
              <a:cs typeface="Verdana" pitchFamily="34" charset="0"/>
            </a:endParaRPr>
          </a:p>
        </p:txBody>
      </p:sp>
      <p:sp>
        <p:nvSpPr>
          <p:cNvPr id="3" name="Subtítulo 2"/>
          <p:cNvSpPr>
            <a:spLocks noGrp="1"/>
          </p:cNvSpPr>
          <p:nvPr>
            <p:ph type="subTitle" idx="1"/>
          </p:nvPr>
        </p:nvSpPr>
        <p:spPr>
          <a:xfrm>
            <a:off x="2345940" y="3212976"/>
            <a:ext cx="6400800" cy="504056"/>
          </a:xfrm>
        </p:spPr>
        <p:txBody>
          <a:bodyPr>
            <a:normAutofit/>
          </a:bodyPr>
          <a:lstStyle/>
          <a:p>
            <a:r>
              <a:rPr lang="pt-BR" sz="1800" dirty="0" smtClean="0">
                <a:solidFill>
                  <a:schemeClr val="bg2">
                    <a:lumMod val="25000"/>
                  </a:schemeClr>
                </a:solidFill>
                <a:latin typeface="Georgia" pitchFamily="18" charset="0"/>
              </a:rPr>
              <a:t>Curso sobre a linguagem Java e Orientação a Objetos</a:t>
            </a:r>
            <a:endParaRPr lang="pt-BR" sz="1800" dirty="0">
              <a:solidFill>
                <a:schemeClr val="bg2">
                  <a:lumMod val="25000"/>
                </a:schemeClr>
              </a:solidFill>
              <a:latin typeface="Georgia" pitchFamily="18" charset="0"/>
            </a:endParaRPr>
          </a:p>
        </p:txBody>
      </p:sp>
      <p:sp>
        <p:nvSpPr>
          <p:cNvPr id="4" name="Retângulo 3"/>
          <p:cNvSpPr/>
          <p:nvPr/>
        </p:nvSpPr>
        <p:spPr>
          <a:xfrm>
            <a:off x="-72008" y="6292080"/>
            <a:ext cx="9252520" cy="593304"/>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pt-BR"/>
          </a:p>
        </p:txBody>
      </p:sp>
      <p:cxnSp>
        <p:nvCxnSpPr>
          <p:cNvPr id="6" name="Conector reto 5"/>
          <p:cNvCxnSpPr/>
          <p:nvPr/>
        </p:nvCxnSpPr>
        <p:spPr>
          <a:xfrm>
            <a:off x="2413992" y="2204864"/>
            <a:ext cx="6264696" cy="0"/>
          </a:xfrm>
          <a:prstGeom prst="line">
            <a:avLst/>
          </a:prstGeom>
          <a:ln>
            <a:solidFill>
              <a:schemeClr val="bg2">
                <a:lumMod val="50000"/>
              </a:schemeClr>
            </a:solidFill>
          </a:ln>
        </p:spPr>
        <p:style>
          <a:lnRef idx="1">
            <a:schemeClr val="accent3"/>
          </a:lnRef>
          <a:fillRef idx="0">
            <a:schemeClr val="accent3"/>
          </a:fillRef>
          <a:effectRef idx="0">
            <a:schemeClr val="accent3"/>
          </a:effectRef>
          <a:fontRef idx="minor">
            <a:schemeClr val="tx1"/>
          </a:fontRef>
        </p:style>
      </p:cxnSp>
      <p:cxnSp>
        <p:nvCxnSpPr>
          <p:cNvPr id="7" name="Conector reto 6"/>
          <p:cNvCxnSpPr/>
          <p:nvPr/>
        </p:nvCxnSpPr>
        <p:spPr>
          <a:xfrm>
            <a:off x="2413992" y="3717032"/>
            <a:ext cx="6264696" cy="0"/>
          </a:xfrm>
          <a:prstGeom prst="line">
            <a:avLst/>
          </a:prstGeom>
          <a:ln>
            <a:solidFill>
              <a:schemeClr val="bg2">
                <a:lumMod val="50000"/>
              </a:schemeClr>
            </a:solidFill>
          </a:ln>
        </p:spPr>
        <p:style>
          <a:lnRef idx="1">
            <a:schemeClr val="accent3"/>
          </a:lnRef>
          <a:fillRef idx="0">
            <a:schemeClr val="accent3"/>
          </a:fillRef>
          <a:effectRef idx="0">
            <a:schemeClr val="accent3"/>
          </a:effectRef>
          <a:fontRef idx="minor">
            <a:schemeClr val="tx1"/>
          </a:fontRef>
        </p:style>
      </p:cxnSp>
      <p:pic>
        <p:nvPicPr>
          <p:cNvPr id="8" name="Imagem 7" descr="C:\Users\Renato\Desktop\logo_res.jpg"/>
          <p:cNvPicPr/>
          <p:nvPr/>
        </p:nvPicPr>
        <p:blipFill>
          <a:blip r:embed="rId2" cstate="print">
            <a:extLst>
              <a:ext uri="{BEBA8EAE-BF5A-486C-A8C5-ECC9F3942E4B}">
                <a14:imgProps xmlns:a14="http://schemas.microsoft.com/office/drawing/2010/main">
                  <a14:imgLayer r:embed="rId3">
                    <a14:imgEffect>
                      <a14:backgroundRemoval t="0" b="100000" l="0" r="100000">
                        <a14:foregroundMark x1="79531" y1="43413" x2="79531" y2="43413"/>
                        <a14:foregroundMark x1="84844" y1="8383" x2="84844" y2="8383"/>
                        <a14:foregroundMark x1="95938" y1="31737" x2="95938" y2="31737"/>
                        <a14:foregroundMark x1="93125" y1="47605" x2="93125" y2="47605"/>
                        <a14:foregroundMark x1="72969" y1="14970" x2="72969" y2="14970"/>
                        <a14:foregroundMark x1="81250" y1="26347" x2="81250" y2="26347"/>
                        <a14:foregroundMark x1="90313" y1="30240" x2="90313" y2="30240"/>
                        <a14:foregroundMark x1="66875" y1="46108" x2="66875" y2="46108"/>
                        <a14:foregroundMark x1="87031" y1="46707" x2="87031" y2="46707"/>
                        <a14:foregroundMark x1="81563" y1="80539" x2="81563" y2="80539"/>
                        <a14:foregroundMark x1="69844" y1="68862" x2="69844" y2="68862"/>
                        <a14:foregroundMark x1="69844" y1="56886" x2="69844" y2="56886"/>
                        <a14:foregroundMark x1="64375" y1="72156" x2="64375" y2="72156"/>
                        <a14:foregroundMark x1="50000" y1="65269" x2="50000" y2="65269"/>
                        <a14:foregroundMark x1="50313" y1="58683" x2="50313" y2="58683"/>
                        <a14:foregroundMark x1="43125" y1="83234" x2="43125" y2="83234"/>
                        <a14:foregroundMark x1="25156" y1="68862" x2="25156" y2="68862"/>
                        <a14:foregroundMark x1="15937" y1="67365" x2="15937" y2="67365"/>
                        <a14:foregroundMark x1="7969" y1="65868" x2="7969" y2="65868"/>
                        <a14:foregroundMark x1="2656" y1="68862" x2="2656" y2="68862"/>
                        <a14:foregroundMark x1="2969" y1="52096" x2="2969" y2="52096"/>
                      </a14:backgroundRemoval>
                    </a14:imgEffect>
                  </a14:imgLayer>
                </a14:imgProps>
              </a:ext>
            </a:extLst>
          </a:blip>
          <a:srcRect/>
          <a:stretch>
            <a:fillRect/>
          </a:stretch>
        </p:blipFill>
        <p:spPr bwMode="auto">
          <a:xfrm>
            <a:off x="7884368" y="116632"/>
            <a:ext cx="1070728" cy="608982"/>
          </a:xfrm>
          <a:prstGeom prst="rect">
            <a:avLst/>
          </a:prstGeom>
          <a:noFill/>
          <a:ln w="9525">
            <a:noFill/>
            <a:miter lim="800000"/>
            <a:headEnd/>
            <a:tailEnd/>
          </a:ln>
        </p:spPr>
      </p:pic>
      <p:pic>
        <p:nvPicPr>
          <p:cNvPr id="9" name="Picture 2" descr="C:\Users\Lucas Biason\Downloads\Java.png"/>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179512" y="1518071"/>
            <a:ext cx="2270969" cy="227096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749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08520" y="6264696"/>
            <a:ext cx="9361040" cy="620688"/>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pt-BR"/>
          </a:p>
        </p:txBody>
      </p:sp>
      <p:pic>
        <p:nvPicPr>
          <p:cNvPr id="5" name="Imagem 4" descr="C:\Users\Renato\Desktop\logo_res.jpg"/>
          <p:cNvPicPr/>
          <p:nvPr/>
        </p:nvPicPr>
        <p:blipFill>
          <a:blip r:embed="rId2" cstate="print">
            <a:extLst>
              <a:ext uri="{BEBA8EAE-BF5A-486C-A8C5-ECC9F3942E4B}">
                <a14:imgProps xmlns:a14="http://schemas.microsoft.com/office/drawing/2010/main">
                  <a14:imgLayer r:embed="rId3">
                    <a14:imgEffect>
                      <a14:backgroundRemoval t="0" b="100000" l="0" r="100000">
                        <a14:foregroundMark x1="79531" y1="43413" x2="79531" y2="43413"/>
                        <a14:foregroundMark x1="84844" y1="8383" x2="84844" y2="8383"/>
                        <a14:foregroundMark x1="95938" y1="31737" x2="95938" y2="31737"/>
                        <a14:foregroundMark x1="93125" y1="47605" x2="93125" y2="47605"/>
                        <a14:foregroundMark x1="72969" y1="14970" x2="72969" y2="14970"/>
                        <a14:foregroundMark x1="81250" y1="26347" x2="81250" y2="26347"/>
                        <a14:foregroundMark x1="90313" y1="30240" x2="90313" y2="30240"/>
                        <a14:foregroundMark x1="66875" y1="46108" x2="66875" y2="46108"/>
                        <a14:foregroundMark x1="87031" y1="46707" x2="87031" y2="46707"/>
                        <a14:foregroundMark x1="81563" y1="80539" x2="81563" y2="80539"/>
                        <a14:foregroundMark x1="69844" y1="68862" x2="69844" y2="68862"/>
                        <a14:foregroundMark x1="69844" y1="56886" x2="69844" y2="56886"/>
                        <a14:foregroundMark x1="64375" y1="72156" x2="64375" y2="72156"/>
                        <a14:foregroundMark x1="50000" y1="65269" x2="50000" y2="65269"/>
                        <a14:foregroundMark x1="50313" y1="58683" x2="50313" y2="58683"/>
                        <a14:foregroundMark x1="43125" y1="83234" x2="43125" y2="83234"/>
                        <a14:foregroundMark x1="25156" y1="68862" x2="25156" y2="68862"/>
                        <a14:foregroundMark x1="15937" y1="67365" x2="15937" y2="67365"/>
                        <a14:foregroundMark x1="7969" y1="65868" x2="7969" y2="65868"/>
                        <a14:foregroundMark x1="2656" y1="68862" x2="2656" y2="68862"/>
                        <a14:foregroundMark x1="2969" y1="52096" x2="2969" y2="52096"/>
                      </a14:backgroundRemoval>
                    </a14:imgEffect>
                  </a14:imgLayer>
                </a14:imgProps>
              </a:ext>
            </a:extLst>
          </a:blip>
          <a:srcRect/>
          <a:stretch>
            <a:fillRect/>
          </a:stretch>
        </p:blipFill>
        <p:spPr bwMode="auto">
          <a:xfrm>
            <a:off x="7884368" y="116632"/>
            <a:ext cx="1070728" cy="608982"/>
          </a:xfrm>
          <a:prstGeom prst="rect">
            <a:avLst/>
          </a:prstGeom>
          <a:noFill/>
          <a:ln w="9525">
            <a:noFill/>
            <a:miter lim="800000"/>
            <a:headEnd/>
            <a:tailEnd/>
          </a:ln>
        </p:spPr>
      </p:pic>
      <p:cxnSp>
        <p:nvCxnSpPr>
          <p:cNvPr id="6" name="Conector reto 5"/>
          <p:cNvCxnSpPr/>
          <p:nvPr/>
        </p:nvCxnSpPr>
        <p:spPr>
          <a:xfrm>
            <a:off x="1439652" y="908720"/>
            <a:ext cx="6264696" cy="0"/>
          </a:xfrm>
          <a:prstGeom prst="line">
            <a:avLst/>
          </a:prstGeom>
          <a:ln>
            <a:solidFill>
              <a:schemeClr val="bg2">
                <a:lumMod val="50000"/>
              </a:schemeClr>
            </a:solidFill>
          </a:ln>
        </p:spPr>
        <p:style>
          <a:lnRef idx="1">
            <a:schemeClr val="accent3"/>
          </a:lnRef>
          <a:fillRef idx="0">
            <a:schemeClr val="accent3"/>
          </a:fillRef>
          <a:effectRef idx="0">
            <a:schemeClr val="accent3"/>
          </a:effectRef>
          <a:fontRef idx="minor">
            <a:schemeClr val="tx1"/>
          </a:fontRef>
        </p:style>
      </p:cxnSp>
      <p:sp>
        <p:nvSpPr>
          <p:cNvPr id="7" name="CaixaDeTexto 6"/>
          <p:cNvSpPr txBox="1"/>
          <p:nvPr/>
        </p:nvSpPr>
        <p:spPr>
          <a:xfrm>
            <a:off x="1412442" y="404664"/>
            <a:ext cx="4870244" cy="461665"/>
          </a:xfrm>
          <a:prstGeom prst="rect">
            <a:avLst/>
          </a:prstGeom>
          <a:noFill/>
        </p:spPr>
        <p:txBody>
          <a:bodyPr wrap="none" rtlCol="0">
            <a:spAutoFit/>
          </a:bodyPr>
          <a:lstStyle/>
          <a:p>
            <a:r>
              <a:rPr lang="pt-BR" sz="2400" dirty="0" smtClean="0">
                <a:solidFill>
                  <a:schemeClr val="accent1">
                    <a:lumMod val="50000"/>
                  </a:schemeClr>
                </a:solidFill>
                <a:latin typeface="Georgia" pitchFamily="18" charset="0"/>
              </a:rPr>
              <a:t>Primeiro Exemplo – “</a:t>
            </a:r>
            <a:r>
              <a:rPr lang="pt-BR" sz="2400" dirty="0" err="1" smtClean="0">
                <a:solidFill>
                  <a:schemeClr val="accent1">
                    <a:lumMod val="50000"/>
                  </a:schemeClr>
                </a:solidFill>
                <a:latin typeface="Georgia" pitchFamily="18" charset="0"/>
              </a:rPr>
              <a:t>HelloWorld</a:t>
            </a:r>
            <a:r>
              <a:rPr lang="pt-BR" sz="2400" dirty="0" smtClean="0">
                <a:solidFill>
                  <a:schemeClr val="accent1">
                    <a:lumMod val="50000"/>
                  </a:schemeClr>
                </a:solidFill>
                <a:latin typeface="Georgia" pitchFamily="18" charset="0"/>
              </a:rPr>
              <a:t>”</a:t>
            </a:r>
            <a:endParaRPr lang="pt-BR" sz="2000" dirty="0">
              <a:solidFill>
                <a:schemeClr val="bg2">
                  <a:lumMod val="25000"/>
                </a:schemeClr>
              </a:solidFill>
              <a:latin typeface="Georgia" pitchFamily="18" charset="0"/>
            </a:endParaRPr>
          </a:p>
        </p:txBody>
      </p:sp>
      <p:sp>
        <p:nvSpPr>
          <p:cNvPr id="16" name="CaixaDeTexto 15"/>
          <p:cNvSpPr txBox="1"/>
          <p:nvPr/>
        </p:nvSpPr>
        <p:spPr>
          <a:xfrm>
            <a:off x="1412442" y="1772816"/>
            <a:ext cx="6145755" cy="1754326"/>
          </a:xfrm>
          <a:prstGeom prst="rect">
            <a:avLst/>
          </a:prstGeom>
          <a:ln/>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dirty="0" smtClean="0"/>
              <a:t>public </a:t>
            </a:r>
            <a:r>
              <a:rPr lang="en-US" dirty="0"/>
              <a:t>class </a:t>
            </a:r>
            <a:r>
              <a:rPr lang="en-US" dirty="0" err="1"/>
              <a:t>HelloWorld</a:t>
            </a:r>
            <a:r>
              <a:rPr lang="en-US" dirty="0"/>
              <a:t> </a:t>
            </a:r>
            <a:r>
              <a:rPr lang="en-US" dirty="0" smtClean="0"/>
              <a:t>{</a:t>
            </a:r>
            <a:endParaRPr lang="pt-BR" dirty="0"/>
          </a:p>
          <a:p>
            <a:r>
              <a:rPr lang="en-US" dirty="0"/>
              <a:t>	public static void main(String[] </a:t>
            </a:r>
            <a:r>
              <a:rPr lang="en-US" dirty="0" err="1"/>
              <a:t>args</a:t>
            </a:r>
            <a:r>
              <a:rPr lang="en-US" dirty="0"/>
              <a:t>) {</a:t>
            </a:r>
            <a:endParaRPr lang="pt-BR" dirty="0"/>
          </a:p>
          <a:p>
            <a:r>
              <a:rPr lang="en-US" dirty="0"/>
              <a:t>		</a:t>
            </a:r>
            <a:r>
              <a:rPr lang="pt-BR" b="1" dirty="0" err="1"/>
              <a:t>System.</a:t>
            </a:r>
            <a:r>
              <a:rPr lang="pt-BR" b="1" i="1" dirty="0" err="1"/>
              <a:t>out</a:t>
            </a:r>
            <a:r>
              <a:rPr lang="pt-BR" b="1" dirty="0" err="1"/>
              <a:t>.println</a:t>
            </a:r>
            <a:r>
              <a:rPr lang="pt-BR" b="1" dirty="0"/>
              <a:t>("Oi mundo!");</a:t>
            </a:r>
          </a:p>
          <a:p>
            <a:r>
              <a:rPr lang="pt-BR" b="1" dirty="0"/>
              <a:t>		</a:t>
            </a:r>
            <a:r>
              <a:rPr lang="pt-BR" b="1" dirty="0" err="1"/>
              <a:t>System.</a:t>
            </a:r>
            <a:r>
              <a:rPr lang="pt-BR" b="1" i="1" dirty="0" err="1"/>
              <a:t>out</a:t>
            </a:r>
            <a:r>
              <a:rPr lang="pt-BR" b="1" dirty="0" err="1"/>
              <a:t>.println</a:t>
            </a:r>
            <a:r>
              <a:rPr lang="pt-BR" b="1" dirty="0"/>
              <a:t>("Bem Vindo ao Java");</a:t>
            </a:r>
          </a:p>
          <a:p>
            <a:r>
              <a:rPr lang="pt-BR" dirty="0"/>
              <a:t>	</a:t>
            </a:r>
            <a:r>
              <a:rPr lang="pt-BR" dirty="0" smtClean="0"/>
              <a:t>}</a:t>
            </a:r>
            <a:endParaRPr lang="pt-BR" dirty="0"/>
          </a:p>
          <a:p>
            <a:r>
              <a:rPr lang="pt-BR" dirty="0" smtClean="0"/>
              <a:t>}</a:t>
            </a:r>
            <a:endParaRPr lang="pt-BR" dirty="0"/>
          </a:p>
        </p:txBody>
      </p:sp>
      <p:pic>
        <p:nvPicPr>
          <p:cNvPr id="17" name="Imagem 16"/>
          <p:cNvPicPr/>
          <p:nvPr/>
        </p:nvPicPr>
        <p:blipFill rotWithShape="1">
          <a:blip r:embed="rId4"/>
          <a:srcRect l="10494" t="54073" r="75406" b="36866"/>
          <a:stretch/>
        </p:blipFill>
        <p:spPr bwMode="auto">
          <a:xfrm>
            <a:off x="2222532" y="4024563"/>
            <a:ext cx="4525574" cy="1401162"/>
          </a:xfrm>
          <a:prstGeom prst="rect">
            <a:avLst/>
          </a:prstGeom>
          <a:ln>
            <a:noFill/>
          </a:ln>
          <a:extLst>
            <a:ext uri="{53640926-AAD7-44D8-BBD7-CCE9431645EC}">
              <a14:shadowObscured xmlns:a14="http://schemas.microsoft.com/office/drawing/2010/main"/>
            </a:ext>
          </a:extLst>
        </p:spPr>
      </p:pic>
      <p:sp>
        <p:nvSpPr>
          <p:cNvPr id="12" name="Espaço Reservado para Número de Slide 11"/>
          <p:cNvSpPr>
            <a:spLocks noGrp="1"/>
          </p:cNvSpPr>
          <p:nvPr>
            <p:ph type="sldNum" sz="quarter" idx="12"/>
          </p:nvPr>
        </p:nvSpPr>
        <p:spPr/>
        <p:txBody>
          <a:bodyPr/>
          <a:lstStyle/>
          <a:p>
            <a:fld id="{D957C912-26D7-4E98-9CF3-5E4B8600EDFC}" type="slidenum">
              <a:rPr lang="pt-BR" smtClean="0"/>
              <a:t>10</a:t>
            </a:fld>
            <a:endParaRPr lang="pt-BR"/>
          </a:p>
        </p:txBody>
      </p:sp>
      <p:sp>
        <p:nvSpPr>
          <p:cNvPr id="18" name="Espaço Reservado para Rodapé 17"/>
          <p:cNvSpPr>
            <a:spLocks noGrp="1"/>
          </p:cNvSpPr>
          <p:nvPr>
            <p:ph type="ftr" sz="quarter" idx="11"/>
          </p:nvPr>
        </p:nvSpPr>
        <p:spPr/>
        <p:txBody>
          <a:bodyPr/>
          <a:lstStyle/>
          <a:p>
            <a:r>
              <a:rPr lang="pt-BR" smtClean="0"/>
              <a:t>Java Orientação a Objetos</a:t>
            </a:r>
            <a:endParaRPr lang="pt-BR"/>
          </a:p>
        </p:txBody>
      </p:sp>
    </p:spTree>
    <p:extLst>
      <p:ext uri="{BB962C8B-B14F-4D97-AF65-F5344CB8AC3E}">
        <p14:creationId xmlns:p14="http://schemas.microsoft.com/office/powerpoint/2010/main" val="35693324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08520" y="6264696"/>
            <a:ext cx="9361040" cy="620688"/>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pt-BR"/>
          </a:p>
        </p:txBody>
      </p:sp>
      <p:pic>
        <p:nvPicPr>
          <p:cNvPr id="5" name="Imagem 4" descr="C:\Users\Renato\Desktop\logo_res.jpg"/>
          <p:cNvPicPr/>
          <p:nvPr/>
        </p:nvPicPr>
        <p:blipFill>
          <a:blip r:embed="rId2" cstate="print">
            <a:extLst>
              <a:ext uri="{BEBA8EAE-BF5A-486C-A8C5-ECC9F3942E4B}">
                <a14:imgProps xmlns:a14="http://schemas.microsoft.com/office/drawing/2010/main">
                  <a14:imgLayer r:embed="rId3">
                    <a14:imgEffect>
                      <a14:backgroundRemoval t="0" b="100000" l="0" r="100000">
                        <a14:foregroundMark x1="79531" y1="43413" x2="79531" y2="43413"/>
                        <a14:foregroundMark x1="84844" y1="8383" x2="84844" y2="8383"/>
                        <a14:foregroundMark x1="95938" y1="31737" x2="95938" y2="31737"/>
                        <a14:foregroundMark x1="93125" y1="47605" x2="93125" y2="47605"/>
                        <a14:foregroundMark x1="72969" y1="14970" x2="72969" y2="14970"/>
                        <a14:foregroundMark x1="81250" y1="26347" x2="81250" y2="26347"/>
                        <a14:foregroundMark x1="90313" y1="30240" x2="90313" y2="30240"/>
                        <a14:foregroundMark x1="66875" y1="46108" x2="66875" y2="46108"/>
                        <a14:foregroundMark x1="87031" y1="46707" x2="87031" y2="46707"/>
                        <a14:foregroundMark x1="81563" y1="80539" x2="81563" y2="80539"/>
                        <a14:foregroundMark x1="69844" y1="68862" x2="69844" y2="68862"/>
                        <a14:foregroundMark x1="69844" y1="56886" x2="69844" y2="56886"/>
                        <a14:foregroundMark x1="64375" y1="72156" x2="64375" y2="72156"/>
                        <a14:foregroundMark x1="50000" y1="65269" x2="50000" y2="65269"/>
                        <a14:foregroundMark x1="50313" y1="58683" x2="50313" y2="58683"/>
                        <a14:foregroundMark x1="43125" y1="83234" x2="43125" y2="83234"/>
                        <a14:foregroundMark x1="25156" y1="68862" x2="25156" y2="68862"/>
                        <a14:foregroundMark x1="15937" y1="67365" x2="15937" y2="67365"/>
                        <a14:foregroundMark x1="7969" y1="65868" x2="7969" y2="65868"/>
                        <a14:foregroundMark x1="2656" y1="68862" x2="2656" y2="68862"/>
                        <a14:foregroundMark x1="2969" y1="52096" x2="2969" y2="52096"/>
                      </a14:backgroundRemoval>
                    </a14:imgEffect>
                  </a14:imgLayer>
                </a14:imgProps>
              </a:ext>
            </a:extLst>
          </a:blip>
          <a:srcRect/>
          <a:stretch>
            <a:fillRect/>
          </a:stretch>
        </p:blipFill>
        <p:spPr bwMode="auto">
          <a:xfrm>
            <a:off x="7884368" y="116632"/>
            <a:ext cx="1070728" cy="608982"/>
          </a:xfrm>
          <a:prstGeom prst="rect">
            <a:avLst/>
          </a:prstGeom>
          <a:noFill/>
          <a:ln w="9525">
            <a:noFill/>
            <a:miter lim="800000"/>
            <a:headEnd/>
            <a:tailEnd/>
          </a:ln>
        </p:spPr>
      </p:pic>
      <p:cxnSp>
        <p:nvCxnSpPr>
          <p:cNvPr id="6" name="Conector reto 5"/>
          <p:cNvCxnSpPr/>
          <p:nvPr/>
        </p:nvCxnSpPr>
        <p:spPr>
          <a:xfrm>
            <a:off x="1439652" y="908720"/>
            <a:ext cx="6264696" cy="0"/>
          </a:xfrm>
          <a:prstGeom prst="line">
            <a:avLst/>
          </a:prstGeom>
          <a:ln>
            <a:solidFill>
              <a:schemeClr val="bg2">
                <a:lumMod val="50000"/>
              </a:schemeClr>
            </a:solidFill>
          </a:ln>
        </p:spPr>
        <p:style>
          <a:lnRef idx="1">
            <a:schemeClr val="accent3"/>
          </a:lnRef>
          <a:fillRef idx="0">
            <a:schemeClr val="accent3"/>
          </a:fillRef>
          <a:effectRef idx="0">
            <a:schemeClr val="accent3"/>
          </a:effectRef>
          <a:fontRef idx="minor">
            <a:schemeClr val="tx1"/>
          </a:fontRef>
        </p:style>
      </p:cxnSp>
      <p:sp>
        <p:nvSpPr>
          <p:cNvPr id="7" name="CaixaDeTexto 6"/>
          <p:cNvSpPr txBox="1"/>
          <p:nvPr/>
        </p:nvSpPr>
        <p:spPr>
          <a:xfrm>
            <a:off x="1412442" y="404664"/>
            <a:ext cx="3336170" cy="461665"/>
          </a:xfrm>
          <a:prstGeom prst="rect">
            <a:avLst/>
          </a:prstGeom>
          <a:noFill/>
        </p:spPr>
        <p:txBody>
          <a:bodyPr wrap="none" rtlCol="0">
            <a:spAutoFit/>
          </a:bodyPr>
          <a:lstStyle/>
          <a:p>
            <a:r>
              <a:rPr lang="pt-BR" sz="2400" dirty="0" smtClean="0">
                <a:solidFill>
                  <a:schemeClr val="accent1">
                    <a:lumMod val="50000"/>
                  </a:schemeClr>
                </a:solidFill>
                <a:latin typeface="Georgia" pitchFamily="18" charset="0"/>
              </a:rPr>
              <a:t>Estudo Sobre Variáveis</a:t>
            </a:r>
            <a:endParaRPr lang="pt-BR" sz="2000" dirty="0">
              <a:solidFill>
                <a:schemeClr val="bg2">
                  <a:lumMod val="25000"/>
                </a:schemeClr>
              </a:solidFill>
              <a:latin typeface="Georgia" pitchFamily="18" charset="0"/>
            </a:endParaRPr>
          </a:p>
        </p:txBody>
      </p:sp>
      <p:sp>
        <p:nvSpPr>
          <p:cNvPr id="16" name="CaixaDeTexto 15"/>
          <p:cNvSpPr txBox="1"/>
          <p:nvPr/>
        </p:nvSpPr>
        <p:spPr>
          <a:xfrm>
            <a:off x="1412441" y="1434771"/>
            <a:ext cx="6145755" cy="2585323"/>
          </a:xfrm>
          <a:prstGeom prst="rect">
            <a:avLst/>
          </a:prstGeom>
          <a:ln/>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pt-BR" dirty="0" err="1"/>
              <a:t>public</a:t>
            </a:r>
            <a:r>
              <a:rPr lang="pt-BR" dirty="0"/>
              <a:t> </a:t>
            </a:r>
            <a:r>
              <a:rPr lang="pt-BR" dirty="0" err="1"/>
              <a:t>class</a:t>
            </a:r>
            <a:r>
              <a:rPr lang="pt-BR" dirty="0"/>
              <a:t>  </a:t>
            </a:r>
            <a:r>
              <a:rPr lang="pt-BR" dirty="0" err="1"/>
              <a:t>Variaveis</a:t>
            </a:r>
            <a:r>
              <a:rPr lang="pt-BR" dirty="0"/>
              <a:t> {</a:t>
            </a:r>
          </a:p>
          <a:p>
            <a:r>
              <a:rPr lang="en-US" dirty="0"/>
              <a:t>	public static void main(String[] </a:t>
            </a:r>
            <a:r>
              <a:rPr lang="en-US" dirty="0" err="1"/>
              <a:t>args</a:t>
            </a:r>
            <a:r>
              <a:rPr lang="en-US" dirty="0"/>
              <a:t>) {</a:t>
            </a:r>
            <a:endParaRPr lang="pt-BR" dirty="0"/>
          </a:p>
          <a:p>
            <a:r>
              <a:rPr lang="pt-BR" dirty="0"/>
              <a:t>		</a:t>
            </a:r>
            <a:r>
              <a:rPr lang="pt-BR" b="1" dirty="0">
                <a:solidFill>
                  <a:schemeClr val="accent3">
                    <a:lumMod val="75000"/>
                  </a:schemeClr>
                </a:solidFill>
              </a:rPr>
              <a:t>String</a:t>
            </a:r>
            <a:r>
              <a:rPr lang="pt-BR" b="1" dirty="0"/>
              <a:t> texto=</a:t>
            </a:r>
            <a:r>
              <a:rPr lang="pt-BR" b="1" dirty="0">
                <a:solidFill>
                  <a:schemeClr val="accent2">
                    <a:lumMod val="60000"/>
                    <a:lumOff val="40000"/>
                  </a:schemeClr>
                </a:solidFill>
              </a:rPr>
              <a:t>"um texto qualquer";</a:t>
            </a:r>
          </a:p>
          <a:p>
            <a:r>
              <a:rPr lang="pt-BR" b="1" dirty="0"/>
              <a:t>		</a:t>
            </a:r>
            <a:r>
              <a:rPr lang="pt-BR" b="1" dirty="0" err="1">
                <a:solidFill>
                  <a:schemeClr val="accent3">
                    <a:lumMod val="75000"/>
                  </a:schemeClr>
                </a:solidFill>
              </a:rPr>
              <a:t>int</a:t>
            </a:r>
            <a:r>
              <a:rPr lang="pt-BR" b="1" dirty="0"/>
              <a:t> i = </a:t>
            </a:r>
            <a:r>
              <a:rPr lang="pt-BR" b="1" dirty="0">
                <a:solidFill>
                  <a:schemeClr val="accent2">
                    <a:lumMod val="60000"/>
                    <a:lumOff val="40000"/>
                  </a:schemeClr>
                </a:solidFill>
              </a:rPr>
              <a:t>23</a:t>
            </a:r>
            <a:r>
              <a:rPr lang="pt-BR" b="1" dirty="0"/>
              <a:t>;</a:t>
            </a:r>
          </a:p>
          <a:p>
            <a:r>
              <a:rPr lang="pt-BR" b="1" dirty="0"/>
              <a:t>		</a:t>
            </a:r>
            <a:r>
              <a:rPr lang="pt-BR" b="1" dirty="0" err="1">
                <a:solidFill>
                  <a:schemeClr val="accent3">
                    <a:lumMod val="75000"/>
                  </a:schemeClr>
                </a:solidFill>
              </a:rPr>
              <a:t>float</a:t>
            </a:r>
            <a:r>
              <a:rPr lang="pt-BR" b="1" dirty="0"/>
              <a:t> moeda= </a:t>
            </a:r>
            <a:r>
              <a:rPr lang="pt-BR" b="1" dirty="0">
                <a:solidFill>
                  <a:schemeClr val="accent2">
                    <a:lumMod val="60000"/>
                    <a:lumOff val="40000"/>
                  </a:schemeClr>
                </a:solidFill>
              </a:rPr>
              <a:t>23.4f</a:t>
            </a:r>
            <a:r>
              <a:rPr lang="pt-BR" b="1" dirty="0"/>
              <a:t>;</a:t>
            </a:r>
          </a:p>
          <a:p>
            <a:r>
              <a:rPr lang="pt-BR" b="1" dirty="0"/>
              <a:t>		</a:t>
            </a:r>
            <a:r>
              <a:rPr lang="pt-BR" b="1" dirty="0" err="1">
                <a:solidFill>
                  <a:schemeClr val="accent3">
                    <a:lumMod val="75000"/>
                  </a:schemeClr>
                </a:solidFill>
              </a:rPr>
              <a:t>double</a:t>
            </a:r>
            <a:r>
              <a:rPr lang="pt-BR" b="1" dirty="0"/>
              <a:t> </a:t>
            </a:r>
            <a:r>
              <a:rPr lang="pt-BR" b="1" dirty="0" err="1"/>
              <a:t>moedaDupla</a:t>
            </a:r>
            <a:r>
              <a:rPr lang="pt-BR" b="1" dirty="0"/>
              <a:t> = </a:t>
            </a:r>
            <a:r>
              <a:rPr lang="pt-BR" b="1" dirty="0">
                <a:solidFill>
                  <a:schemeClr val="accent2">
                    <a:lumMod val="60000"/>
                    <a:lumOff val="40000"/>
                  </a:schemeClr>
                </a:solidFill>
              </a:rPr>
              <a:t>23.53445345645654</a:t>
            </a:r>
            <a:r>
              <a:rPr lang="pt-BR" b="1" dirty="0"/>
              <a:t>;</a:t>
            </a:r>
          </a:p>
          <a:p>
            <a:r>
              <a:rPr lang="en-US" b="1" dirty="0"/>
              <a:t>		</a:t>
            </a:r>
            <a:r>
              <a:rPr lang="en-US" b="1" dirty="0" err="1">
                <a:solidFill>
                  <a:schemeClr val="accent3">
                    <a:lumMod val="75000"/>
                  </a:schemeClr>
                </a:solidFill>
              </a:rPr>
              <a:t>boolean</a:t>
            </a:r>
            <a:r>
              <a:rPr lang="en-US" b="1" dirty="0"/>
              <a:t> </a:t>
            </a:r>
            <a:r>
              <a:rPr lang="en-US" b="1" dirty="0" err="1"/>
              <a:t>isOk</a:t>
            </a:r>
            <a:r>
              <a:rPr lang="en-US" b="1" dirty="0"/>
              <a:t> = </a:t>
            </a:r>
            <a:r>
              <a:rPr lang="en-US" b="1" dirty="0">
                <a:solidFill>
                  <a:schemeClr val="accent2">
                    <a:lumMod val="60000"/>
                    <a:lumOff val="40000"/>
                  </a:schemeClr>
                </a:solidFill>
              </a:rPr>
              <a:t>true</a:t>
            </a:r>
            <a:r>
              <a:rPr lang="en-US" b="1" dirty="0"/>
              <a:t>; // </a:t>
            </a:r>
            <a:r>
              <a:rPr lang="en-US" b="1" dirty="0" err="1"/>
              <a:t>ou</a:t>
            </a:r>
            <a:r>
              <a:rPr lang="en-US" b="1" dirty="0"/>
              <a:t> false</a:t>
            </a:r>
            <a:endParaRPr lang="pt-BR" b="1" dirty="0"/>
          </a:p>
          <a:p>
            <a:r>
              <a:rPr lang="pt-BR" dirty="0"/>
              <a:t>	}</a:t>
            </a:r>
          </a:p>
          <a:p>
            <a:r>
              <a:rPr lang="pt-BR" dirty="0"/>
              <a:t>}</a:t>
            </a:r>
            <a:endParaRPr lang="pt-BR" dirty="0"/>
          </a:p>
        </p:txBody>
      </p:sp>
      <p:sp>
        <p:nvSpPr>
          <p:cNvPr id="8" name="Elipse 7"/>
          <p:cNvSpPr/>
          <p:nvPr/>
        </p:nvSpPr>
        <p:spPr>
          <a:xfrm>
            <a:off x="248024" y="4116232"/>
            <a:ext cx="1326391" cy="636177"/>
          </a:xfrm>
          <a:prstGeom prst="ellipse">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a:ln>
            <a:no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pt-BR" sz="1600" dirty="0" err="1" smtClean="0"/>
              <a:t>boolean</a:t>
            </a:r>
            <a:endParaRPr lang="pt-BR" sz="1600" dirty="0"/>
          </a:p>
        </p:txBody>
      </p:sp>
      <p:sp>
        <p:nvSpPr>
          <p:cNvPr id="9" name="Elipse 8"/>
          <p:cNvSpPr/>
          <p:nvPr/>
        </p:nvSpPr>
        <p:spPr>
          <a:xfrm>
            <a:off x="248023" y="5026600"/>
            <a:ext cx="1326391" cy="636177"/>
          </a:xfrm>
          <a:prstGeom prst="ellipse">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a:ln>
            <a:no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pt-BR" sz="1600" dirty="0" smtClean="0"/>
              <a:t>char</a:t>
            </a:r>
            <a:endParaRPr lang="pt-BR" sz="1600" dirty="0"/>
          </a:p>
        </p:txBody>
      </p:sp>
      <p:sp>
        <p:nvSpPr>
          <p:cNvPr id="10" name="Elipse 9"/>
          <p:cNvSpPr/>
          <p:nvPr/>
        </p:nvSpPr>
        <p:spPr>
          <a:xfrm>
            <a:off x="848815" y="5832783"/>
            <a:ext cx="1326391" cy="636177"/>
          </a:xfrm>
          <a:prstGeom prst="ellipse">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a:ln>
            <a:no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pt-BR" sz="1600" dirty="0" smtClean="0"/>
              <a:t>byte</a:t>
            </a:r>
            <a:endParaRPr lang="pt-BR" sz="1600" dirty="0"/>
          </a:p>
        </p:txBody>
      </p:sp>
      <p:sp>
        <p:nvSpPr>
          <p:cNvPr id="11" name="Elipse 10"/>
          <p:cNvSpPr/>
          <p:nvPr/>
        </p:nvSpPr>
        <p:spPr>
          <a:xfrm>
            <a:off x="1739338" y="4390424"/>
            <a:ext cx="1326391" cy="636177"/>
          </a:xfrm>
          <a:prstGeom prst="ellipse">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a:ln>
            <a:no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pt-BR" sz="1600" dirty="0" smtClean="0"/>
              <a:t>short</a:t>
            </a:r>
            <a:endParaRPr lang="pt-BR" sz="1600" dirty="0"/>
          </a:p>
        </p:txBody>
      </p:sp>
      <p:sp>
        <p:nvSpPr>
          <p:cNvPr id="12" name="Elipse 11"/>
          <p:cNvSpPr/>
          <p:nvPr/>
        </p:nvSpPr>
        <p:spPr>
          <a:xfrm>
            <a:off x="2048224" y="5155745"/>
            <a:ext cx="1326391" cy="636177"/>
          </a:xfrm>
          <a:prstGeom prst="ellipse">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a:ln>
            <a:no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pt-BR" sz="1600" dirty="0" err="1" smtClean="0"/>
              <a:t>int</a:t>
            </a:r>
            <a:endParaRPr lang="pt-BR" sz="1600" dirty="0"/>
          </a:p>
        </p:txBody>
      </p:sp>
      <p:sp>
        <p:nvSpPr>
          <p:cNvPr id="13" name="Elipse 12"/>
          <p:cNvSpPr/>
          <p:nvPr/>
        </p:nvSpPr>
        <p:spPr>
          <a:xfrm>
            <a:off x="2827598" y="5810426"/>
            <a:ext cx="1326391" cy="636177"/>
          </a:xfrm>
          <a:prstGeom prst="ellipse">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a:ln>
            <a:no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pt-BR" sz="1600" dirty="0" err="1" smtClean="0"/>
              <a:t>long</a:t>
            </a:r>
            <a:endParaRPr lang="pt-BR" sz="1600" dirty="0"/>
          </a:p>
        </p:txBody>
      </p:sp>
      <p:sp>
        <p:nvSpPr>
          <p:cNvPr id="14" name="Elipse 13"/>
          <p:cNvSpPr/>
          <p:nvPr/>
        </p:nvSpPr>
        <p:spPr>
          <a:xfrm>
            <a:off x="3422281" y="4500989"/>
            <a:ext cx="1326391" cy="636177"/>
          </a:xfrm>
          <a:prstGeom prst="ellipse">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a:ln>
            <a:no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pt-BR" sz="1600" dirty="0" err="1" smtClean="0"/>
              <a:t>float</a:t>
            </a:r>
            <a:endParaRPr lang="pt-BR" sz="1600" dirty="0"/>
          </a:p>
        </p:txBody>
      </p:sp>
      <p:sp>
        <p:nvSpPr>
          <p:cNvPr id="15" name="Elipse 14"/>
          <p:cNvSpPr/>
          <p:nvPr/>
        </p:nvSpPr>
        <p:spPr>
          <a:xfrm>
            <a:off x="4153989" y="5342064"/>
            <a:ext cx="1326391" cy="636177"/>
          </a:xfrm>
          <a:prstGeom prst="ellipse">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a:ln>
            <a:no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pt-BR" sz="1600" dirty="0" err="1" smtClean="0"/>
              <a:t>double</a:t>
            </a:r>
            <a:endParaRPr lang="pt-BR" sz="1600" dirty="0"/>
          </a:p>
        </p:txBody>
      </p:sp>
      <p:sp>
        <p:nvSpPr>
          <p:cNvPr id="18" name="Elipse 17"/>
          <p:cNvSpPr/>
          <p:nvPr/>
        </p:nvSpPr>
        <p:spPr>
          <a:xfrm>
            <a:off x="5095035" y="4323658"/>
            <a:ext cx="1326391" cy="636177"/>
          </a:xfrm>
          <a:prstGeom prst="ellipse">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a:ln>
            <a:no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pt-BR" sz="1600" dirty="0" smtClean="0"/>
              <a:t>String</a:t>
            </a:r>
            <a:endParaRPr lang="pt-BR" sz="1600" dirty="0"/>
          </a:p>
        </p:txBody>
      </p:sp>
      <p:sp>
        <p:nvSpPr>
          <p:cNvPr id="19" name="Elipse 18"/>
          <p:cNvSpPr/>
          <p:nvPr/>
        </p:nvSpPr>
        <p:spPr>
          <a:xfrm>
            <a:off x="6723026" y="4307466"/>
            <a:ext cx="1326391" cy="636177"/>
          </a:xfrm>
          <a:prstGeom prst="ellipse">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a:ln>
            <a:no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pt-BR" sz="1600" dirty="0" err="1" smtClean="0"/>
              <a:t>Boolean</a:t>
            </a:r>
            <a:endParaRPr lang="pt-BR" sz="1600" dirty="0"/>
          </a:p>
        </p:txBody>
      </p:sp>
      <p:sp>
        <p:nvSpPr>
          <p:cNvPr id="20" name="Elipse 19"/>
          <p:cNvSpPr/>
          <p:nvPr/>
        </p:nvSpPr>
        <p:spPr>
          <a:xfrm>
            <a:off x="5722936" y="5137166"/>
            <a:ext cx="1326391" cy="636177"/>
          </a:xfrm>
          <a:prstGeom prst="ellipse">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a:ln>
            <a:no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pt-BR" sz="1600" dirty="0" err="1" smtClean="0"/>
              <a:t>Float</a:t>
            </a:r>
            <a:endParaRPr lang="pt-BR" sz="1600" dirty="0"/>
          </a:p>
        </p:txBody>
      </p:sp>
      <p:sp>
        <p:nvSpPr>
          <p:cNvPr id="21" name="Elipse 20"/>
          <p:cNvSpPr/>
          <p:nvPr/>
        </p:nvSpPr>
        <p:spPr>
          <a:xfrm>
            <a:off x="7736856" y="4985921"/>
            <a:ext cx="1326391" cy="636177"/>
          </a:xfrm>
          <a:prstGeom prst="ellipse">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a:ln>
            <a:no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pt-BR" sz="1600" dirty="0" smtClean="0"/>
              <a:t>Double</a:t>
            </a:r>
            <a:endParaRPr lang="pt-BR" sz="1600" dirty="0"/>
          </a:p>
        </p:txBody>
      </p:sp>
      <p:sp>
        <p:nvSpPr>
          <p:cNvPr id="22" name="Elipse 21"/>
          <p:cNvSpPr/>
          <p:nvPr/>
        </p:nvSpPr>
        <p:spPr>
          <a:xfrm>
            <a:off x="6410465" y="5780762"/>
            <a:ext cx="1326391" cy="636177"/>
          </a:xfrm>
          <a:prstGeom prst="ellipse">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a:ln>
            <a:no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pt-BR" sz="1600" dirty="0" err="1" smtClean="0"/>
              <a:t>Integer</a:t>
            </a:r>
            <a:endParaRPr lang="pt-BR" sz="1600" dirty="0"/>
          </a:p>
        </p:txBody>
      </p:sp>
      <p:sp>
        <p:nvSpPr>
          <p:cNvPr id="23" name="CaixaDeTexto 22"/>
          <p:cNvSpPr txBox="1"/>
          <p:nvPr/>
        </p:nvSpPr>
        <p:spPr>
          <a:xfrm>
            <a:off x="5515187" y="5877272"/>
            <a:ext cx="415498" cy="461665"/>
          </a:xfrm>
          <a:prstGeom prst="rect">
            <a:avLst/>
          </a:prstGeom>
          <a:noFill/>
        </p:spPr>
        <p:txBody>
          <a:bodyPr wrap="none" rtlCol="0">
            <a:spAutoFit/>
          </a:bodyPr>
          <a:lstStyle/>
          <a:p>
            <a:r>
              <a:rPr lang="pt-BR" sz="2400" dirty="0" smtClean="0"/>
              <a:t>...</a:t>
            </a:r>
            <a:endParaRPr lang="pt-BR" sz="2400" dirty="0"/>
          </a:p>
        </p:txBody>
      </p:sp>
      <p:sp>
        <p:nvSpPr>
          <p:cNvPr id="2" name="Espaço Reservado para Número de Slide 1"/>
          <p:cNvSpPr>
            <a:spLocks noGrp="1"/>
          </p:cNvSpPr>
          <p:nvPr>
            <p:ph type="sldNum" sz="quarter" idx="12"/>
          </p:nvPr>
        </p:nvSpPr>
        <p:spPr/>
        <p:txBody>
          <a:bodyPr/>
          <a:lstStyle/>
          <a:p>
            <a:fld id="{D957C912-26D7-4E98-9CF3-5E4B8600EDFC}" type="slidenum">
              <a:rPr lang="pt-BR" smtClean="0"/>
              <a:t>11</a:t>
            </a:fld>
            <a:endParaRPr lang="pt-BR"/>
          </a:p>
        </p:txBody>
      </p:sp>
      <p:sp>
        <p:nvSpPr>
          <p:cNvPr id="3" name="Espaço Reservado para Rodapé 2"/>
          <p:cNvSpPr>
            <a:spLocks noGrp="1"/>
          </p:cNvSpPr>
          <p:nvPr>
            <p:ph type="ftr" sz="quarter" idx="11"/>
          </p:nvPr>
        </p:nvSpPr>
        <p:spPr/>
        <p:txBody>
          <a:bodyPr/>
          <a:lstStyle/>
          <a:p>
            <a:r>
              <a:rPr lang="pt-BR" smtClean="0"/>
              <a:t>Java Orientação a Objetos</a:t>
            </a:r>
            <a:endParaRPr lang="pt-BR"/>
          </a:p>
        </p:txBody>
      </p:sp>
    </p:spTree>
    <p:extLst>
      <p:ext uri="{BB962C8B-B14F-4D97-AF65-F5344CB8AC3E}">
        <p14:creationId xmlns:p14="http://schemas.microsoft.com/office/powerpoint/2010/main" val="3439421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08520" y="6264696"/>
            <a:ext cx="9361040" cy="620688"/>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pt-BR"/>
          </a:p>
        </p:txBody>
      </p:sp>
      <p:pic>
        <p:nvPicPr>
          <p:cNvPr id="5" name="Imagem 4" descr="C:\Users\Renato\Desktop\logo_res.jpg"/>
          <p:cNvPicPr/>
          <p:nvPr/>
        </p:nvPicPr>
        <p:blipFill>
          <a:blip r:embed="rId2" cstate="print">
            <a:extLst>
              <a:ext uri="{BEBA8EAE-BF5A-486C-A8C5-ECC9F3942E4B}">
                <a14:imgProps xmlns:a14="http://schemas.microsoft.com/office/drawing/2010/main">
                  <a14:imgLayer r:embed="rId3">
                    <a14:imgEffect>
                      <a14:backgroundRemoval t="0" b="100000" l="0" r="100000">
                        <a14:foregroundMark x1="79531" y1="43413" x2="79531" y2="43413"/>
                        <a14:foregroundMark x1="84844" y1="8383" x2="84844" y2="8383"/>
                        <a14:foregroundMark x1="95938" y1="31737" x2="95938" y2="31737"/>
                        <a14:foregroundMark x1="93125" y1="47605" x2="93125" y2="47605"/>
                        <a14:foregroundMark x1="72969" y1="14970" x2="72969" y2="14970"/>
                        <a14:foregroundMark x1="81250" y1="26347" x2="81250" y2="26347"/>
                        <a14:foregroundMark x1="90313" y1="30240" x2="90313" y2="30240"/>
                        <a14:foregroundMark x1="66875" y1="46108" x2="66875" y2="46108"/>
                        <a14:foregroundMark x1="87031" y1="46707" x2="87031" y2="46707"/>
                        <a14:foregroundMark x1="81563" y1="80539" x2="81563" y2="80539"/>
                        <a14:foregroundMark x1="69844" y1="68862" x2="69844" y2="68862"/>
                        <a14:foregroundMark x1="69844" y1="56886" x2="69844" y2="56886"/>
                        <a14:foregroundMark x1="64375" y1="72156" x2="64375" y2="72156"/>
                        <a14:foregroundMark x1="50000" y1="65269" x2="50000" y2="65269"/>
                        <a14:foregroundMark x1="50313" y1="58683" x2="50313" y2="58683"/>
                        <a14:foregroundMark x1="43125" y1="83234" x2="43125" y2="83234"/>
                        <a14:foregroundMark x1="25156" y1="68862" x2="25156" y2="68862"/>
                        <a14:foregroundMark x1="15937" y1="67365" x2="15937" y2="67365"/>
                        <a14:foregroundMark x1="7969" y1="65868" x2="7969" y2="65868"/>
                        <a14:foregroundMark x1="2656" y1="68862" x2="2656" y2="68862"/>
                        <a14:foregroundMark x1="2969" y1="52096" x2="2969" y2="52096"/>
                      </a14:backgroundRemoval>
                    </a14:imgEffect>
                  </a14:imgLayer>
                </a14:imgProps>
              </a:ext>
            </a:extLst>
          </a:blip>
          <a:srcRect/>
          <a:stretch>
            <a:fillRect/>
          </a:stretch>
        </p:blipFill>
        <p:spPr bwMode="auto">
          <a:xfrm>
            <a:off x="7884368" y="116632"/>
            <a:ext cx="1070728" cy="608982"/>
          </a:xfrm>
          <a:prstGeom prst="rect">
            <a:avLst/>
          </a:prstGeom>
          <a:noFill/>
          <a:ln w="9525">
            <a:noFill/>
            <a:miter lim="800000"/>
            <a:headEnd/>
            <a:tailEnd/>
          </a:ln>
        </p:spPr>
      </p:pic>
      <p:cxnSp>
        <p:nvCxnSpPr>
          <p:cNvPr id="6" name="Conector reto 5"/>
          <p:cNvCxnSpPr/>
          <p:nvPr/>
        </p:nvCxnSpPr>
        <p:spPr>
          <a:xfrm>
            <a:off x="1439652" y="908720"/>
            <a:ext cx="6264696" cy="0"/>
          </a:xfrm>
          <a:prstGeom prst="line">
            <a:avLst/>
          </a:prstGeom>
          <a:ln>
            <a:solidFill>
              <a:schemeClr val="bg2">
                <a:lumMod val="50000"/>
              </a:schemeClr>
            </a:solidFill>
          </a:ln>
        </p:spPr>
        <p:style>
          <a:lnRef idx="1">
            <a:schemeClr val="accent3"/>
          </a:lnRef>
          <a:fillRef idx="0">
            <a:schemeClr val="accent3"/>
          </a:fillRef>
          <a:effectRef idx="0">
            <a:schemeClr val="accent3"/>
          </a:effectRef>
          <a:fontRef idx="minor">
            <a:schemeClr val="tx1"/>
          </a:fontRef>
        </p:style>
      </p:cxnSp>
      <p:sp>
        <p:nvSpPr>
          <p:cNvPr id="7" name="CaixaDeTexto 6"/>
          <p:cNvSpPr txBox="1"/>
          <p:nvPr/>
        </p:nvSpPr>
        <p:spPr>
          <a:xfrm>
            <a:off x="1412442" y="404664"/>
            <a:ext cx="3759362" cy="461665"/>
          </a:xfrm>
          <a:prstGeom prst="rect">
            <a:avLst/>
          </a:prstGeom>
          <a:noFill/>
        </p:spPr>
        <p:txBody>
          <a:bodyPr wrap="none" rtlCol="0">
            <a:spAutoFit/>
          </a:bodyPr>
          <a:lstStyle/>
          <a:p>
            <a:r>
              <a:rPr lang="pt-BR" sz="2400" dirty="0" smtClean="0">
                <a:solidFill>
                  <a:schemeClr val="accent1">
                    <a:lumMod val="50000"/>
                  </a:schemeClr>
                </a:solidFill>
                <a:latin typeface="Georgia" pitchFamily="18" charset="0"/>
              </a:rPr>
              <a:t>E/S de Dados e Operações</a:t>
            </a:r>
            <a:endParaRPr lang="pt-BR" sz="2000" dirty="0">
              <a:solidFill>
                <a:schemeClr val="bg2">
                  <a:lumMod val="25000"/>
                </a:schemeClr>
              </a:solidFill>
              <a:latin typeface="Georgia" pitchFamily="18" charset="0"/>
            </a:endParaRPr>
          </a:p>
        </p:txBody>
      </p:sp>
      <p:sp>
        <p:nvSpPr>
          <p:cNvPr id="16" name="CaixaDeTexto 15"/>
          <p:cNvSpPr txBox="1"/>
          <p:nvPr/>
        </p:nvSpPr>
        <p:spPr>
          <a:xfrm>
            <a:off x="1259632" y="1668864"/>
            <a:ext cx="6912768" cy="3416320"/>
          </a:xfrm>
          <a:prstGeom prst="rect">
            <a:avLst/>
          </a:prstGeom>
          <a:ln/>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pt-BR" dirty="0" err="1"/>
              <a:t>public</a:t>
            </a:r>
            <a:r>
              <a:rPr lang="pt-BR" dirty="0"/>
              <a:t> </a:t>
            </a:r>
            <a:r>
              <a:rPr lang="pt-BR" dirty="0" err="1"/>
              <a:t>class</a:t>
            </a:r>
            <a:r>
              <a:rPr lang="pt-BR" dirty="0"/>
              <a:t> </a:t>
            </a:r>
            <a:r>
              <a:rPr lang="pt-BR" dirty="0" err="1">
                <a:solidFill>
                  <a:schemeClr val="accent2">
                    <a:lumMod val="60000"/>
                    <a:lumOff val="40000"/>
                  </a:schemeClr>
                </a:solidFill>
              </a:rPr>
              <a:t>Adicao</a:t>
            </a:r>
            <a:r>
              <a:rPr lang="pt-BR" dirty="0"/>
              <a:t> {</a:t>
            </a:r>
          </a:p>
          <a:p>
            <a:r>
              <a:rPr lang="en-US" dirty="0"/>
              <a:t>	public static void main(String[] </a:t>
            </a:r>
            <a:r>
              <a:rPr lang="en-US" dirty="0" err="1"/>
              <a:t>args</a:t>
            </a:r>
            <a:r>
              <a:rPr lang="en-US" dirty="0"/>
              <a:t>) {</a:t>
            </a:r>
          </a:p>
          <a:p>
            <a:r>
              <a:rPr lang="pt-BR" b="1" dirty="0"/>
              <a:t>	      </a:t>
            </a:r>
            <a:r>
              <a:rPr lang="pt-BR" b="1" dirty="0">
                <a:solidFill>
                  <a:schemeClr val="accent2">
                    <a:lumMod val="60000"/>
                    <a:lumOff val="40000"/>
                  </a:schemeClr>
                </a:solidFill>
              </a:rPr>
              <a:t>Scanner input = new Scanner(System.</a:t>
            </a:r>
            <a:r>
              <a:rPr lang="pt-BR" b="1" i="1" dirty="0">
                <a:solidFill>
                  <a:schemeClr val="accent2">
                    <a:lumMod val="60000"/>
                    <a:lumOff val="40000"/>
                  </a:schemeClr>
                </a:solidFill>
              </a:rPr>
              <a:t>in);</a:t>
            </a:r>
            <a:endParaRPr lang="pt-BR" b="1" dirty="0">
              <a:solidFill>
                <a:schemeClr val="accent2">
                  <a:lumMod val="60000"/>
                  <a:lumOff val="40000"/>
                </a:schemeClr>
              </a:solidFill>
            </a:endParaRPr>
          </a:p>
          <a:p>
            <a:r>
              <a:rPr lang="pt-BR" dirty="0"/>
              <a:t>                        </a:t>
            </a:r>
            <a:r>
              <a:rPr lang="pt-BR" b="1" dirty="0" err="1">
                <a:solidFill>
                  <a:schemeClr val="accent3">
                    <a:lumMod val="75000"/>
                  </a:schemeClr>
                </a:solidFill>
              </a:rPr>
              <a:t>System.</a:t>
            </a:r>
            <a:r>
              <a:rPr lang="pt-BR" b="1" i="1" dirty="0" err="1">
                <a:solidFill>
                  <a:schemeClr val="accent3">
                    <a:lumMod val="75000"/>
                  </a:schemeClr>
                </a:solidFill>
              </a:rPr>
              <a:t>out.println</a:t>
            </a:r>
            <a:r>
              <a:rPr lang="pt-BR" i="1" dirty="0">
                <a:solidFill>
                  <a:schemeClr val="accent6">
                    <a:lumMod val="75000"/>
                  </a:schemeClr>
                </a:solidFill>
              </a:rPr>
              <a:t>(</a:t>
            </a:r>
            <a:r>
              <a:rPr lang="pt-BR" i="1" dirty="0"/>
              <a:t>"Entre com o primeiro número.");</a:t>
            </a:r>
          </a:p>
          <a:p>
            <a:r>
              <a:rPr lang="pt-BR" dirty="0"/>
              <a:t>	       </a:t>
            </a:r>
            <a:r>
              <a:rPr lang="pt-BR" b="1" dirty="0" err="1"/>
              <a:t>int</a:t>
            </a:r>
            <a:r>
              <a:rPr lang="pt-BR" dirty="0"/>
              <a:t> numero1 = </a:t>
            </a:r>
            <a:r>
              <a:rPr lang="pt-BR" b="1" dirty="0" err="1">
                <a:solidFill>
                  <a:schemeClr val="accent2">
                    <a:lumMod val="60000"/>
                    <a:lumOff val="40000"/>
                  </a:schemeClr>
                </a:solidFill>
              </a:rPr>
              <a:t>input.nextInt</a:t>
            </a:r>
            <a:r>
              <a:rPr lang="pt-BR" b="1" dirty="0">
                <a:solidFill>
                  <a:schemeClr val="accent2">
                    <a:lumMod val="60000"/>
                    <a:lumOff val="40000"/>
                  </a:schemeClr>
                </a:solidFill>
              </a:rPr>
              <a:t>();</a:t>
            </a:r>
            <a:endParaRPr lang="pt-BR" dirty="0">
              <a:solidFill>
                <a:schemeClr val="accent2">
                  <a:lumMod val="60000"/>
                  <a:lumOff val="40000"/>
                </a:schemeClr>
              </a:solidFill>
            </a:endParaRPr>
          </a:p>
          <a:p>
            <a:r>
              <a:rPr lang="pt-BR" dirty="0"/>
              <a:t>	</a:t>
            </a:r>
            <a:r>
              <a:rPr lang="pt-BR" dirty="0">
                <a:solidFill>
                  <a:schemeClr val="accent6">
                    <a:lumMod val="75000"/>
                  </a:schemeClr>
                </a:solidFill>
              </a:rPr>
              <a:t>       </a:t>
            </a:r>
            <a:r>
              <a:rPr lang="pt-BR" b="1" dirty="0" err="1">
                <a:solidFill>
                  <a:schemeClr val="accent3">
                    <a:lumMod val="75000"/>
                  </a:schemeClr>
                </a:solidFill>
              </a:rPr>
              <a:t>System.</a:t>
            </a:r>
            <a:r>
              <a:rPr lang="pt-BR" b="1" i="1" dirty="0" err="1">
                <a:solidFill>
                  <a:schemeClr val="accent3">
                    <a:lumMod val="75000"/>
                  </a:schemeClr>
                </a:solidFill>
              </a:rPr>
              <a:t>out.println</a:t>
            </a:r>
            <a:r>
              <a:rPr lang="pt-BR" i="1" dirty="0"/>
              <a:t>("Entre com o primeiro número.");</a:t>
            </a:r>
          </a:p>
          <a:p>
            <a:r>
              <a:rPr lang="pt-BR" dirty="0"/>
              <a:t>	       </a:t>
            </a:r>
            <a:r>
              <a:rPr lang="pt-BR" b="1" dirty="0" err="1"/>
              <a:t>int</a:t>
            </a:r>
            <a:r>
              <a:rPr lang="pt-BR" dirty="0"/>
              <a:t> numero2 = </a:t>
            </a:r>
            <a:r>
              <a:rPr lang="pt-BR" b="1" dirty="0" err="1">
                <a:solidFill>
                  <a:schemeClr val="accent2">
                    <a:lumMod val="60000"/>
                    <a:lumOff val="40000"/>
                  </a:schemeClr>
                </a:solidFill>
              </a:rPr>
              <a:t>input.nextInt</a:t>
            </a:r>
            <a:r>
              <a:rPr lang="pt-BR" b="1" dirty="0">
                <a:solidFill>
                  <a:schemeClr val="accent2">
                    <a:lumMod val="60000"/>
                    <a:lumOff val="40000"/>
                  </a:schemeClr>
                </a:solidFill>
              </a:rPr>
              <a:t>();</a:t>
            </a:r>
          </a:p>
          <a:p>
            <a:endParaRPr lang="pt-BR" dirty="0"/>
          </a:p>
          <a:p>
            <a:r>
              <a:rPr lang="pt-BR" dirty="0"/>
              <a:t>	       </a:t>
            </a:r>
            <a:r>
              <a:rPr lang="pt-BR" dirty="0" err="1"/>
              <a:t>int</a:t>
            </a:r>
            <a:r>
              <a:rPr lang="pt-BR" dirty="0"/>
              <a:t> soma = numero1 </a:t>
            </a:r>
            <a:r>
              <a:rPr lang="pt-BR" b="1" dirty="0" smtClean="0"/>
              <a:t>+</a:t>
            </a:r>
            <a:r>
              <a:rPr lang="pt-BR" dirty="0" smtClean="0"/>
              <a:t> </a:t>
            </a:r>
            <a:r>
              <a:rPr lang="pt-BR" dirty="0"/>
              <a:t>numero2;</a:t>
            </a:r>
          </a:p>
          <a:p>
            <a:r>
              <a:rPr lang="pt-BR" dirty="0"/>
              <a:t>	</a:t>
            </a:r>
            <a:r>
              <a:rPr lang="pt-BR" dirty="0">
                <a:solidFill>
                  <a:schemeClr val="accent3">
                    <a:lumMod val="75000"/>
                  </a:schemeClr>
                </a:solidFill>
              </a:rPr>
              <a:t>       </a:t>
            </a:r>
            <a:r>
              <a:rPr lang="pt-BR" b="1" dirty="0" err="1">
                <a:solidFill>
                  <a:schemeClr val="accent3">
                    <a:lumMod val="75000"/>
                  </a:schemeClr>
                </a:solidFill>
              </a:rPr>
              <a:t>System.</a:t>
            </a:r>
            <a:r>
              <a:rPr lang="pt-BR" b="1" i="1" dirty="0" err="1">
                <a:solidFill>
                  <a:schemeClr val="accent3">
                    <a:lumMod val="75000"/>
                  </a:schemeClr>
                </a:solidFill>
              </a:rPr>
              <a:t>out.println</a:t>
            </a:r>
            <a:r>
              <a:rPr lang="pt-BR" i="1" dirty="0"/>
              <a:t>("A soma dos dois é: "+ soma);</a:t>
            </a:r>
            <a:endParaRPr lang="pt-BR" dirty="0"/>
          </a:p>
          <a:p>
            <a:r>
              <a:rPr lang="pt-BR" dirty="0"/>
              <a:t>	}	</a:t>
            </a:r>
          </a:p>
          <a:p>
            <a:r>
              <a:rPr lang="pt-BR" dirty="0"/>
              <a:t>}</a:t>
            </a:r>
            <a:endParaRPr lang="pt-BR" dirty="0"/>
          </a:p>
        </p:txBody>
      </p:sp>
      <p:sp>
        <p:nvSpPr>
          <p:cNvPr id="13" name="Espaço Reservado para Número de Slide 12"/>
          <p:cNvSpPr>
            <a:spLocks noGrp="1"/>
          </p:cNvSpPr>
          <p:nvPr>
            <p:ph type="sldNum" sz="quarter" idx="12"/>
          </p:nvPr>
        </p:nvSpPr>
        <p:spPr/>
        <p:txBody>
          <a:bodyPr/>
          <a:lstStyle/>
          <a:p>
            <a:fld id="{D957C912-26D7-4E98-9CF3-5E4B8600EDFC}" type="slidenum">
              <a:rPr lang="pt-BR" smtClean="0"/>
              <a:t>12</a:t>
            </a:fld>
            <a:endParaRPr lang="pt-BR"/>
          </a:p>
        </p:txBody>
      </p:sp>
      <p:sp>
        <p:nvSpPr>
          <p:cNvPr id="14" name="Espaço Reservado para Rodapé 13"/>
          <p:cNvSpPr>
            <a:spLocks noGrp="1"/>
          </p:cNvSpPr>
          <p:nvPr>
            <p:ph type="ftr" sz="quarter" idx="11"/>
          </p:nvPr>
        </p:nvSpPr>
        <p:spPr/>
        <p:txBody>
          <a:bodyPr/>
          <a:lstStyle/>
          <a:p>
            <a:r>
              <a:rPr lang="pt-BR" smtClean="0"/>
              <a:t>Java Orientação a Objetos</a:t>
            </a:r>
            <a:endParaRPr lang="pt-BR"/>
          </a:p>
        </p:txBody>
      </p:sp>
    </p:spTree>
    <p:extLst>
      <p:ext uri="{BB962C8B-B14F-4D97-AF65-F5344CB8AC3E}">
        <p14:creationId xmlns:p14="http://schemas.microsoft.com/office/powerpoint/2010/main" val="39868039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08520" y="6264696"/>
            <a:ext cx="9361040" cy="620688"/>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pt-BR"/>
          </a:p>
        </p:txBody>
      </p:sp>
      <p:pic>
        <p:nvPicPr>
          <p:cNvPr id="5" name="Imagem 4" descr="C:\Users\Renato\Desktop\logo_res.jpg"/>
          <p:cNvPicPr/>
          <p:nvPr/>
        </p:nvPicPr>
        <p:blipFill>
          <a:blip r:embed="rId2" cstate="print">
            <a:extLst>
              <a:ext uri="{BEBA8EAE-BF5A-486C-A8C5-ECC9F3942E4B}">
                <a14:imgProps xmlns:a14="http://schemas.microsoft.com/office/drawing/2010/main">
                  <a14:imgLayer r:embed="rId3">
                    <a14:imgEffect>
                      <a14:backgroundRemoval t="0" b="100000" l="0" r="100000">
                        <a14:foregroundMark x1="79531" y1="43413" x2="79531" y2="43413"/>
                        <a14:foregroundMark x1="84844" y1="8383" x2="84844" y2="8383"/>
                        <a14:foregroundMark x1="95938" y1="31737" x2="95938" y2="31737"/>
                        <a14:foregroundMark x1="93125" y1="47605" x2="93125" y2="47605"/>
                        <a14:foregroundMark x1="72969" y1="14970" x2="72969" y2="14970"/>
                        <a14:foregroundMark x1="81250" y1="26347" x2="81250" y2="26347"/>
                        <a14:foregroundMark x1="90313" y1="30240" x2="90313" y2="30240"/>
                        <a14:foregroundMark x1="66875" y1="46108" x2="66875" y2="46108"/>
                        <a14:foregroundMark x1="87031" y1="46707" x2="87031" y2="46707"/>
                        <a14:foregroundMark x1="81563" y1="80539" x2="81563" y2="80539"/>
                        <a14:foregroundMark x1="69844" y1="68862" x2="69844" y2="68862"/>
                        <a14:foregroundMark x1="69844" y1="56886" x2="69844" y2="56886"/>
                        <a14:foregroundMark x1="64375" y1="72156" x2="64375" y2="72156"/>
                        <a14:foregroundMark x1="50000" y1="65269" x2="50000" y2="65269"/>
                        <a14:foregroundMark x1="50313" y1="58683" x2="50313" y2="58683"/>
                        <a14:foregroundMark x1="43125" y1="83234" x2="43125" y2="83234"/>
                        <a14:foregroundMark x1="25156" y1="68862" x2="25156" y2="68862"/>
                        <a14:foregroundMark x1="15937" y1="67365" x2="15937" y2="67365"/>
                        <a14:foregroundMark x1="7969" y1="65868" x2="7969" y2="65868"/>
                        <a14:foregroundMark x1="2656" y1="68862" x2="2656" y2="68862"/>
                        <a14:foregroundMark x1="2969" y1="52096" x2="2969" y2="52096"/>
                      </a14:backgroundRemoval>
                    </a14:imgEffect>
                  </a14:imgLayer>
                </a14:imgProps>
              </a:ext>
            </a:extLst>
          </a:blip>
          <a:srcRect/>
          <a:stretch>
            <a:fillRect/>
          </a:stretch>
        </p:blipFill>
        <p:spPr bwMode="auto">
          <a:xfrm>
            <a:off x="7884368" y="116632"/>
            <a:ext cx="1070728" cy="608982"/>
          </a:xfrm>
          <a:prstGeom prst="rect">
            <a:avLst/>
          </a:prstGeom>
          <a:noFill/>
          <a:ln w="9525">
            <a:noFill/>
            <a:miter lim="800000"/>
            <a:headEnd/>
            <a:tailEnd/>
          </a:ln>
        </p:spPr>
      </p:pic>
      <p:cxnSp>
        <p:nvCxnSpPr>
          <p:cNvPr id="6" name="Conector reto 5"/>
          <p:cNvCxnSpPr/>
          <p:nvPr/>
        </p:nvCxnSpPr>
        <p:spPr>
          <a:xfrm>
            <a:off x="1439652" y="908720"/>
            <a:ext cx="6264696" cy="0"/>
          </a:xfrm>
          <a:prstGeom prst="line">
            <a:avLst/>
          </a:prstGeom>
          <a:ln>
            <a:solidFill>
              <a:schemeClr val="bg2">
                <a:lumMod val="50000"/>
              </a:schemeClr>
            </a:solidFill>
          </a:ln>
        </p:spPr>
        <p:style>
          <a:lnRef idx="1">
            <a:schemeClr val="accent3"/>
          </a:lnRef>
          <a:fillRef idx="0">
            <a:schemeClr val="accent3"/>
          </a:fillRef>
          <a:effectRef idx="0">
            <a:schemeClr val="accent3"/>
          </a:effectRef>
          <a:fontRef idx="minor">
            <a:schemeClr val="tx1"/>
          </a:fontRef>
        </p:style>
      </p:cxnSp>
      <p:sp>
        <p:nvSpPr>
          <p:cNvPr id="7" name="CaixaDeTexto 6"/>
          <p:cNvSpPr txBox="1"/>
          <p:nvPr/>
        </p:nvSpPr>
        <p:spPr>
          <a:xfrm>
            <a:off x="1412442" y="404664"/>
            <a:ext cx="3759362" cy="461665"/>
          </a:xfrm>
          <a:prstGeom prst="rect">
            <a:avLst/>
          </a:prstGeom>
          <a:noFill/>
        </p:spPr>
        <p:txBody>
          <a:bodyPr wrap="none" rtlCol="0">
            <a:spAutoFit/>
          </a:bodyPr>
          <a:lstStyle/>
          <a:p>
            <a:r>
              <a:rPr lang="pt-BR" sz="2400" dirty="0" smtClean="0">
                <a:solidFill>
                  <a:schemeClr val="accent1">
                    <a:lumMod val="50000"/>
                  </a:schemeClr>
                </a:solidFill>
                <a:latin typeface="Georgia" pitchFamily="18" charset="0"/>
              </a:rPr>
              <a:t>E/S de Dados e Operações</a:t>
            </a:r>
            <a:endParaRPr lang="pt-BR" sz="2000" dirty="0">
              <a:solidFill>
                <a:schemeClr val="bg2">
                  <a:lumMod val="25000"/>
                </a:schemeClr>
              </a:solidFill>
              <a:latin typeface="Georgia" pitchFamily="18" charset="0"/>
            </a:endParaRPr>
          </a:p>
        </p:txBody>
      </p:sp>
      <p:sp>
        <p:nvSpPr>
          <p:cNvPr id="16" name="CaixaDeTexto 15"/>
          <p:cNvSpPr txBox="1"/>
          <p:nvPr/>
        </p:nvSpPr>
        <p:spPr>
          <a:xfrm>
            <a:off x="1259632" y="1668864"/>
            <a:ext cx="6912768" cy="3416320"/>
          </a:xfrm>
          <a:prstGeom prst="rect">
            <a:avLst/>
          </a:prstGeom>
          <a:ln/>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pt-BR" dirty="0" err="1"/>
              <a:t>public</a:t>
            </a:r>
            <a:r>
              <a:rPr lang="pt-BR" dirty="0"/>
              <a:t> </a:t>
            </a:r>
            <a:r>
              <a:rPr lang="pt-BR" dirty="0" err="1"/>
              <a:t>class</a:t>
            </a:r>
            <a:r>
              <a:rPr lang="pt-BR" dirty="0"/>
              <a:t> </a:t>
            </a:r>
            <a:r>
              <a:rPr lang="pt-BR" dirty="0" err="1">
                <a:solidFill>
                  <a:schemeClr val="accent2">
                    <a:lumMod val="60000"/>
                    <a:lumOff val="40000"/>
                  </a:schemeClr>
                </a:solidFill>
              </a:rPr>
              <a:t>Adicao</a:t>
            </a:r>
            <a:r>
              <a:rPr lang="pt-BR" dirty="0"/>
              <a:t> {</a:t>
            </a:r>
          </a:p>
          <a:p>
            <a:r>
              <a:rPr lang="en-US" dirty="0"/>
              <a:t>	public static void main(String[] </a:t>
            </a:r>
            <a:r>
              <a:rPr lang="en-US" dirty="0" err="1"/>
              <a:t>args</a:t>
            </a:r>
            <a:r>
              <a:rPr lang="en-US" dirty="0"/>
              <a:t>) {</a:t>
            </a:r>
          </a:p>
          <a:p>
            <a:r>
              <a:rPr lang="pt-BR" b="1" dirty="0"/>
              <a:t>	      </a:t>
            </a:r>
            <a:r>
              <a:rPr lang="pt-BR" b="1" dirty="0">
                <a:solidFill>
                  <a:schemeClr val="accent2">
                    <a:lumMod val="60000"/>
                    <a:lumOff val="40000"/>
                  </a:schemeClr>
                </a:solidFill>
              </a:rPr>
              <a:t>Scanner input = new Scanner(System.</a:t>
            </a:r>
            <a:r>
              <a:rPr lang="pt-BR" b="1" i="1" dirty="0">
                <a:solidFill>
                  <a:schemeClr val="accent2">
                    <a:lumMod val="60000"/>
                    <a:lumOff val="40000"/>
                  </a:schemeClr>
                </a:solidFill>
              </a:rPr>
              <a:t>in);</a:t>
            </a:r>
            <a:endParaRPr lang="pt-BR" b="1" dirty="0">
              <a:solidFill>
                <a:schemeClr val="accent2">
                  <a:lumMod val="60000"/>
                  <a:lumOff val="40000"/>
                </a:schemeClr>
              </a:solidFill>
            </a:endParaRPr>
          </a:p>
          <a:p>
            <a:r>
              <a:rPr lang="pt-BR" dirty="0"/>
              <a:t>                        </a:t>
            </a:r>
            <a:r>
              <a:rPr lang="pt-BR" b="1" dirty="0" err="1">
                <a:solidFill>
                  <a:schemeClr val="accent3">
                    <a:lumMod val="75000"/>
                  </a:schemeClr>
                </a:solidFill>
              </a:rPr>
              <a:t>System.</a:t>
            </a:r>
            <a:r>
              <a:rPr lang="pt-BR" b="1" i="1" dirty="0" err="1">
                <a:solidFill>
                  <a:schemeClr val="accent3">
                    <a:lumMod val="75000"/>
                  </a:schemeClr>
                </a:solidFill>
              </a:rPr>
              <a:t>out.println</a:t>
            </a:r>
            <a:r>
              <a:rPr lang="pt-BR" i="1" dirty="0">
                <a:solidFill>
                  <a:schemeClr val="accent6">
                    <a:lumMod val="75000"/>
                  </a:schemeClr>
                </a:solidFill>
              </a:rPr>
              <a:t>(</a:t>
            </a:r>
            <a:r>
              <a:rPr lang="pt-BR" i="1" dirty="0"/>
              <a:t>"Entre com o primeiro número.");</a:t>
            </a:r>
          </a:p>
          <a:p>
            <a:r>
              <a:rPr lang="pt-BR" dirty="0"/>
              <a:t>	       </a:t>
            </a:r>
            <a:r>
              <a:rPr lang="pt-BR" b="1" dirty="0" err="1"/>
              <a:t>int</a:t>
            </a:r>
            <a:r>
              <a:rPr lang="pt-BR" dirty="0"/>
              <a:t> numero1 = </a:t>
            </a:r>
            <a:r>
              <a:rPr lang="pt-BR" b="1" dirty="0" err="1">
                <a:solidFill>
                  <a:schemeClr val="accent2">
                    <a:lumMod val="60000"/>
                    <a:lumOff val="40000"/>
                  </a:schemeClr>
                </a:solidFill>
              </a:rPr>
              <a:t>input.nextInt</a:t>
            </a:r>
            <a:r>
              <a:rPr lang="pt-BR" b="1" dirty="0">
                <a:solidFill>
                  <a:schemeClr val="accent2">
                    <a:lumMod val="60000"/>
                    <a:lumOff val="40000"/>
                  </a:schemeClr>
                </a:solidFill>
              </a:rPr>
              <a:t>();</a:t>
            </a:r>
            <a:endParaRPr lang="pt-BR" dirty="0">
              <a:solidFill>
                <a:schemeClr val="accent2">
                  <a:lumMod val="60000"/>
                  <a:lumOff val="40000"/>
                </a:schemeClr>
              </a:solidFill>
            </a:endParaRPr>
          </a:p>
          <a:p>
            <a:r>
              <a:rPr lang="pt-BR" dirty="0"/>
              <a:t>	</a:t>
            </a:r>
            <a:r>
              <a:rPr lang="pt-BR" dirty="0">
                <a:solidFill>
                  <a:schemeClr val="accent6">
                    <a:lumMod val="75000"/>
                  </a:schemeClr>
                </a:solidFill>
              </a:rPr>
              <a:t>       </a:t>
            </a:r>
            <a:r>
              <a:rPr lang="pt-BR" b="1" dirty="0" err="1">
                <a:solidFill>
                  <a:schemeClr val="accent3">
                    <a:lumMod val="75000"/>
                  </a:schemeClr>
                </a:solidFill>
              </a:rPr>
              <a:t>System.</a:t>
            </a:r>
            <a:r>
              <a:rPr lang="pt-BR" b="1" i="1" dirty="0" err="1">
                <a:solidFill>
                  <a:schemeClr val="accent3">
                    <a:lumMod val="75000"/>
                  </a:schemeClr>
                </a:solidFill>
              </a:rPr>
              <a:t>out.println</a:t>
            </a:r>
            <a:r>
              <a:rPr lang="pt-BR" i="1" dirty="0"/>
              <a:t>("Entre com o primeiro número.");</a:t>
            </a:r>
          </a:p>
          <a:p>
            <a:r>
              <a:rPr lang="pt-BR" dirty="0"/>
              <a:t>	       </a:t>
            </a:r>
            <a:r>
              <a:rPr lang="pt-BR" b="1" dirty="0" err="1"/>
              <a:t>int</a:t>
            </a:r>
            <a:r>
              <a:rPr lang="pt-BR" dirty="0"/>
              <a:t> numero2 = </a:t>
            </a:r>
            <a:r>
              <a:rPr lang="pt-BR" b="1" dirty="0" err="1">
                <a:solidFill>
                  <a:schemeClr val="accent2">
                    <a:lumMod val="60000"/>
                    <a:lumOff val="40000"/>
                  </a:schemeClr>
                </a:solidFill>
              </a:rPr>
              <a:t>input.next</a:t>
            </a:r>
            <a:r>
              <a:rPr lang="pt-BR" b="1" dirty="0" err="1">
                <a:solidFill>
                  <a:schemeClr val="accent4">
                    <a:lumMod val="60000"/>
                    <a:lumOff val="40000"/>
                  </a:schemeClr>
                </a:solidFill>
              </a:rPr>
              <a:t>Int</a:t>
            </a:r>
            <a:r>
              <a:rPr lang="pt-BR" b="1" dirty="0">
                <a:solidFill>
                  <a:schemeClr val="accent2">
                    <a:lumMod val="60000"/>
                    <a:lumOff val="40000"/>
                  </a:schemeClr>
                </a:solidFill>
              </a:rPr>
              <a:t>();</a:t>
            </a:r>
          </a:p>
          <a:p>
            <a:endParaRPr lang="pt-BR" dirty="0"/>
          </a:p>
          <a:p>
            <a:r>
              <a:rPr lang="pt-BR" dirty="0"/>
              <a:t>	       </a:t>
            </a:r>
            <a:r>
              <a:rPr lang="pt-BR" dirty="0" err="1"/>
              <a:t>int</a:t>
            </a:r>
            <a:r>
              <a:rPr lang="pt-BR" dirty="0"/>
              <a:t> soma = numero1 </a:t>
            </a:r>
            <a:r>
              <a:rPr lang="pt-BR" b="1" dirty="0" smtClean="0"/>
              <a:t>+</a:t>
            </a:r>
            <a:r>
              <a:rPr lang="pt-BR" dirty="0" smtClean="0"/>
              <a:t> </a:t>
            </a:r>
            <a:r>
              <a:rPr lang="pt-BR" dirty="0"/>
              <a:t>numero2;</a:t>
            </a:r>
          </a:p>
          <a:p>
            <a:r>
              <a:rPr lang="pt-BR" dirty="0"/>
              <a:t>	</a:t>
            </a:r>
            <a:r>
              <a:rPr lang="pt-BR" dirty="0">
                <a:solidFill>
                  <a:schemeClr val="accent3">
                    <a:lumMod val="75000"/>
                  </a:schemeClr>
                </a:solidFill>
              </a:rPr>
              <a:t>       </a:t>
            </a:r>
            <a:r>
              <a:rPr lang="pt-BR" b="1" dirty="0" err="1">
                <a:solidFill>
                  <a:schemeClr val="accent3">
                    <a:lumMod val="75000"/>
                  </a:schemeClr>
                </a:solidFill>
              </a:rPr>
              <a:t>System.</a:t>
            </a:r>
            <a:r>
              <a:rPr lang="pt-BR" b="1" i="1" dirty="0" err="1">
                <a:solidFill>
                  <a:schemeClr val="accent3">
                    <a:lumMod val="75000"/>
                  </a:schemeClr>
                </a:solidFill>
              </a:rPr>
              <a:t>out.println</a:t>
            </a:r>
            <a:r>
              <a:rPr lang="pt-BR" i="1" dirty="0"/>
              <a:t>("A soma dos dois é: "+ soma);</a:t>
            </a:r>
            <a:endParaRPr lang="pt-BR" dirty="0"/>
          </a:p>
          <a:p>
            <a:r>
              <a:rPr lang="pt-BR" dirty="0"/>
              <a:t>	}	</a:t>
            </a:r>
          </a:p>
          <a:p>
            <a:r>
              <a:rPr lang="pt-BR" dirty="0"/>
              <a:t>}</a:t>
            </a:r>
            <a:endParaRPr lang="pt-BR" dirty="0"/>
          </a:p>
        </p:txBody>
      </p:sp>
      <p:cxnSp>
        <p:nvCxnSpPr>
          <p:cNvPr id="3" name="Conector de seta reta 2"/>
          <p:cNvCxnSpPr/>
          <p:nvPr/>
        </p:nvCxnSpPr>
        <p:spPr>
          <a:xfrm flipV="1">
            <a:off x="6228184" y="1844824"/>
            <a:ext cx="288032" cy="36004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 name="CaixaDeTexto 7"/>
          <p:cNvSpPr txBox="1"/>
          <p:nvPr/>
        </p:nvSpPr>
        <p:spPr>
          <a:xfrm>
            <a:off x="6196741" y="1025110"/>
            <a:ext cx="2407967" cy="646331"/>
          </a:xfrm>
          <a:prstGeom prst="rect">
            <a:avLst/>
          </a:prstGeom>
          <a:noFill/>
        </p:spPr>
        <p:txBody>
          <a:bodyPr wrap="none" rtlCol="0">
            <a:spAutoFit/>
          </a:bodyPr>
          <a:lstStyle/>
          <a:p>
            <a:r>
              <a:rPr lang="pt-BR" b="1" dirty="0" smtClean="0">
                <a:solidFill>
                  <a:schemeClr val="accent1">
                    <a:lumMod val="75000"/>
                  </a:schemeClr>
                </a:solidFill>
              </a:rPr>
              <a:t>Objeto para entrada de</a:t>
            </a:r>
          </a:p>
          <a:p>
            <a:r>
              <a:rPr lang="pt-BR" b="1" dirty="0">
                <a:solidFill>
                  <a:schemeClr val="accent1">
                    <a:lumMod val="75000"/>
                  </a:schemeClr>
                </a:solidFill>
              </a:rPr>
              <a:t>d</a:t>
            </a:r>
            <a:r>
              <a:rPr lang="pt-BR" b="1" dirty="0" smtClean="0">
                <a:solidFill>
                  <a:schemeClr val="accent1">
                    <a:lumMod val="75000"/>
                  </a:schemeClr>
                </a:solidFill>
              </a:rPr>
              <a:t>ados via teclado</a:t>
            </a:r>
            <a:endParaRPr lang="pt-BR" b="1" dirty="0">
              <a:solidFill>
                <a:schemeClr val="accent1">
                  <a:lumMod val="75000"/>
                </a:schemeClr>
              </a:solidFill>
            </a:endParaRPr>
          </a:p>
        </p:txBody>
      </p:sp>
      <p:sp>
        <p:nvSpPr>
          <p:cNvPr id="11" name="CaixaDeTexto 10"/>
          <p:cNvSpPr txBox="1"/>
          <p:nvPr/>
        </p:nvSpPr>
        <p:spPr>
          <a:xfrm>
            <a:off x="5908449" y="3430741"/>
            <a:ext cx="2407967" cy="646331"/>
          </a:xfrm>
          <a:prstGeom prst="rect">
            <a:avLst/>
          </a:prstGeom>
          <a:noFill/>
        </p:spPr>
        <p:txBody>
          <a:bodyPr wrap="square" rtlCol="0">
            <a:spAutoFit/>
          </a:bodyPr>
          <a:lstStyle/>
          <a:p>
            <a:r>
              <a:rPr lang="pt-BR" b="1" dirty="0" smtClean="0">
                <a:solidFill>
                  <a:schemeClr val="accent1">
                    <a:lumMod val="40000"/>
                    <a:lumOff val="60000"/>
                  </a:schemeClr>
                </a:solidFill>
              </a:rPr>
              <a:t>O nome é o mesmo do tipo desejado</a:t>
            </a:r>
            <a:endParaRPr lang="pt-BR" b="1" dirty="0">
              <a:solidFill>
                <a:schemeClr val="accent1">
                  <a:lumMod val="40000"/>
                  <a:lumOff val="60000"/>
                </a:schemeClr>
              </a:solidFill>
            </a:endParaRPr>
          </a:p>
        </p:txBody>
      </p:sp>
      <p:cxnSp>
        <p:nvCxnSpPr>
          <p:cNvPr id="12" name="Conector de seta reta 11"/>
          <p:cNvCxnSpPr>
            <a:endCxn id="11" idx="1"/>
          </p:cNvCxnSpPr>
          <p:nvPr/>
        </p:nvCxnSpPr>
        <p:spPr>
          <a:xfrm>
            <a:off x="5436096" y="3682334"/>
            <a:ext cx="472353" cy="7157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 name="Espaço Reservado para Número de Slide 1"/>
          <p:cNvSpPr>
            <a:spLocks noGrp="1"/>
          </p:cNvSpPr>
          <p:nvPr>
            <p:ph type="sldNum" sz="quarter" idx="12"/>
          </p:nvPr>
        </p:nvSpPr>
        <p:spPr/>
        <p:txBody>
          <a:bodyPr/>
          <a:lstStyle/>
          <a:p>
            <a:fld id="{D957C912-26D7-4E98-9CF3-5E4B8600EDFC}" type="slidenum">
              <a:rPr lang="pt-BR" smtClean="0"/>
              <a:t>13</a:t>
            </a:fld>
            <a:endParaRPr lang="pt-BR"/>
          </a:p>
        </p:txBody>
      </p:sp>
      <p:sp>
        <p:nvSpPr>
          <p:cNvPr id="9" name="Espaço Reservado para Rodapé 8"/>
          <p:cNvSpPr>
            <a:spLocks noGrp="1"/>
          </p:cNvSpPr>
          <p:nvPr>
            <p:ph type="ftr" sz="quarter" idx="11"/>
          </p:nvPr>
        </p:nvSpPr>
        <p:spPr/>
        <p:txBody>
          <a:bodyPr/>
          <a:lstStyle/>
          <a:p>
            <a:r>
              <a:rPr lang="pt-BR" smtClean="0"/>
              <a:t>Java Orientação a Objetos</a:t>
            </a:r>
            <a:endParaRPr lang="pt-BR"/>
          </a:p>
        </p:txBody>
      </p:sp>
    </p:spTree>
    <p:extLst>
      <p:ext uri="{BB962C8B-B14F-4D97-AF65-F5344CB8AC3E}">
        <p14:creationId xmlns:p14="http://schemas.microsoft.com/office/powerpoint/2010/main" val="20934012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08520" y="6264696"/>
            <a:ext cx="9361040" cy="620688"/>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pt-BR"/>
          </a:p>
        </p:txBody>
      </p:sp>
      <p:pic>
        <p:nvPicPr>
          <p:cNvPr id="5" name="Imagem 4" descr="C:\Users\Renato\Desktop\logo_res.jpg"/>
          <p:cNvPicPr/>
          <p:nvPr/>
        </p:nvPicPr>
        <p:blipFill>
          <a:blip r:embed="rId3" cstate="print">
            <a:extLst>
              <a:ext uri="{BEBA8EAE-BF5A-486C-A8C5-ECC9F3942E4B}">
                <a14:imgProps xmlns:a14="http://schemas.microsoft.com/office/drawing/2010/main">
                  <a14:imgLayer r:embed="rId4">
                    <a14:imgEffect>
                      <a14:backgroundRemoval t="0" b="100000" l="0" r="100000">
                        <a14:foregroundMark x1="79531" y1="43413" x2="79531" y2="43413"/>
                        <a14:foregroundMark x1="84844" y1="8383" x2="84844" y2="8383"/>
                        <a14:foregroundMark x1="95938" y1="31737" x2="95938" y2="31737"/>
                        <a14:foregroundMark x1="93125" y1="47605" x2="93125" y2="47605"/>
                        <a14:foregroundMark x1="72969" y1="14970" x2="72969" y2="14970"/>
                        <a14:foregroundMark x1="81250" y1="26347" x2="81250" y2="26347"/>
                        <a14:foregroundMark x1="90313" y1="30240" x2="90313" y2="30240"/>
                        <a14:foregroundMark x1="66875" y1="46108" x2="66875" y2="46108"/>
                        <a14:foregroundMark x1="87031" y1="46707" x2="87031" y2="46707"/>
                        <a14:foregroundMark x1="81563" y1="80539" x2="81563" y2="80539"/>
                        <a14:foregroundMark x1="69844" y1="68862" x2="69844" y2="68862"/>
                        <a14:foregroundMark x1="69844" y1="56886" x2="69844" y2="56886"/>
                        <a14:foregroundMark x1="64375" y1="72156" x2="64375" y2="72156"/>
                        <a14:foregroundMark x1="50000" y1="65269" x2="50000" y2="65269"/>
                        <a14:foregroundMark x1="50313" y1="58683" x2="50313" y2="58683"/>
                        <a14:foregroundMark x1="43125" y1="83234" x2="43125" y2="83234"/>
                        <a14:foregroundMark x1="25156" y1="68862" x2="25156" y2="68862"/>
                        <a14:foregroundMark x1="15937" y1="67365" x2="15937" y2="67365"/>
                        <a14:foregroundMark x1="7969" y1="65868" x2="7969" y2="65868"/>
                        <a14:foregroundMark x1="2656" y1="68862" x2="2656" y2="68862"/>
                        <a14:foregroundMark x1="2969" y1="52096" x2="2969" y2="52096"/>
                      </a14:backgroundRemoval>
                    </a14:imgEffect>
                  </a14:imgLayer>
                </a14:imgProps>
              </a:ext>
            </a:extLst>
          </a:blip>
          <a:srcRect/>
          <a:stretch>
            <a:fillRect/>
          </a:stretch>
        </p:blipFill>
        <p:spPr bwMode="auto">
          <a:xfrm>
            <a:off x="7884368" y="116632"/>
            <a:ext cx="1070728" cy="608982"/>
          </a:xfrm>
          <a:prstGeom prst="rect">
            <a:avLst/>
          </a:prstGeom>
          <a:noFill/>
          <a:ln w="9525">
            <a:noFill/>
            <a:miter lim="800000"/>
            <a:headEnd/>
            <a:tailEnd/>
          </a:ln>
        </p:spPr>
      </p:pic>
      <p:cxnSp>
        <p:nvCxnSpPr>
          <p:cNvPr id="6" name="Conector reto 5"/>
          <p:cNvCxnSpPr/>
          <p:nvPr/>
        </p:nvCxnSpPr>
        <p:spPr>
          <a:xfrm>
            <a:off x="1439652" y="908720"/>
            <a:ext cx="6264696" cy="0"/>
          </a:xfrm>
          <a:prstGeom prst="line">
            <a:avLst/>
          </a:prstGeom>
          <a:ln>
            <a:solidFill>
              <a:schemeClr val="bg2">
                <a:lumMod val="50000"/>
              </a:schemeClr>
            </a:solidFill>
          </a:ln>
        </p:spPr>
        <p:style>
          <a:lnRef idx="1">
            <a:schemeClr val="accent3"/>
          </a:lnRef>
          <a:fillRef idx="0">
            <a:schemeClr val="accent3"/>
          </a:fillRef>
          <a:effectRef idx="0">
            <a:schemeClr val="accent3"/>
          </a:effectRef>
          <a:fontRef idx="minor">
            <a:schemeClr val="tx1"/>
          </a:fontRef>
        </p:style>
      </p:cxnSp>
      <p:sp>
        <p:nvSpPr>
          <p:cNvPr id="7" name="CaixaDeTexto 6"/>
          <p:cNvSpPr txBox="1"/>
          <p:nvPr/>
        </p:nvSpPr>
        <p:spPr>
          <a:xfrm>
            <a:off x="1412442" y="404664"/>
            <a:ext cx="3759362" cy="461665"/>
          </a:xfrm>
          <a:prstGeom prst="rect">
            <a:avLst/>
          </a:prstGeom>
          <a:noFill/>
        </p:spPr>
        <p:txBody>
          <a:bodyPr wrap="none" rtlCol="0">
            <a:spAutoFit/>
          </a:bodyPr>
          <a:lstStyle/>
          <a:p>
            <a:r>
              <a:rPr lang="pt-BR" sz="2400" dirty="0" smtClean="0">
                <a:solidFill>
                  <a:schemeClr val="accent1">
                    <a:lumMod val="50000"/>
                  </a:schemeClr>
                </a:solidFill>
                <a:latin typeface="Georgia" pitchFamily="18" charset="0"/>
              </a:rPr>
              <a:t>E/S de Dados e Operações</a:t>
            </a:r>
            <a:endParaRPr lang="pt-BR" sz="2000" dirty="0">
              <a:solidFill>
                <a:schemeClr val="bg2">
                  <a:lumMod val="25000"/>
                </a:schemeClr>
              </a:solidFill>
              <a:latin typeface="Georgia" pitchFamily="18" charset="0"/>
            </a:endParaRPr>
          </a:p>
        </p:txBody>
      </p:sp>
      <p:sp>
        <p:nvSpPr>
          <p:cNvPr id="16" name="CaixaDeTexto 15"/>
          <p:cNvSpPr txBox="1"/>
          <p:nvPr/>
        </p:nvSpPr>
        <p:spPr>
          <a:xfrm>
            <a:off x="1259632" y="1668864"/>
            <a:ext cx="6912768" cy="3416320"/>
          </a:xfrm>
          <a:prstGeom prst="rect">
            <a:avLst/>
          </a:prstGeom>
          <a:ln/>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pt-BR" dirty="0" err="1"/>
              <a:t>public</a:t>
            </a:r>
            <a:r>
              <a:rPr lang="pt-BR" dirty="0"/>
              <a:t> </a:t>
            </a:r>
            <a:r>
              <a:rPr lang="pt-BR" dirty="0" err="1"/>
              <a:t>class</a:t>
            </a:r>
            <a:r>
              <a:rPr lang="pt-BR" dirty="0"/>
              <a:t> </a:t>
            </a:r>
            <a:r>
              <a:rPr lang="pt-BR" dirty="0" err="1">
                <a:solidFill>
                  <a:schemeClr val="accent2">
                    <a:lumMod val="60000"/>
                    <a:lumOff val="40000"/>
                  </a:schemeClr>
                </a:solidFill>
              </a:rPr>
              <a:t>Adicao</a:t>
            </a:r>
            <a:r>
              <a:rPr lang="pt-BR" dirty="0"/>
              <a:t> {</a:t>
            </a:r>
          </a:p>
          <a:p>
            <a:r>
              <a:rPr lang="en-US" dirty="0"/>
              <a:t>	public static void main(String[] </a:t>
            </a:r>
            <a:r>
              <a:rPr lang="en-US" dirty="0" err="1"/>
              <a:t>args</a:t>
            </a:r>
            <a:r>
              <a:rPr lang="en-US" dirty="0"/>
              <a:t>) {</a:t>
            </a:r>
          </a:p>
          <a:p>
            <a:r>
              <a:rPr lang="pt-BR" b="1" dirty="0"/>
              <a:t>	      </a:t>
            </a:r>
            <a:r>
              <a:rPr lang="pt-BR" b="1" dirty="0">
                <a:solidFill>
                  <a:schemeClr val="accent2">
                    <a:lumMod val="60000"/>
                    <a:lumOff val="40000"/>
                  </a:schemeClr>
                </a:solidFill>
              </a:rPr>
              <a:t>Scanner input = new Scanner(System.</a:t>
            </a:r>
            <a:r>
              <a:rPr lang="pt-BR" b="1" i="1" dirty="0">
                <a:solidFill>
                  <a:schemeClr val="accent2">
                    <a:lumMod val="60000"/>
                    <a:lumOff val="40000"/>
                  </a:schemeClr>
                </a:solidFill>
              </a:rPr>
              <a:t>in);</a:t>
            </a:r>
            <a:endParaRPr lang="pt-BR" b="1" dirty="0">
              <a:solidFill>
                <a:schemeClr val="accent2">
                  <a:lumMod val="60000"/>
                  <a:lumOff val="40000"/>
                </a:schemeClr>
              </a:solidFill>
            </a:endParaRPr>
          </a:p>
          <a:p>
            <a:r>
              <a:rPr lang="pt-BR" dirty="0"/>
              <a:t>                        </a:t>
            </a:r>
            <a:r>
              <a:rPr lang="pt-BR" b="1" dirty="0" err="1">
                <a:solidFill>
                  <a:schemeClr val="accent3">
                    <a:lumMod val="75000"/>
                  </a:schemeClr>
                </a:solidFill>
              </a:rPr>
              <a:t>System.</a:t>
            </a:r>
            <a:r>
              <a:rPr lang="pt-BR" b="1" i="1" dirty="0" err="1">
                <a:solidFill>
                  <a:schemeClr val="accent3">
                    <a:lumMod val="75000"/>
                  </a:schemeClr>
                </a:solidFill>
              </a:rPr>
              <a:t>out.println</a:t>
            </a:r>
            <a:r>
              <a:rPr lang="pt-BR" i="1" dirty="0">
                <a:solidFill>
                  <a:schemeClr val="accent6">
                    <a:lumMod val="75000"/>
                  </a:schemeClr>
                </a:solidFill>
              </a:rPr>
              <a:t>(</a:t>
            </a:r>
            <a:r>
              <a:rPr lang="pt-BR" i="1" dirty="0"/>
              <a:t>"Entre com o primeiro número.");</a:t>
            </a:r>
          </a:p>
          <a:p>
            <a:r>
              <a:rPr lang="pt-BR" dirty="0"/>
              <a:t>	       </a:t>
            </a:r>
            <a:r>
              <a:rPr lang="pt-BR" b="1" dirty="0" err="1"/>
              <a:t>int</a:t>
            </a:r>
            <a:r>
              <a:rPr lang="pt-BR" dirty="0"/>
              <a:t> numero1 = </a:t>
            </a:r>
            <a:r>
              <a:rPr lang="pt-BR" b="1" dirty="0" err="1">
                <a:solidFill>
                  <a:schemeClr val="accent2">
                    <a:lumMod val="60000"/>
                    <a:lumOff val="40000"/>
                  </a:schemeClr>
                </a:solidFill>
              </a:rPr>
              <a:t>input.nextInt</a:t>
            </a:r>
            <a:r>
              <a:rPr lang="pt-BR" b="1" dirty="0">
                <a:solidFill>
                  <a:schemeClr val="accent2">
                    <a:lumMod val="60000"/>
                    <a:lumOff val="40000"/>
                  </a:schemeClr>
                </a:solidFill>
              </a:rPr>
              <a:t>();</a:t>
            </a:r>
            <a:endParaRPr lang="pt-BR" dirty="0">
              <a:solidFill>
                <a:schemeClr val="accent2">
                  <a:lumMod val="60000"/>
                  <a:lumOff val="40000"/>
                </a:schemeClr>
              </a:solidFill>
            </a:endParaRPr>
          </a:p>
          <a:p>
            <a:r>
              <a:rPr lang="pt-BR" dirty="0"/>
              <a:t>	</a:t>
            </a:r>
            <a:r>
              <a:rPr lang="pt-BR" dirty="0">
                <a:solidFill>
                  <a:schemeClr val="accent6">
                    <a:lumMod val="75000"/>
                  </a:schemeClr>
                </a:solidFill>
              </a:rPr>
              <a:t>       </a:t>
            </a:r>
            <a:r>
              <a:rPr lang="pt-BR" b="1" dirty="0" err="1">
                <a:solidFill>
                  <a:schemeClr val="accent3">
                    <a:lumMod val="75000"/>
                  </a:schemeClr>
                </a:solidFill>
              </a:rPr>
              <a:t>System.</a:t>
            </a:r>
            <a:r>
              <a:rPr lang="pt-BR" b="1" i="1" dirty="0" err="1">
                <a:solidFill>
                  <a:schemeClr val="accent3">
                    <a:lumMod val="75000"/>
                  </a:schemeClr>
                </a:solidFill>
              </a:rPr>
              <a:t>out.println</a:t>
            </a:r>
            <a:r>
              <a:rPr lang="pt-BR" i="1" dirty="0"/>
              <a:t>("Entre com o primeiro número.");</a:t>
            </a:r>
          </a:p>
          <a:p>
            <a:r>
              <a:rPr lang="pt-BR" dirty="0"/>
              <a:t>	       </a:t>
            </a:r>
            <a:r>
              <a:rPr lang="pt-BR" b="1" dirty="0" err="1"/>
              <a:t>int</a:t>
            </a:r>
            <a:r>
              <a:rPr lang="pt-BR" dirty="0"/>
              <a:t> numero2 = </a:t>
            </a:r>
            <a:r>
              <a:rPr lang="pt-BR" b="1" dirty="0" err="1">
                <a:solidFill>
                  <a:schemeClr val="accent2">
                    <a:lumMod val="60000"/>
                    <a:lumOff val="40000"/>
                  </a:schemeClr>
                </a:solidFill>
              </a:rPr>
              <a:t>input.nextInt</a:t>
            </a:r>
            <a:r>
              <a:rPr lang="pt-BR" b="1" dirty="0">
                <a:solidFill>
                  <a:schemeClr val="accent2">
                    <a:lumMod val="60000"/>
                    <a:lumOff val="40000"/>
                  </a:schemeClr>
                </a:solidFill>
              </a:rPr>
              <a:t>();</a:t>
            </a:r>
          </a:p>
          <a:p>
            <a:endParaRPr lang="pt-BR" dirty="0"/>
          </a:p>
          <a:p>
            <a:r>
              <a:rPr lang="pt-BR" dirty="0"/>
              <a:t>	       </a:t>
            </a:r>
            <a:r>
              <a:rPr lang="pt-BR" dirty="0" err="1"/>
              <a:t>int</a:t>
            </a:r>
            <a:r>
              <a:rPr lang="pt-BR" dirty="0"/>
              <a:t> soma = numero1 </a:t>
            </a:r>
            <a:r>
              <a:rPr lang="pt-BR" b="1" dirty="0" smtClean="0">
                <a:solidFill>
                  <a:schemeClr val="accent4">
                    <a:lumMod val="60000"/>
                    <a:lumOff val="40000"/>
                  </a:schemeClr>
                </a:solidFill>
              </a:rPr>
              <a:t>+</a:t>
            </a:r>
            <a:r>
              <a:rPr lang="pt-BR" dirty="0" smtClean="0"/>
              <a:t> </a:t>
            </a:r>
            <a:r>
              <a:rPr lang="pt-BR" dirty="0"/>
              <a:t>numero2;</a:t>
            </a:r>
          </a:p>
          <a:p>
            <a:r>
              <a:rPr lang="pt-BR" dirty="0"/>
              <a:t>	</a:t>
            </a:r>
            <a:r>
              <a:rPr lang="pt-BR" dirty="0">
                <a:solidFill>
                  <a:schemeClr val="accent3">
                    <a:lumMod val="75000"/>
                  </a:schemeClr>
                </a:solidFill>
              </a:rPr>
              <a:t>       </a:t>
            </a:r>
            <a:r>
              <a:rPr lang="pt-BR" b="1" dirty="0" err="1">
                <a:solidFill>
                  <a:schemeClr val="accent3">
                    <a:lumMod val="75000"/>
                  </a:schemeClr>
                </a:solidFill>
              </a:rPr>
              <a:t>System.</a:t>
            </a:r>
            <a:r>
              <a:rPr lang="pt-BR" b="1" i="1" dirty="0" err="1">
                <a:solidFill>
                  <a:schemeClr val="accent3">
                    <a:lumMod val="75000"/>
                  </a:schemeClr>
                </a:solidFill>
              </a:rPr>
              <a:t>out.println</a:t>
            </a:r>
            <a:r>
              <a:rPr lang="pt-BR" i="1" dirty="0"/>
              <a:t>("A soma dos dois é: "+ soma);</a:t>
            </a:r>
            <a:endParaRPr lang="pt-BR" dirty="0"/>
          </a:p>
          <a:p>
            <a:r>
              <a:rPr lang="pt-BR" dirty="0"/>
              <a:t>	}	</a:t>
            </a:r>
          </a:p>
          <a:p>
            <a:r>
              <a:rPr lang="pt-BR" dirty="0"/>
              <a:t>}</a:t>
            </a:r>
            <a:endParaRPr lang="pt-BR" dirty="0"/>
          </a:p>
        </p:txBody>
      </p:sp>
      <p:graphicFrame>
        <p:nvGraphicFramePr>
          <p:cNvPr id="8" name="Tabela 7"/>
          <p:cNvGraphicFramePr>
            <a:graphicFrameLocks noGrp="1"/>
          </p:cNvGraphicFramePr>
          <p:nvPr>
            <p:extLst>
              <p:ext uri="{D42A27DB-BD31-4B8C-83A1-F6EECF244321}">
                <p14:modId xmlns:p14="http://schemas.microsoft.com/office/powerpoint/2010/main" val="2634670865"/>
              </p:ext>
            </p:extLst>
          </p:nvPr>
        </p:nvGraphicFramePr>
        <p:xfrm>
          <a:off x="5868144" y="4653136"/>
          <a:ext cx="2642505" cy="1400874"/>
        </p:xfrm>
        <a:graphic>
          <a:graphicData uri="http://schemas.openxmlformats.org/drawingml/2006/table">
            <a:tbl>
              <a:tblPr firstRow="1" firstCol="1" bandRow="1">
                <a:tableStyleId>{C4B1156A-380E-4F78-BDF5-A606A8083BF9}</a:tableStyleId>
              </a:tblPr>
              <a:tblGrid>
                <a:gridCol w="1240158"/>
                <a:gridCol w="359077"/>
                <a:gridCol w="1043270"/>
              </a:tblGrid>
              <a:tr h="345250">
                <a:tc>
                  <a:txBody>
                    <a:bodyPr/>
                    <a:lstStyle/>
                    <a:p>
                      <a:pPr algn="just">
                        <a:lnSpc>
                          <a:spcPct val="115000"/>
                        </a:lnSpc>
                        <a:spcAft>
                          <a:spcPts val="1000"/>
                        </a:spcAft>
                      </a:pPr>
                      <a:r>
                        <a:rPr lang="pt-BR" sz="1600" b="1" dirty="0">
                          <a:effectLst/>
                        </a:rPr>
                        <a:t>Adição</a:t>
                      </a:r>
                      <a:endParaRPr lang="pt-BR" sz="1600" b="1" dirty="0">
                        <a:effectLst/>
                        <a:latin typeface="Calibri"/>
                        <a:ea typeface="MS Mincho"/>
                        <a:cs typeface="Times New Roman"/>
                      </a:endParaRPr>
                    </a:p>
                  </a:txBody>
                  <a:tcPr marL="28453" marR="28453" marT="0" marB="0"/>
                </a:tc>
                <a:tc>
                  <a:txBody>
                    <a:bodyPr/>
                    <a:lstStyle/>
                    <a:p>
                      <a:pPr algn="just">
                        <a:lnSpc>
                          <a:spcPct val="115000"/>
                        </a:lnSpc>
                        <a:spcAft>
                          <a:spcPts val="1000"/>
                        </a:spcAft>
                      </a:pPr>
                      <a:r>
                        <a:rPr lang="pt-BR" sz="1600" b="1" dirty="0">
                          <a:effectLst/>
                        </a:rPr>
                        <a:t>+</a:t>
                      </a:r>
                      <a:endParaRPr lang="pt-BR" sz="1600" b="1" dirty="0">
                        <a:effectLst/>
                        <a:latin typeface="Calibri"/>
                        <a:ea typeface="MS Mincho"/>
                        <a:cs typeface="Times New Roman"/>
                      </a:endParaRPr>
                    </a:p>
                  </a:txBody>
                  <a:tcPr marL="28453" marR="28453" marT="0" marB="0"/>
                </a:tc>
                <a:tc>
                  <a:txBody>
                    <a:bodyPr/>
                    <a:lstStyle/>
                    <a:p>
                      <a:r>
                        <a:rPr lang="pt-BR" sz="1600" b="1" dirty="0" err="1" smtClean="0">
                          <a:effectLst/>
                        </a:rPr>
                        <a:t>Ex</a:t>
                      </a:r>
                      <a:r>
                        <a:rPr lang="pt-BR" sz="1600" b="1" dirty="0">
                          <a:effectLst/>
                        </a:rPr>
                        <a:t>: n1 + n2 </a:t>
                      </a:r>
                      <a:endParaRPr lang="pt-BR" sz="1600" b="1" dirty="0">
                        <a:effectLst/>
                        <a:latin typeface="Calibri"/>
                        <a:cs typeface="Times New Roman"/>
                      </a:endParaRPr>
                    </a:p>
                  </a:txBody>
                  <a:tcPr marL="28453" marR="28453" marT="0" marB="0"/>
                </a:tc>
              </a:tr>
              <a:tr h="30626">
                <a:tc>
                  <a:txBody>
                    <a:bodyPr/>
                    <a:lstStyle/>
                    <a:p>
                      <a:pPr algn="just">
                        <a:lnSpc>
                          <a:spcPct val="115000"/>
                        </a:lnSpc>
                        <a:spcAft>
                          <a:spcPts val="1000"/>
                        </a:spcAft>
                      </a:pPr>
                      <a:r>
                        <a:rPr lang="pt-BR" sz="1600" b="1" dirty="0">
                          <a:effectLst/>
                        </a:rPr>
                        <a:t>Subtração</a:t>
                      </a:r>
                      <a:endParaRPr lang="pt-BR" sz="1600" b="1" dirty="0">
                        <a:effectLst/>
                        <a:latin typeface="Calibri"/>
                        <a:ea typeface="MS Mincho"/>
                        <a:cs typeface="Times New Roman"/>
                      </a:endParaRPr>
                    </a:p>
                  </a:txBody>
                  <a:tcPr marL="28453" marR="28453" marT="0" marB="0"/>
                </a:tc>
                <a:tc>
                  <a:txBody>
                    <a:bodyPr/>
                    <a:lstStyle/>
                    <a:p>
                      <a:pPr algn="just">
                        <a:lnSpc>
                          <a:spcPct val="115000"/>
                        </a:lnSpc>
                        <a:spcAft>
                          <a:spcPts val="1000"/>
                        </a:spcAft>
                      </a:pPr>
                      <a:r>
                        <a:rPr lang="pt-BR" sz="1600" b="1" dirty="0">
                          <a:effectLst/>
                        </a:rPr>
                        <a:t>-</a:t>
                      </a:r>
                      <a:endParaRPr lang="pt-BR" sz="1600" b="1" dirty="0">
                        <a:effectLst/>
                        <a:latin typeface="Calibri"/>
                        <a:ea typeface="MS Mincho"/>
                        <a:cs typeface="Times New Roman"/>
                      </a:endParaRPr>
                    </a:p>
                  </a:txBody>
                  <a:tcPr marL="28453" marR="28453" marT="0" marB="0"/>
                </a:tc>
                <a:tc>
                  <a:txBody>
                    <a:bodyPr/>
                    <a:lstStyle/>
                    <a:p>
                      <a:pPr algn="just">
                        <a:lnSpc>
                          <a:spcPct val="115000"/>
                        </a:lnSpc>
                        <a:spcAft>
                          <a:spcPts val="1000"/>
                        </a:spcAft>
                      </a:pPr>
                      <a:r>
                        <a:rPr lang="pt-BR" sz="1600" b="1">
                          <a:effectLst/>
                        </a:rPr>
                        <a:t>Ex: n1 – n2</a:t>
                      </a:r>
                      <a:endParaRPr lang="pt-BR" sz="1600" b="1">
                        <a:effectLst/>
                        <a:latin typeface="Calibri"/>
                        <a:ea typeface="MS Mincho"/>
                        <a:cs typeface="Times New Roman"/>
                      </a:endParaRPr>
                    </a:p>
                  </a:txBody>
                  <a:tcPr marL="28453" marR="28453" marT="0" marB="0"/>
                </a:tc>
              </a:tr>
              <a:tr h="30626">
                <a:tc>
                  <a:txBody>
                    <a:bodyPr/>
                    <a:lstStyle/>
                    <a:p>
                      <a:pPr algn="just">
                        <a:lnSpc>
                          <a:spcPct val="115000"/>
                        </a:lnSpc>
                        <a:spcAft>
                          <a:spcPts val="1000"/>
                        </a:spcAft>
                      </a:pPr>
                      <a:r>
                        <a:rPr lang="pt-BR" sz="1600" b="1" dirty="0">
                          <a:effectLst/>
                        </a:rPr>
                        <a:t>Multiplicação</a:t>
                      </a:r>
                      <a:endParaRPr lang="pt-BR" sz="1600" b="1" dirty="0">
                        <a:effectLst/>
                        <a:latin typeface="Calibri"/>
                        <a:ea typeface="MS Mincho"/>
                        <a:cs typeface="Times New Roman"/>
                      </a:endParaRPr>
                    </a:p>
                  </a:txBody>
                  <a:tcPr marL="28453" marR="28453" marT="0" marB="0"/>
                </a:tc>
                <a:tc>
                  <a:txBody>
                    <a:bodyPr/>
                    <a:lstStyle/>
                    <a:p>
                      <a:pPr algn="just">
                        <a:lnSpc>
                          <a:spcPct val="115000"/>
                        </a:lnSpc>
                        <a:spcAft>
                          <a:spcPts val="1000"/>
                        </a:spcAft>
                      </a:pPr>
                      <a:r>
                        <a:rPr lang="pt-BR" sz="1600" b="1" dirty="0">
                          <a:effectLst/>
                        </a:rPr>
                        <a:t>*</a:t>
                      </a:r>
                      <a:endParaRPr lang="pt-BR" sz="1600" b="1" dirty="0">
                        <a:effectLst/>
                        <a:latin typeface="Calibri"/>
                        <a:ea typeface="MS Mincho"/>
                        <a:cs typeface="Times New Roman"/>
                      </a:endParaRPr>
                    </a:p>
                  </a:txBody>
                  <a:tcPr marL="28453" marR="28453" marT="0" marB="0"/>
                </a:tc>
                <a:tc>
                  <a:txBody>
                    <a:bodyPr/>
                    <a:lstStyle/>
                    <a:p>
                      <a:pPr algn="just">
                        <a:lnSpc>
                          <a:spcPct val="115000"/>
                        </a:lnSpc>
                        <a:spcAft>
                          <a:spcPts val="1000"/>
                        </a:spcAft>
                      </a:pPr>
                      <a:r>
                        <a:rPr lang="pt-BR" sz="1600" b="1">
                          <a:effectLst/>
                        </a:rPr>
                        <a:t>Ex: n1 * n2</a:t>
                      </a:r>
                      <a:endParaRPr lang="pt-BR" sz="1600" b="1">
                        <a:effectLst/>
                        <a:latin typeface="Calibri"/>
                        <a:ea typeface="MS Mincho"/>
                        <a:cs typeface="Times New Roman"/>
                      </a:endParaRPr>
                    </a:p>
                  </a:txBody>
                  <a:tcPr marL="28453" marR="28453" marT="0" marB="0"/>
                </a:tc>
              </a:tr>
              <a:tr h="30626">
                <a:tc>
                  <a:txBody>
                    <a:bodyPr/>
                    <a:lstStyle/>
                    <a:p>
                      <a:pPr algn="just">
                        <a:lnSpc>
                          <a:spcPct val="115000"/>
                        </a:lnSpc>
                        <a:spcAft>
                          <a:spcPts val="1000"/>
                        </a:spcAft>
                      </a:pPr>
                      <a:r>
                        <a:rPr lang="pt-BR" sz="1600" b="1">
                          <a:effectLst/>
                        </a:rPr>
                        <a:t>Divisão</a:t>
                      </a:r>
                      <a:endParaRPr lang="pt-BR" sz="1600" b="1">
                        <a:effectLst/>
                        <a:latin typeface="Calibri"/>
                        <a:ea typeface="MS Mincho"/>
                        <a:cs typeface="Times New Roman"/>
                      </a:endParaRPr>
                    </a:p>
                  </a:txBody>
                  <a:tcPr marL="28453" marR="28453" marT="0" marB="0"/>
                </a:tc>
                <a:tc>
                  <a:txBody>
                    <a:bodyPr/>
                    <a:lstStyle/>
                    <a:p>
                      <a:pPr algn="just">
                        <a:lnSpc>
                          <a:spcPct val="115000"/>
                        </a:lnSpc>
                        <a:spcAft>
                          <a:spcPts val="1000"/>
                        </a:spcAft>
                      </a:pPr>
                      <a:r>
                        <a:rPr lang="pt-BR" sz="1600" b="1" dirty="0">
                          <a:effectLst/>
                        </a:rPr>
                        <a:t>/</a:t>
                      </a:r>
                      <a:endParaRPr lang="pt-BR" sz="1600" b="1" dirty="0">
                        <a:effectLst/>
                        <a:latin typeface="Calibri"/>
                        <a:ea typeface="MS Mincho"/>
                        <a:cs typeface="Times New Roman"/>
                      </a:endParaRPr>
                    </a:p>
                  </a:txBody>
                  <a:tcPr marL="28453" marR="28453" marT="0" marB="0"/>
                </a:tc>
                <a:tc>
                  <a:txBody>
                    <a:bodyPr/>
                    <a:lstStyle/>
                    <a:p>
                      <a:pPr algn="just">
                        <a:lnSpc>
                          <a:spcPct val="115000"/>
                        </a:lnSpc>
                        <a:spcAft>
                          <a:spcPts val="1000"/>
                        </a:spcAft>
                      </a:pPr>
                      <a:r>
                        <a:rPr lang="pt-BR" sz="1600" b="1">
                          <a:effectLst/>
                        </a:rPr>
                        <a:t>Ex: n1/n2</a:t>
                      </a:r>
                      <a:endParaRPr lang="pt-BR" sz="1600" b="1">
                        <a:effectLst/>
                        <a:latin typeface="Calibri"/>
                        <a:ea typeface="MS Mincho"/>
                        <a:cs typeface="Times New Roman"/>
                      </a:endParaRPr>
                    </a:p>
                  </a:txBody>
                  <a:tcPr marL="28453" marR="28453" marT="0" marB="0"/>
                </a:tc>
              </a:tr>
              <a:tr h="30626">
                <a:tc>
                  <a:txBody>
                    <a:bodyPr/>
                    <a:lstStyle/>
                    <a:p>
                      <a:pPr algn="just">
                        <a:lnSpc>
                          <a:spcPct val="115000"/>
                        </a:lnSpc>
                        <a:spcAft>
                          <a:spcPts val="1000"/>
                        </a:spcAft>
                      </a:pPr>
                      <a:r>
                        <a:rPr lang="pt-BR" sz="1600" b="1">
                          <a:effectLst/>
                        </a:rPr>
                        <a:t>Resto</a:t>
                      </a:r>
                      <a:endParaRPr lang="pt-BR" sz="1600" b="1">
                        <a:effectLst/>
                        <a:latin typeface="Calibri"/>
                        <a:ea typeface="MS Mincho"/>
                        <a:cs typeface="Times New Roman"/>
                      </a:endParaRPr>
                    </a:p>
                  </a:txBody>
                  <a:tcPr marL="28453" marR="28453" marT="0" marB="0"/>
                </a:tc>
                <a:tc>
                  <a:txBody>
                    <a:bodyPr/>
                    <a:lstStyle/>
                    <a:p>
                      <a:pPr algn="just">
                        <a:lnSpc>
                          <a:spcPct val="115000"/>
                        </a:lnSpc>
                        <a:spcAft>
                          <a:spcPts val="1000"/>
                        </a:spcAft>
                      </a:pPr>
                      <a:r>
                        <a:rPr lang="pt-BR" sz="1600" b="1" dirty="0">
                          <a:effectLst/>
                        </a:rPr>
                        <a:t>%</a:t>
                      </a:r>
                      <a:endParaRPr lang="pt-BR" sz="1600" b="1" dirty="0">
                        <a:effectLst/>
                        <a:latin typeface="Calibri"/>
                        <a:ea typeface="MS Mincho"/>
                        <a:cs typeface="Times New Roman"/>
                      </a:endParaRPr>
                    </a:p>
                  </a:txBody>
                  <a:tcPr marL="28453" marR="28453" marT="0" marB="0"/>
                </a:tc>
                <a:tc>
                  <a:txBody>
                    <a:bodyPr/>
                    <a:lstStyle/>
                    <a:p>
                      <a:pPr algn="just">
                        <a:lnSpc>
                          <a:spcPct val="115000"/>
                        </a:lnSpc>
                        <a:spcAft>
                          <a:spcPts val="1000"/>
                        </a:spcAft>
                      </a:pPr>
                      <a:r>
                        <a:rPr lang="pt-BR" sz="1600" b="1" dirty="0" err="1" smtClean="0">
                          <a:effectLst/>
                        </a:rPr>
                        <a:t>Ex</a:t>
                      </a:r>
                      <a:r>
                        <a:rPr lang="pt-BR" sz="1600" b="1" dirty="0" smtClean="0">
                          <a:effectLst/>
                        </a:rPr>
                        <a:t>: n1%n2</a:t>
                      </a:r>
                      <a:endParaRPr lang="pt-BR" sz="1600" b="1" dirty="0">
                        <a:effectLst/>
                        <a:latin typeface="Calibri"/>
                        <a:ea typeface="MS Mincho"/>
                        <a:cs typeface="Times New Roman"/>
                      </a:endParaRPr>
                    </a:p>
                  </a:txBody>
                  <a:tcPr marL="28453" marR="28453" marT="0" marB="0"/>
                </a:tc>
              </a:tr>
            </a:tbl>
          </a:graphicData>
        </a:graphic>
      </p:graphicFrame>
      <p:sp>
        <p:nvSpPr>
          <p:cNvPr id="2" name="Espaço Reservado para Número de Slide 1"/>
          <p:cNvSpPr>
            <a:spLocks noGrp="1"/>
          </p:cNvSpPr>
          <p:nvPr>
            <p:ph type="sldNum" sz="quarter" idx="12"/>
          </p:nvPr>
        </p:nvSpPr>
        <p:spPr/>
        <p:txBody>
          <a:bodyPr/>
          <a:lstStyle/>
          <a:p>
            <a:fld id="{D957C912-26D7-4E98-9CF3-5E4B8600EDFC}" type="slidenum">
              <a:rPr lang="pt-BR" smtClean="0"/>
              <a:t>14</a:t>
            </a:fld>
            <a:endParaRPr lang="pt-BR"/>
          </a:p>
        </p:txBody>
      </p:sp>
      <p:sp>
        <p:nvSpPr>
          <p:cNvPr id="3" name="Espaço Reservado para Rodapé 2"/>
          <p:cNvSpPr>
            <a:spLocks noGrp="1"/>
          </p:cNvSpPr>
          <p:nvPr>
            <p:ph type="ftr" sz="quarter" idx="11"/>
          </p:nvPr>
        </p:nvSpPr>
        <p:spPr/>
        <p:txBody>
          <a:bodyPr/>
          <a:lstStyle/>
          <a:p>
            <a:r>
              <a:rPr lang="pt-BR" smtClean="0"/>
              <a:t>Java Orientação a Objetos</a:t>
            </a:r>
            <a:endParaRPr lang="pt-BR"/>
          </a:p>
        </p:txBody>
      </p:sp>
    </p:spTree>
    <p:extLst>
      <p:ext uri="{BB962C8B-B14F-4D97-AF65-F5344CB8AC3E}">
        <p14:creationId xmlns:p14="http://schemas.microsoft.com/office/powerpoint/2010/main" val="3482308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08520" y="6264696"/>
            <a:ext cx="9361040" cy="620688"/>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pt-BR"/>
          </a:p>
        </p:txBody>
      </p:sp>
      <p:pic>
        <p:nvPicPr>
          <p:cNvPr id="5" name="Imagem 4" descr="C:\Users\Renato\Desktop\logo_res.jpg"/>
          <p:cNvPicPr/>
          <p:nvPr/>
        </p:nvPicPr>
        <p:blipFill>
          <a:blip r:embed="rId3" cstate="print">
            <a:extLst>
              <a:ext uri="{BEBA8EAE-BF5A-486C-A8C5-ECC9F3942E4B}">
                <a14:imgProps xmlns:a14="http://schemas.microsoft.com/office/drawing/2010/main">
                  <a14:imgLayer r:embed="rId4">
                    <a14:imgEffect>
                      <a14:backgroundRemoval t="0" b="100000" l="0" r="100000">
                        <a14:foregroundMark x1="79531" y1="43413" x2="79531" y2="43413"/>
                        <a14:foregroundMark x1="84844" y1="8383" x2="84844" y2="8383"/>
                        <a14:foregroundMark x1="95938" y1="31737" x2="95938" y2="31737"/>
                        <a14:foregroundMark x1="93125" y1="47605" x2="93125" y2="47605"/>
                        <a14:foregroundMark x1="72969" y1="14970" x2="72969" y2="14970"/>
                        <a14:foregroundMark x1="81250" y1="26347" x2="81250" y2="26347"/>
                        <a14:foregroundMark x1="90313" y1="30240" x2="90313" y2="30240"/>
                        <a14:foregroundMark x1="66875" y1="46108" x2="66875" y2="46108"/>
                        <a14:foregroundMark x1="87031" y1="46707" x2="87031" y2="46707"/>
                        <a14:foregroundMark x1="81563" y1="80539" x2="81563" y2="80539"/>
                        <a14:foregroundMark x1="69844" y1="68862" x2="69844" y2="68862"/>
                        <a14:foregroundMark x1="69844" y1="56886" x2="69844" y2="56886"/>
                        <a14:foregroundMark x1="64375" y1="72156" x2="64375" y2="72156"/>
                        <a14:foregroundMark x1="50000" y1="65269" x2="50000" y2="65269"/>
                        <a14:foregroundMark x1="50313" y1="58683" x2="50313" y2="58683"/>
                        <a14:foregroundMark x1="43125" y1="83234" x2="43125" y2="83234"/>
                        <a14:foregroundMark x1="25156" y1="68862" x2="25156" y2="68862"/>
                        <a14:foregroundMark x1="15937" y1="67365" x2="15937" y2="67365"/>
                        <a14:foregroundMark x1="7969" y1="65868" x2="7969" y2="65868"/>
                        <a14:foregroundMark x1="2656" y1="68862" x2="2656" y2="68862"/>
                        <a14:foregroundMark x1="2969" y1="52096" x2="2969" y2="52096"/>
                      </a14:backgroundRemoval>
                    </a14:imgEffect>
                  </a14:imgLayer>
                </a14:imgProps>
              </a:ext>
            </a:extLst>
          </a:blip>
          <a:srcRect/>
          <a:stretch>
            <a:fillRect/>
          </a:stretch>
        </p:blipFill>
        <p:spPr bwMode="auto">
          <a:xfrm>
            <a:off x="7884368" y="116632"/>
            <a:ext cx="1070728" cy="608982"/>
          </a:xfrm>
          <a:prstGeom prst="rect">
            <a:avLst/>
          </a:prstGeom>
          <a:noFill/>
          <a:ln w="9525">
            <a:noFill/>
            <a:miter lim="800000"/>
            <a:headEnd/>
            <a:tailEnd/>
          </a:ln>
        </p:spPr>
      </p:pic>
      <p:cxnSp>
        <p:nvCxnSpPr>
          <p:cNvPr id="6" name="Conector reto 5"/>
          <p:cNvCxnSpPr/>
          <p:nvPr/>
        </p:nvCxnSpPr>
        <p:spPr>
          <a:xfrm>
            <a:off x="1439652" y="908720"/>
            <a:ext cx="6264696" cy="0"/>
          </a:xfrm>
          <a:prstGeom prst="line">
            <a:avLst/>
          </a:prstGeom>
          <a:ln>
            <a:solidFill>
              <a:schemeClr val="bg2">
                <a:lumMod val="50000"/>
              </a:schemeClr>
            </a:solidFill>
          </a:ln>
        </p:spPr>
        <p:style>
          <a:lnRef idx="1">
            <a:schemeClr val="accent3"/>
          </a:lnRef>
          <a:fillRef idx="0">
            <a:schemeClr val="accent3"/>
          </a:fillRef>
          <a:effectRef idx="0">
            <a:schemeClr val="accent3"/>
          </a:effectRef>
          <a:fontRef idx="minor">
            <a:schemeClr val="tx1"/>
          </a:fontRef>
        </p:style>
      </p:cxnSp>
      <p:sp>
        <p:nvSpPr>
          <p:cNvPr id="7" name="CaixaDeTexto 6"/>
          <p:cNvSpPr txBox="1"/>
          <p:nvPr/>
        </p:nvSpPr>
        <p:spPr>
          <a:xfrm>
            <a:off x="1412442" y="404664"/>
            <a:ext cx="3220753" cy="461665"/>
          </a:xfrm>
          <a:prstGeom prst="rect">
            <a:avLst/>
          </a:prstGeom>
          <a:noFill/>
        </p:spPr>
        <p:txBody>
          <a:bodyPr wrap="none" rtlCol="0">
            <a:spAutoFit/>
          </a:bodyPr>
          <a:lstStyle/>
          <a:p>
            <a:r>
              <a:rPr lang="pt-BR" sz="2400" dirty="0" smtClean="0">
                <a:solidFill>
                  <a:schemeClr val="accent1">
                    <a:lumMod val="50000"/>
                  </a:schemeClr>
                </a:solidFill>
                <a:latin typeface="Georgia" pitchFamily="18" charset="0"/>
              </a:rPr>
              <a:t>Condicionais (‘</a:t>
            </a:r>
            <a:r>
              <a:rPr lang="pt-BR" sz="2400" dirty="0" err="1" smtClean="0">
                <a:solidFill>
                  <a:schemeClr val="accent1">
                    <a:lumMod val="50000"/>
                  </a:schemeClr>
                </a:solidFill>
                <a:latin typeface="Georgia" pitchFamily="18" charset="0"/>
              </a:rPr>
              <a:t>if-else</a:t>
            </a:r>
            <a:r>
              <a:rPr lang="pt-BR" sz="2400" dirty="0" smtClean="0">
                <a:solidFill>
                  <a:schemeClr val="accent1">
                    <a:lumMod val="50000"/>
                  </a:schemeClr>
                </a:solidFill>
                <a:latin typeface="Georgia" pitchFamily="18" charset="0"/>
              </a:rPr>
              <a:t>’)</a:t>
            </a:r>
            <a:endParaRPr lang="pt-BR" sz="2000" dirty="0">
              <a:solidFill>
                <a:schemeClr val="bg2">
                  <a:lumMod val="25000"/>
                </a:schemeClr>
              </a:solidFill>
              <a:latin typeface="Georgia" pitchFamily="18" charset="0"/>
            </a:endParaRPr>
          </a:p>
        </p:txBody>
      </p:sp>
      <p:sp>
        <p:nvSpPr>
          <p:cNvPr id="16" name="CaixaDeTexto 15"/>
          <p:cNvSpPr txBox="1"/>
          <p:nvPr/>
        </p:nvSpPr>
        <p:spPr>
          <a:xfrm>
            <a:off x="467544" y="1196752"/>
            <a:ext cx="6912768" cy="4524315"/>
          </a:xfrm>
          <a:prstGeom prst="rect">
            <a:avLst/>
          </a:prstGeom>
          <a:ln/>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pt-BR" dirty="0" err="1"/>
              <a:t>public</a:t>
            </a:r>
            <a:r>
              <a:rPr lang="pt-BR" dirty="0"/>
              <a:t> </a:t>
            </a:r>
            <a:r>
              <a:rPr lang="pt-BR" dirty="0" err="1"/>
              <a:t>class</a:t>
            </a:r>
            <a:r>
              <a:rPr lang="pt-BR" dirty="0"/>
              <a:t> Media {</a:t>
            </a:r>
          </a:p>
          <a:p>
            <a:r>
              <a:rPr lang="en-US" dirty="0"/>
              <a:t>      public static void main(String[] </a:t>
            </a:r>
            <a:r>
              <a:rPr lang="en-US" dirty="0" err="1"/>
              <a:t>args</a:t>
            </a:r>
            <a:r>
              <a:rPr lang="en-US" dirty="0"/>
              <a:t>) {</a:t>
            </a:r>
          </a:p>
          <a:p>
            <a:r>
              <a:rPr lang="pt-BR" dirty="0"/>
              <a:t>            Scanner input = new Scanner(System.</a:t>
            </a:r>
            <a:r>
              <a:rPr lang="pt-BR" i="1" dirty="0"/>
              <a:t>in);</a:t>
            </a:r>
            <a:endParaRPr lang="pt-BR" dirty="0"/>
          </a:p>
          <a:p>
            <a:r>
              <a:rPr lang="pt-BR" dirty="0"/>
              <a:t>            </a:t>
            </a:r>
            <a:r>
              <a:rPr lang="pt-BR" dirty="0" err="1"/>
              <a:t>System.</a:t>
            </a:r>
            <a:r>
              <a:rPr lang="pt-BR" i="1" dirty="0" err="1"/>
              <a:t>out.println</a:t>
            </a:r>
            <a:r>
              <a:rPr lang="pt-BR" i="1" dirty="0"/>
              <a:t>("Entre com a primeira nota do aluno:");</a:t>
            </a:r>
          </a:p>
          <a:p>
            <a:r>
              <a:rPr lang="pt-BR" dirty="0"/>
              <a:t>            </a:t>
            </a:r>
            <a:r>
              <a:rPr lang="pt-BR" dirty="0" err="1"/>
              <a:t>int</a:t>
            </a:r>
            <a:r>
              <a:rPr lang="pt-BR" dirty="0"/>
              <a:t> n1 = </a:t>
            </a:r>
            <a:r>
              <a:rPr lang="pt-BR" dirty="0" err="1"/>
              <a:t>input.nextInt</a:t>
            </a:r>
            <a:r>
              <a:rPr lang="pt-BR" dirty="0"/>
              <a:t>();</a:t>
            </a:r>
          </a:p>
          <a:p>
            <a:r>
              <a:rPr lang="pt-BR" dirty="0"/>
              <a:t>            </a:t>
            </a:r>
            <a:r>
              <a:rPr lang="pt-BR" dirty="0" err="1"/>
              <a:t>System.</a:t>
            </a:r>
            <a:r>
              <a:rPr lang="pt-BR" i="1" dirty="0" err="1"/>
              <a:t>out.println</a:t>
            </a:r>
            <a:r>
              <a:rPr lang="pt-BR" i="1" dirty="0"/>
              <a:t>("Entre com a segunda nota do aluno:");</a:t>
            </a:r>
          </a:p>
          <a:p>
            <a:r>
              <a:rPr lang="pt-BR" dirty="0"/>
              <a:t>            </a:t>
            </a:r>
            <a:r>
              <a:rPr lang="pt-BR" dirty="0" err="1"/>
              <a:t>int</a:t>
            </a:r>
            <a:r>
              <a:rPr lang="pt-BR" dirty="0"/>
              <a:t> n2 = </a:t>
            </a:r>
            <a:r>
              <a:rPr lang="pt-BR" dirty="0" err="1"/>
              <a:t>input.nextInt</a:t>
            </a:r>
            <a:r>
              <a:rPr lang="pt-BR" dirty="0"/>
              <a:t>();</a:t>
            </a:r>
          </a:p>
          <a:p>
            <a:r>
              <a:rPr lang="pt-BR" dirty="0"/>
              <a:t>            </a:t>
            </a:r>
            <a:r>
              <a:rPr lang="pt-BR" dirty="0" err="1"/>
              <a:t>System.</a:t>
            </a:r>
            <a:r>
              <a:rPr lang="pt-BR" i="1" dirty="0" err="1"/>
              <a:t>out.println</a:t>
            </a:r>
            <a:r>
              <a:rPr lang="pt-BR" i="1" dirty="0"/>
              <a:t>("Entre com a terceira nota do aluno:");</a:t>
            </a:r>
          </a:p>
          <a:p>
            <a:r>
              <a:rPr lang="pt-BR" dirty="0"/>
              <a:t>            </a:t>
            </a:r>
            <a:r>
              <a:rPr lang="pt-BR" dirty="0" err="1"/>
              <a:t>int</a:t>
            </a:r>
            <a:r>
              <a:rPr lang="pt-BR" dirty="0"/>
              <a:t> n3 = </a:t>
            </a:r>
            <a:r>
              <a:rPr lang="pt-BR" dirty="0" err="1"/>
              <a:t>input.nextInt</a:t>
            </a:r>
            <a:r>
              <a:rPr lang="pt-BR" dirty="0"/>
              <a:t>();</a:t>
            </a:r>
          </a:p>
          <a:p>
            <a:r>
              <a:rPr lang="pt-BR" dirty="0"/>
              <a:t>            </a:t>
            </a:r>
            <a:r>
              <a:rPr lang="pt-BR" dirty="0" err="1"/>
              <a:t>float</a:t>
            </a:r>
            <a:r>
              <a:rPr lang="pt-BR" dirty="0"/>
              <a:t> media = (n1+n2+n3)/3;</a:t>
            </a:r>
          </a:p>
          <a:p>
            <a:r>
              <a:rPr lang="pt-BR" b="1" dirty="0">
                <a:solidFill>
                  <a:schemeClr val="accent2">
                    <a:lumMod val="60000"/>
                    <a:lumOff val="40000"/>
                  </a:schemeClr>
                </a:solidFill>
              </a:rPr>
              <a:t>            </a:t>
            </a:r>
            <a:r>
              <a:rPr lang="pt-BR" b="1" dirty="0" err="1">
                <a:solidFill>
                  <a:schemeClr val="accent3">
                    <a:lumMod val="20000"/>
                    <a:lumOff val="80000"/>
                  </a:schemeClr>
                </a:solidFill>
              </a:rPr>
              <a:t>if</a:t>
            </a:r>
            <a:r>
              <a:rPr lang="pt-BR" b="1" dirty="0">
                <a:solidFill>
                  <a:schemeClr val="accent3">
                    <a:lumMod val="20000"/>
                    <a:lumOff val="80000"/>
                  </a:schemeClr>
                </a:solidFill>
              </a:rPr>
              <a:t>(</a:t>
            </a:r>
            <a:r>
              <a:rPr lang="pt-BR" b="1" dirty="0">
                <a:solidFill>
                  <a:srgbClr val="00B0F0"/>
                </a:solidFill>
              </a:rPr>
              <a:t>media &gt;=7</a:t>
            </a:r>
            <a:r>
              <a:rPr lang="pt-BR" b="1" dirty="0">
                <a:solidFill>
                  <a:schemeClr val="accent3">
                    <a:lumMod val="20000"/>
                    <a:lumOff val="80000"/>
                  </a:schemeClr>
                </a:solidFill>
              </a:rPr>
              <a:t>){</a:t>
            </a:r>
          </a:p>
          <a:p>
            <a:r>
              <a:rPr lang="pt-BR" b="1" dirty="0">
                <a:solidFill>
                  <a:schemeClr val="accent2">
                    <a:lumMod val="60000"/>
                    <a:lumOff val="40000"/>
                  </a:schemeClr>
                </a:solidFill>
              </a:rPr>
              <a:t>                </a:t>
            </a:r>
            <a:r>
              <a:rPr lang="pt-BR" b="1" dirty="0" err="1">
                <a:solidFill>
                  <a:srgbClr val="92D050"/>
                </a:solidFill>
              </a:rPr>
              <a:t>System.</a:t>
            </a:r>
            <a:r>
              <a:rPr lang="pt-BR" b="1" i="1" dirty="0" err="1">
                <a:solidFill>
                  <a:srgbClr val="92D050"/>
                </a:solidFill>
              </a:rPr>
              <a:t>out.println</a:t>
            </a:r>
            <a:r>
              <a:rPr lang="pt-BR" b="1" i="1" dirty="0">
                <a:solidFill>
                  <a:srgbClr val="92D050"/>
                </a:solidFill>
              </a:rPr>
              <a:t>("O aluno foi aprovado.");</a:t>
            </a:r>
          </a:p>
          <a:p>
            <a:r>
              <a:rPr lang="pt-BR" b="1" dirty="0">
                <a:solidFill>
                  <a:schemeClr val="accent2">
                    <a:lumMod val="60000"/>
                    <a:lumOff val="40000"/>
                  </a:schemeClr>
                </a:solidFill>
              </a:rPr>
              <a:t>            </a:t>
            </a:r>
            <a:r>
              <a:rPr lang="pt-BR" b="1" dirty="0">
                <a:solidFill>
                  <a:schemeClr val="accent3">
                    <a:lumMod val="20000"/>
                    <a:lumOff val="80000"/>
                  </a:schemeClr>
                </a:solidFill>
              </a:rPr>
              <a:t>}</a:t>
            </a:r>
            <a:r>
              <a:rPr lang="pt-BR" b="1" dirty="0" err="1">
                <a:solidFill>
                  <a:schemeClr val="accent3">
                    <a:lumMod val="20000"/>
                    <a:lumOff val="80000"/>
                  </a:schemeClr>
                </a:solidFill>
              </a:rPr>
              <a:t>else</a:t>
            </a:r>
            <a:r>
              <a:rPr lang="pt-BR" b="1" dirty="0">
                <a:solidFill>
                  <a:schemeClr val="accent3">
                    <a:lumMod val="20000"/>
                    <a:lumOff val="80000"/>
                  </a:schemeClr>
                </a:solidFill>
              </a:rPr>
              <a:t>{</a:t>
            </a:r>
          </a:p>
          <a:p>
            <a:r>
              <a:rPr lang="pt-BR" b="1" dirty="0">
                <a:solidFill>
                  <a:schemeClr val="accent2">
                    <a:lumMod val="60000"/>
                    <a:lumOff val="40000"/>
                  </a:schemeClr>
                </a:solidFill>
              </a:rPr>
              <a:t>                 </a:t>
            </a:r>
            <a:r>
              <a:rPr lang="pt-BR" b="1" dirty="0" err="1">
                <a:solidFill>
                  <a:schemeClr val="accent1">
                    <a:lumMod val="60000"/>
                    <a:lumOff val="40000"/>
                  </a:schemeClr>
                </a:solidFill>
              </a:rPr>
              <a:t>System.</a:t>
            </a:r>
            <a:r>
              <a:rPr lang="pt-BR" b="1" i="1" dirty="0" err="1">
                <a:solidFill>
                  <a:schemeClr val="accent1">
                    <a:lumMod val="60000"/>
                    <a:lumOff val="40000"/>
                  </a:schemeClr>
                </a:solidFill>
              </a:rPr>
              <a:t>out.println</a:t>
            </a:r>
            <a:r>
              <a:rPr lang="pt-BR" b="1" i="1" dirty="0">
                <a:solidFill>
                  <a:schemeClr val="accent1">
                    <a:lumMod val="60000"/>
                    <a:lumOff val="40000"/>
                  </a:schemeClr>
                </a:solidFill>
              </a:rPr>
              <a:t>("O aluno não foi aprovado.");</a:t>
            </a:r>
          </a:p>
          <a:p>
            <a:r>
              <a:rPr lang="pt-BR" b="1" dirty="0">
                <a:solidFill>
                  <a:schemeClr val="accent2">
                    <a:lumMod val="60000"/>
                    <a:lumOff val="40000"/>
                  </a:schemeClr>
                </a:solidFill>
              </a:rPr>
              <a:t>            </a:t>
            </a:r>
            <a:r>
              <a:rPr lang="pt-BR" b="1" dirty="0">
                <a:solidFill>
                  <a:schemeClr val="accent3">
                    <a:lumMod val="20000"/>
                    <a:lumOff val="80000"/>
                  </a:schemeClr>
                </a:solidFill>
              </a:rPr>
              <a:t>}</a:t>
            </a:r>
          </a:p>
          <a:p>
            <a:r>
              <a:rPr lang="pt-BR" dirty="0"/>
              <a:t>}</a:t>
            </a:r>
            <a:endParaRPr lang="pt-BR" dirty="0"/>
          </a:p>
        </p:txBody>
      </p:sp>
      <p:sp>
        <p:nvSpPr>
          <p:cNvPr id="2" name="Espaço Reservado para Número de Slide 1"/>
          <p:cNvSpPr>
            <a:spLocks noGrp="1"/>
          </p:cNvSpPr>
          <p:nvPr>
            <p:ph type="sldNum" sz="quarter" idx="12"/>
          </p:nvPr>
        </p:nvSpPr>
        <p:spPr/>
        <p:txBody>
          <a:bodyPr/>
          <a:lstStyle/>
          <a:p>
            <a:fld id="{D957C912-26D7-4E98-9CF3-5E4B8600EDFC}" type="slidenum">
              <a:rPr lang="pt-BR" smtClean="0"/>
              <a:t>15</a:t>
            </a:fld>
            <a:endParaRPr lang="pt-BR"/>
          </a:p>
        </p:txBody>
      </p:sp>
      <p:sp>
        <p:nvSpPr>
          <p:cNvPr id="3" name="Espaço Reservado para Rodapé 2"/>
          <p:cNvSpPr>
            <a:spLocks noGrp="1"/>
          </p:cNvSpPr>
          <p:nvPr>
            <p:ph type="ftr" sz="quarter" idx="11"/>
          </p:nvPr>
        </p:nvSpPr>
        <p:spPr/>
        <p:txBody>
          <a:bodyPr/>
          <a:lstStyle/>
          <a:p>
            <a:r>
              <a:rPr lang="pt-BR" smtClean="0"/>
              <a:t>Java Orientação a Objetos</a:t>
            </a:r>
            <a:endParaRPr lang="pt-BR"/>
          </a:p>
        </p:txBody>
      </p:sp>
      <p:sp>
        <p:nvSpPr>
          <p:cNvPr id="9" name="CaixaDeTexto 8"/>
          <p:cNvSpPr txBox="1"/>
          <p:nvPr/>
        </p:nvSpPr>
        <p:spPr>
          <a:xfrm>
            <a:off x="6228184" y="3573016"/>
            <a:ext cx="2726912" cy="1754326"/>
          </a:xfrm>
          <a:prstGeom prst="rect">
            <a:avLst/>
          </a:prstGeom>
          <a:ln>
            <a:solidFill>
              <a:schemeClr val="bg2">
                <a:lumMod val="50000"/>
              </a:schemeClr>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pt-BR" b="1" dirty="0" err="1" smtClean="0">
                <a:solidFill>
                  <a:schemeClr val="accent3">
                    <a:lumMod val="20000"/>
                    <a:lumOff val="80000"/>
                  </a:schemeClr>
                </a:solidFill>
              </a:rPr>
              <a:t>if</a:t>
            </a:r>
            <a:r>
              <a:rPr lang="pt-BR" b="1" dirty="0" smtClean="0">
                <a:solidFill>
                  <a:schemeClr val="accent3">
                    <a:lumMod val="20000"/>
                    <a:lumOff val="80000"/>
                  </a:schemeClr>
                </a:solidFill>
              </a:rPr>
              <a:t>(</a:t>
            </a:r>
            <a:r>
              <a:rPr lang="pt-BR" b="1" dirty="0" smtClean="0">
                <a:solidFill>
                  <a:srgbClr val="00B0F0"/>
                </a:solidFill>
              </a:rPr>
              <a:t>condição</a:t>
            </a:r>
            <a:r>
              <a:rPr lang="pt-BR" b="1" dirty="0" smtClean="0">
                <a:solidFill>
                  <a:schemeClr val="accent3">
                    <a:lumMod val="20000"/>
                    <a:lumOff val="80000"/>
                  </a:schemeClr>
                </a:solidFill>
              </a:rPr>
              <a:t>){</a:t>
            </a:r>
            <a:endParaRPr lang="pt-BR" b="1" dirty="0">
              <a:solidFill>
                <a:schemeClr val="accent3">
                  <a:lumMod val="20000"/>
                  <a:lumOff val="80000"/>
                </a:schemeClr>
              </a:solidFill>
            </a:endParaRPr>
          </a:p>
          <a:p>
            <a:r>
              <a:rPr lang="pt-BR" b="1" i="1" dirty="0" smtClean="0">
                <a:solidFill>
                  <a:srgbClr val="92D050"/>
                </a:solidFill>
              </a:rPr>
              <a:t>Códigos caso condição verdadeira</a:t>
            </a:r>
            <a:endParaRPr lang="pt-BR" b="1" i="1" dirty="0">
              <a:solidFill>
                <a:srgbClr val="92D050"/>
              </a:solidFill>
            </a:endParaRPr>
          </a:p>
          <a:p>
            <a:r>
              <a:rPr lang="pt-BR" b="1" dirty="0" smtClean="0">
                <a:solidFill>
                  <a:schemeClr val="accent3">
                    <a:lumMod val="20000"/>
                    <a:lumOff val="80000"/>
                  </a:schemeClr>
                </a:solidFill>
              </a:rPr>
              <a:t>}</a:t>
            </a:r>
            <a:r>
              <a:rPr lang="pt-BR" b="1" dirty="0" err="1">
                <a:solidFill>
                  <a:schemeClr val="accent3">
                    <a:lumMod val="20000"/>
                    <a:lumOff val="80000"/>
                  </a:schemeClr>
                </a:solidFill>
              </a:rPr>
              <a:t>else</a:t>
            </a:r>
            <a:r>
              <a:rPr lang="pt-BR" b="1" dirty="0">
                <a:solidFill>
                  <a:schemeClr val="accent3">
                    <a:lumMod val="20000"/>
                    <a:lumOff val="80000"/>
                  </a:schemeClr>
                </a:solidFill>
              </a:rPr>
              <a:t>{</a:t>
            </a:r>
          </a:p>
          <a:p>
            <a:r>
              <a:rPr lang="pt-BR" b="1" i="1" dirty="0" smtClean="0">
                <a:solidFill>
                  <a:schemeClr val="accent1">
                    <a:lumMod val="60000"/>
                    <a:lumOff val="40000"/>
                  </a:schemeClr>
                </a:solidFill>
              </a:rPr>
              <a:t>Código caso condição falsa</a:t>
            </a:r>
            <a:endParaRPr lang="pt-BR" b="1" i="1" dirty="0">
              <a:solidFill>
                <a:schemeClr val="accent1">
                  <a:lumMod val="60000"/>
                  <a:lumOff val="40000"/>
                </a:schemeClr>
              </a:solidFill>
            </a:endParaRPr>
          </a:p>
          <a:p>
            <a:r>
              <a:rPr lang="pt-BR" b="1" dirty="0" smtClean="0">
                <a:solidFill>
                  <a:schemeClr val="accent3">
                    <a:lumMod val="20000"/>
                    <a:lumOff val="80000"/>
                  </a:schemeClr>
                </a:solidFill>
              </a:rPr>
              <a:t>}</a:t>
            </a:r>
            <a:endParaRPr lang="pt-BR" b="1" dirty="0">
              <a:solidFill>
                <a:schemeClr val="accent3">
                  <a:lumMod val="20000"/>
                  <a:lumOff val="80000"/>
                </a:schemeClr>
              </a:solidFill>
            </a:endParaRPr>
          </a:p>
        </p:txBody>
      </p:sp>
    </p:spTree>
    <p:extLst>
      <p:ext uri="{BB962C8B-B14F-4D97-AF65-F5344CB8AC3E}">
        <p14:creationId xmlns:p14="http://schemas.microsoft.com/office/powerpoint/2010/main" val="2248187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08520" y="6264696"/>
            <a:ext cx="9361040" cy="620688"/>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pt-BR"/>
          </a:p>
        </p:txBody>
      </p:sp>
      <p:pic>
        <p:nvPicPr>
          <p:cNvPr id="5" name="Imagem 4" descr="C:\Users\Renato\Desktop\logo_res.jpg"/>
          <p:cNvPicPr/>
          <p:nvPr/>
        </p:nvPicPr>
        <p:blipFill>
          <a:blip r:embed="rId3" cstate="print">
            <a:extLst>
              <a:ext uri="{BEBA8EAE-BF5A-486C-A8C5-ECC9F3942E4B}">
                <a14:imgProps xmlns:a14="http://schemas.microsoft.com/office/drawing/2010/main">
                  <a14:imgLayer r:embed="rId4">
                    <a14:imgEffect>
                      <a14:backgroundRemoval t="0" b="100000" l="0" r="100000">
                        <a14:foregroundMark x1="79531" y1="43413" x2="79531" y2="43413"/>
                        <a14:foregroundMark x1="84844" y1="8383" x2="84844" y2="8383"/>
                        <a14:foregroundMark x1="95938" y1="31737" x2="95938" y2="31737"/>
                        <a14:foregroundMark x1="93125" y1="47605" x2="93125" y2="47605"/>
                        <a14:foregroundMark x1="72969" y1="14970" x2="72969" y2="14970"/>
                        <a14:foregroundMark x1="81250" y1="26347" x2="81250" y2="26347"/>
                        <a14:foregroundMark x1="90313" y1="30240" x2="90313" y2="30240"/>
                        <a14:foregroundMark x1="66875" y1="46108" x2="66875" y2="46108"/>
                        <a14:foregroundMark x1="87031" y1="46707" x2="87031" y2="46707"/>
                        <a14:foregroundMark x1="81563" y1="80539" x2="81563" y2="80539"/>
                        <a14:foregroundMark x1="69844" y1="68862" x2="69844" y2="68862"/>
                        <a14:foregroundMark x1="69844" y1="56886" x2="69844" y2="56886"/>
                        <a14:foregroundMark x1="64375" y1="72156" x2="64375" y2="72156"/>
                        <a14:foregroundMark x1="50000" y1="65269" x2="50000" y2="65269"/>
                        <a14:foregroundMark x1="50313" y1="58683" x2="50313" y2="58683"/>
                        <a14:foregroundMark x1="43125" y1="83234" x2="43125" y2="83234"/>
                        <a14:foregroundMark x1="25156" y1="68862" x2="25156" y2="68862"/>
                        <a14:foregroundMark x1="15937" y1="67365" x2="15937" y2="67365"/>
                        <a14:foregroundMark x1="7969" y1="65868" x2="7969" y2="65868"/>
                        <a14:foregroundMark x1="2656" y1="68862" x2="2656" y2="68862"/>
                        <a14:foregroundMark x1="2969" y1="52096" x2="2969" y2="52096"/>
                      </a14:backgroundRemoval>
                    </a14:imgEffect>
                  </a14:imgLayer>
                </a14:imgProps>
              </a:ext>
            </a:extLst>
          </a:blip>
          <a:srcRect/>
          <a:stretch>
            <a:fillRect/>
          </a:stretch>
        </p:blipFill>
        <p:spPr bwMode="auto">
          <a:xfrm>
            <a:off x="7884368" y="116632"/>
            <a:ext cx="1070728" cy="608982"/>
          </a:xfrm>
          <a:prstGeom prst="rect">
            <a:avLst/>
          </a:prstGeom>
          <a:noFill/>
          <a:ln w="9525">
            <a:noFill/>
            <a:miter lim="800000"/>
            <a:headEnd/>
            <a:tailEnd/>
          </a:ln>
        </p:spPr>
      </p:pic>
      <p:cxnSp>
        <p:nvCxnSpPr>
          <p:cNvPr id="6" name="Conector reto 5"/>
          <p:cNvCxnSpPr/>
          <p:nvPr/>
        </p:nvCxnSpPr>
        <p:spPr>
          <a:xfrm>
            <a:off x="1439652" y="908720"/>
            <a:ext cx="6264696" cy="0"/>
          </a:xfrm>
          <a:prstGeom prst="line">
            <a:avLst/>
          </a:prstGeom>
          <a:ln>
            <a:solidFill>
              <a:schemeClr val="bg2">
                <a:lumMod val="50000"/>
              </a:schemeClr>
            </a:solidFill>
          </a:ln>
        </p:spPr>
        <p:style>
          <a:lnRef idx="1">
            <a:schemeClr val="accent3"/>
          </a:lnRef>
          <a:fillRef idx="0">
            <a:schemeClr val="accent3"/>
          </a:fillRef>
          <a:effectRef idx="0">
            <a:schemeClr val="accent3"/>
          </a:effectRef>
          <a:fontRef idx="minor">
            <a:schemeClr val="tx1"/>
          </a:fontRef>
        </p:style>
      </p:cxnSp>
      <p:sp>
        <p:nvSpPr>
          <p:cNvPr id="7" name="CaixaDeTexto 6"/>
          <p:cNvSpPr txBox="1"/>
          <p:nvPr/>
        </p:nvSpPr>
        <p:spPr>
          <a:xfrm>
            <a:off x="1412442" y="404664"/>
            <a:ext cx="3220753" cy="461665"/>
          </a:xfrm>
          <a:prstGeom prst="rect">
            <a:avLst/>
          </a:prstGeom>
          <a:noFill/>
        </p:spPr>
        <p:txBody>
          <a:bodyPr wrap="none" rtlCol="0">
            <a:spAutoFit/>
          </a:bodyPr>
          <a:lstStyle/>
          <a:p>
            <a:r>
              <a:rPr lang="pt-BR" sz="2400" dirty="0" smtClean="0">
                <a:solidFill>
                  <a:schemeClr val="accent1">
                    <a:lumMod val="50000"/>
                  </a:schemeClr>
                </a:solidFill>
                <a:latin typeface="Georgia" pitchFamily="18" charset="0"/>
              </a:rPr>
              <a:t>Condicionais (‘</a:t>
            </a:r>
            <a:r>
              <a:rPr lang="pt-BR" sz="2400" dirty="0" err="1" smtClean="0">
                <a:solidFill>
                  <a:schemeClr val="accent1">
                    <a:lumMod val="50000"/>
                  </a:schemeClr>
                </a:solidFill>
                <a:latin typeface="Georgia" pitchFamily="18" charset="0"/>
              </a:rPr>
              <a:t>if-else</a:t>
            </a:r>
            <a:r>
              <a:rPr lang="pt-BR" sz="2400" dirty="0" smtClean="0">
                <a:solidFill>
                  <a:schemeClr val="accent1">
                    <a:lumMod val="50000"/>
                  </a:schemeClr>
                </a:solidFill>
                <a:latin typeface="Georgia" pitchFamily="18" charset="0"/>
              </a:rPr>
              <a:t>’)</a:t>
            </a:r>
            <a:endParaRPr lang="pt-BR" sz="2000" dirty="0">
              <a:solidFill>
                <a:schemeClr val="bg2">
                  <a:lumMod val="25000"/>
                </a:schemeClr>
              </a:solidFill>
              <a:latin typeface="Georgia" pitchFamily="18" charset="0"/>
            </a:endParaRPr>
          </a:p>
        </p:txBody>
      </p:sp>
      <p:sp>
        <p:nvSpPr>
          <p:cNvPr id="16" name="CaixaDeTexto 15"/>
          <p:cNvSpPr txBox="1"/>
          <p:nvPr/>
        </p:nvSpPr>
        <p:spPr>
          <a:xfrm>
            <a:off x="467544" y="1196752"/>
            <a:ext cx="6912768" cy="4524315"/>
          </a:xfrm>
          <a:prstGeom prst="rect">
            <a:avLst/>
          </a:prstGeom>
          <a:ln/>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pt-BR" dirty="0" err="1"/>
              <a:t>public</a:t>
            </a:r>
            <a:r>
              <a:rPr lang="pt-BR" dirty="0"/>
              <a:t> </a:t>
            </a:r>
            <a:r>
              <a:rPr lang="pt-BR" dirty="0" err="1"/>
              <a:t>class</a:t>
            </a:r>
            <a:r>
              <a:rPr lang="pt-BR" dirty="0"/>
              <a:t> Media {</a:t>
            </a:r>
          </a:p>
          <a:p>
            <a:r>
              <a:rPr lang="en-US" dirty="0"/>
              <a:t>      public static void main(String[] </a:t>
            </a:r>
            <a:r>
              <a:rPr lang="en-US" dirty="0" err="1"/>
              <a:t>args</a:t>
            </a:r>
            <a:r>
              <a:rPr lang="en-US" dirty="0"/>
              <a:t>) {</a:t>
            </a:r>
          </a:p>
          <a:p>
            <a:r>
              <a:rPr lang="pt-BR" dirty="0"/>
              <a:t>            Scanner input = new Scanner(System.</a:t>
            </a:r>
            <a:r>
              <a:rPr lang="pt-BR" i="1" dirty="0"/>
              <a:t>in);</a:t>
            </a:r>
            <a:endParaRPr lang="pt-BR" dirty="0"/>
          </a:p>
          <a:p>
            <a:r>
              <a:rPr lang="pt-BR" dirty="0"/>
              <a:t>            </a:t>
            </a:r>
            <a:r>
              <a:rPr lang="pt-BR" dirty="0" err="1"/>
              <a:t>System.</a:t>
            </a:r>
            <a:r>
              <a:rPr lang="pt-BR" i="1" dirty="0" err="1"/>
              <a:t>out.println</a:t>
            </a:r>
            <a:r>
              <a:rPr lang="pt-BR" i="1" dirty="0"/>
              <a:t>("Entre com a primeira nota do aluno:");</a:t>
            </a:r>
          </a:p>
          <a:p>
            <a:r>
              <a:rPr lang="pt-BR" dirty="0"/>
              <a:t>            </a:t>
            </a:r>
            <a:r>
              <a:rPr lang="pt-BR" dirty="0" err="1"/>
              <a:t>int</a:t>
            </a:r>
            <a:r>
              <a:rPr lang="pt-BR" dirty="0"/>
              <a:t> n1 = </a:t>
            </a:r>
            <a:r>
              <a:rPr lang="pt-BR" dirty="0" err="1"/>
              <a:t>input.nextInt</a:t>
            </a:r>
            <a:r>
              <a:rPr lang="pt-BR" dirty="0"/>
              <a:t>();</a:t>
            </a:r>
          </a:p>
          <a:p>
            <a:r>
              <a:rPr lang="pt-BR" dirty="0"/>
              <a:t>            </a:t>
            </a:r>
            <a:r>
              <a:rPr lang="pt-BR" dirty="0" err="1"/>
              <a:t>System.</a:t>
            </a:r>
            <a:r>
              <a:rPr lang="pt-BR" i="1" dirty="0" err="1"/>
              <a:t>out.println</a:t>
            </a:r>
            <a:r>
              <a:rPr lang="pt-BR" i="1" dirty="0"/>
              <a:t>("Entre com a segunda nota do aluno:");</a:t>
            </a:r>
          </a:p>
          <a:p>
            <a:r>
              <a:rPr lang="pt-BR" dirty="0"/>
              <a:t>            </a:t>
            </a:r>
            <a:r>
              <a:rPr lang="pt-BR" dirty="0" err="1"/>
              <a:t>int</a:t>
            </a:r>
            <a:r>
              <a:rPr lang="pt-BR" dirty="0"/>
              <a:t> n2 = </a:t>
            </a:r>
            <a:r>
              <a:rPr lang="pt-BR" dirty="0" err="1"/>
              <a:t>input.nextInt</a:t>
            </a:r>
            <a:r>
              <a:rPr lang="pt-BR" dirty="0"/>
              <a:t>();</a:t>
            </a:r>
          </a:p>
          <a:p>
            <a:r>
              <a:rPr lang="pt-BR" dirty="0"/>
              <a:t>            </a:t>
            </a:r>
            <a:r>
              <a:rPr lang="pt-BR" dirty="0" err="1"/>
              <a:t>System.</a:t>
            </a:r>
            <a:r>
              <a:rPr lang="pt-BR" i="1" dirty="0" err="1"/>
              <a:t>out.println</a:t>
            </a:r>
            <a:r>
              <a:rPr lang="pt-BR" i="1" dirty="0"/>
              <a:t>("Entre com a terceira nota do aluno:");</a:t>
            </a:r>
          </a:p>
          <a:p>
            <a:r>
              <a:rPr lang="pt-BR" dirty="0"/>
              <a:t>            </a:t>
            </a:r>
            <a:r>
              <a:rPr lang="pt-BR" dirty="0" err="1"/>
              <a:t>int</a:t>
            </a:r>
            <a:r>
              <a:rPr lang="pt-BR" dirty="0"/>
              <a:t> n3 = </a:t>
            </a:r>
            <a:r>
              <a:rPr lang="pt-BR" dirty="0" err="1"/>
              <a:t>input.nextInt</a:t>
            </a:r>
            <a:r>
              <a:rPr lang="pt-BR" dirty="0"/>
              <a:t>();</a:t>
            </a:r>
          </a:p>
          <a:p>
            <a:r>
              <a:rPr lang="pt-BR" dirty="0"/>
              <a:t>            </a:t>
            </a:r>
            <a:r>
              <a:rPr lang="pt-BR" dirty="0" err="1"/>
              <a:t>float</a:t>
            </a:r>
            <a:r>
              <a:rPr lang="pt-BR" dirty="0"/>
              <a:t> media = (n1+n2+n3)/3;</a:t>
            </a:r>
          </a:p>
          <a:p>
            <a:r>
              <a:rPr lang="pt-BR" b="1" dirty="0">
                <a:solidFill>
                  <a:schemeClr val="accent2">
                    <a:lumMod val="60000"/>
                    <a:lumOff val="40000"/>
                  </a:schemeClr>
                </a:solidFill>
              </a:rPr>
              <a:t>            </a:t>
            </a:r>
            <a:r>
              <a:rPr lang="pt-BR" b="1" dirty="0" err="1">
                <a:solidFill>
                  <a:schemeClr val="accent3">
                    <a:lumMod val="20000"/>
                    <a:lumOff val="80000"/>
                  </a:schemeClr>
                </a:solidFill>
              </a:rPr>
              <a:t>if</a:t>
            </a:r>
            <a:r>
              <a:rPr lang="pt-BR" b="1" dirty="0">
                <a:solidFill>
                  <a:schemeClr val="accent3">
                    <a:lumMod val="20000"/>
                    <a:lumOff val="80000"/>
                  </a:schemeClr>
                </a:solidFill>
              </a:rPr>
              <a:t>(</a:t>
            </a:r>
            <a:r>
              <a:rPr lang="pt-BR" b="1" dirty="0">
                <a:solidFill>
                  <a:srgbClr val="00B0F0"/>
                </a:solidFill>
              </a:rPr>
              <a:t>media &gt;=7</a:t>
            </a:r>
            <a:r>
              <a:rPr lang="pt-BR" b="1" dirty="0">
                <a:solidFill>
                  <a:schemeClr val="accent3">
                    <a:lumMod val="20000"/>
                    <a:lumOff val="80000"/>
                  </a:schemeClr>
                </a:solidFill>
              </a:rPr>
              <a:t>){</a:t>
            </a:r>
          </a:p>
          <a:p>
            <a:r>
              <a:rPr lang="pt-BR" b="1" dirty="0">
                <a:solidFill>
                  <a:schemeClr val="accent2">
                    <a:lumMod val="60000"/>
                    <a:lumOff val="40000"/>
                  </a:schemeClr>
                </a:solidFill>
              </a:rPr>
              <a:t>                </a:t>
            </a:r>
            <a:r>
              <a:rPr lang="pt-BR" b="1" dirty="0" err="1">
                <a:solidFill>
                  <a:srgbClr val="92D050"/>
                </a:solidFill>
              </a:rPr>
              <a:t>System.</a:t>
            </a:r>
            <a:r>
              <a:rPr lang="pt-BR" b="1" i="1" dirty="0" err="1">
                <a:solidFill>
                  <a:srgbClr val="92D050"/>
                </a:solidFill>
              </a:rPr>
              <a:t>out.println</a:t>
            </a:r>
            <a:r>
              <a:rPr lang="pt-BR" b="1" i="1" dirty="0">
                <a:solidFill>
                  <a:srgbClr val="92D050"/>
                </a:solidFill>
              </a:rPr>
              <a:t>("O aluno foi aprovado.");</a:t>
            </a:r>
          </a:p>
          <a:p>
            <a:r>
              <a:rPr lang="pt-BR" b="1" dirty="0">
                <a:solidFill>
                  <a:schemeClr val="accent2">
                    <a:lumMod val="60000"/>
                    <a:lumOff val="40000"/>
                  </a:schemeClr>
                </a:solidFill>
              </a:rPr>
              <a:t>            </a:t>
            </a:r>
            <a:r>
              <a:rPr lang="pt-BR" b="1" dirty="0">
                <a:solidFill>
                  <a:schemeClr val="accent3">
                    <a:lumMod val="20000"/>
                    <a:lumOff val="80000"/>
                  </a:schemeClr>
                </a:solidFill>
              </a:rPr>
              <a:t>}</a:t>
            </a:r>
            <a:r>
              <a:rPr lang="pt-BR" b="1" dirty="0" err="1">
                <a:solidFill>
                  <a:schemeClr val="accent3">
                    <a:lumMod val="20000"/>
                    <a:lumOff val="80000"/>
                  </a:schemeClr>
                </a:solidFill>
              </a:rPr>
              <a:t>else</a:t>
            </a:r>
            <a:r>
              <a:rPr lang="pt-BR" b="1" dirty="0">
                <a:solidFill>
                  <a:schemeClr val="accent3">
                    <a:lumMod val="20000"/>
                    <a:lumOff val="80000"/>
                  </a:schemeClr>
                </a:solidFill>
              </a:rPr>
              <a:t>{</a:t>
            </a:r>
          </a:p>
          <a:p>
            <a:r>
              <a:rPr lang="pt-BR" b="1" dirty="0">
                <a:solidFill>
                  <a:schemeClr val="accent2">
                    <a:lumMod val="60000"/>
                    <a:lumOff val="40000"/>
                  </a:schemeClr>
                </a:solidFill>
              </a:rPr>
              <a:t>                 </a:t>
            </a:r>
            <a:r>
              <a:rPr lang="pt-BR" b="1" dirty="0" err="1">
                <a:solidFill>
                  <a:schemeClr val="accent1">
                    <a:lumMod val="60000"/>
                    <a:lumOff val="40000"/>
                  </a:schemeClr>
                </a:solidFill>
              </a:rPr>
              <a:t>System.</a:t>
            </a:r>
            <a:r>
              <a:rPr lang="pt-BR" b="1" i="1" dirty="0" err="1">
                <a:solidFill>
                  <a:schemeClr val="accent1">
                    <a:lumMod val="60000"/>
                    <a:lumOff val="40000"/>
                  </a:schemeClr>
                </a:solidFill>
              </a:rPr>
              <a:t>out.println</a:t>
            </a:r>
            <a:r>
              <a:rPr lang="pt-BR" b="1" i="1" dirty="0">
                <a:solidFill>
                  <a:schemeClr val="accent1">
                    <a:lumMod val="60000"/>
                    <a:lumOff val="40000"/>
                  </a:schemeClr>
                </a:solidFill>
              </a:rPr>
              <a:t>("O aluno não foi aprovado.");</a:t>
            </a:r>
          </a:p>
          <a:p>
            <a:r>
              <a:rPr lang="pt-BR" b="1" dirty="0">
                <a:solidFill>
                  <a:schemeClr val="accent2">
                    <a:lumMod val="60000"/>
                    <a:lumOff val="40000"/>
                  </a:schemeClr>
                </a:solidFill>
              </a:rPr>
              <a:t>            </a:t>
            </a:r>
            <a:r>
              <a:rPr lang="pt-BR" b="1" dirty="0">
                <a:solidFill>
                  <a:schemeClr val="accent3">
                    <a:lumMod val="20000"/>
                    <a:lumOff val="80000"/>
                  </a:schemeClr>
                </a:solidFill>
              </a:rPr>
              <a:t>}</a:t>
            </a:r>
          </a:p>
          <a:p>
            <a:r>
              <a:rPr lang="pt-BR" dirty="0"/>
              <a:t>}</a:t>
            </a:r>
            <a:endParaRPr lang="pt-BR" dirty="0"/>
          </a:p>
        </p:txBody>
      </p:sp>
      <p:sp>
        <p:nvSpPr>
          <p:cNvPr id="2" name="Espaço Reservado para Número de Slide 1"/>
          <p:cNvSpPr>
            <a:spLocks noGrp="1"/>
          </p:cNvSpPr>
          <p:nvPr>
            <p:ph type="sldNum" sz="quarter" idx="12"/>
          </p:nvPr>
        </p:nvSpPr>
        <p:spPr/>
        <p:txBody>
          <a:bodyPr/>
          <a:lstStyle/>
          <a:p>
            <a:fld id="{D957C912-26D7-4E98-9CF3-5E4B8600EDFC}" type="slidenum">
              <a:rPr lang="pt-BR" smtClean="0"/>
              <a:t>16</a:t>
            </a:fld>
            <a:endParaRPr lang="pt-BR"/>
          </a:p>
        </p:txBody>
      </p:sp>
      <p:sp>
        <p:nvSpPr>
          <p:cNvPr id="3" name="Espaço Reservado para Rodapé 2"/>
          <p:cNvSpPr>
            <a:spLocks noGrp="1"/>
          </p:cNvSpPr>
          <p:nvPr>
            <p:ph type="ftr" sz="quarter" idx="11"/>
          </p:nvPr>
        </p:nvSpPr>
        <p:spPr/>
        <p:txBody>
          <a:bodyPr/>
          <a:lstStyle/>
          <a:p>
            <a:r>
              <a:rPr lang="pt-BR" smtClean="0"/>
              <a:t>Java Orientação a Objetos</a:t>
            </a:r>
            <a:endParaRPr lang="pt-BR"/>
          </a:p>
        </p:txBody>
      </p:sp>
      <p:graphicFrame>
        <p:nvGraphicFramePr>
          <p:cNvPr id="10" name="Tabela 9"/>
          <p:cNvGraphicFramePr>
            <a:graphicFrameLocks noGrp="1"/>
          </p:cNvGraphicFramePr>
          <p:nvPr>
            <p:extLst>
              <p:ext uri="{D42A27DB-BD31-4B8C-83A1-F6EECF244321}">
                <p14:modId xmlns:p14="http://schemas.microsoft.com/office/powerpoint/2010/main" val="440014969"/>
              </p:ext>
            </p:extLst>
          </p:nvPr>
        </p:nvGraphicFramePr>
        <p:xfrm>
          <a:off x="6106542" y="4005064"/>
          <a:ext cx="2848554" cy="1975485"/>
        </p:xfrm>
        <a:graphic>
          <a:graphicData uri="http://schemas.openxmlformats.org/drawingml/2006/table">
            <a:tbl>
              <a:tblPr firstRow="1" firstCol="1" bandRow="1">
                <a:tableStyleId>{0505E3EF-67EA-436B-97B2-0124C06EBD24}</a:tableStyleId>
              </a:tblPr>
              <a:tblGrid>
                <a:gridCol w="1538662"/>
                <a:gridCol w="525801"/>
                <a:gridCol w="784091"/>
              </a:tblGrid>
              <a:tr h="314960">
                <a:tc>
                  <a:txBody>
                    <a:bodyPr/>
                    <a:lstStyle/>
                    <a:p>
                      <a:pPr algn="just">
                        <a:lnSpc>
                          <a:spcPct val="115000"/>
                        </a:lnSpc>
                        <a:spcAft>
                          <a:spcPts val="0"/>
                        </a:spcAft>
                      </a:pPr>
                      <a:r>
                        <a:rPr lang="pt-BR" sz="1600" dirty="0">
                          <a:effectLst/>
                        </a:rPr>
                        <a:t> Igual </a:t>
                      </a:r>
                      <a:endParaRPr lang="pt-BR" sz="1600" dirty="0">
                        <a:effectLst/>
                        <a:latin typeface="Calibri"/>
                        <a:ea typeface="MS Mincho"/>
                        <a:cs typeface="Times New Roman"/>
                      </a:endParaRPr>
                    </a:p>
                  </a:txBody>
                  <a:tcPr marL="68580" marR="68580" marT="0" marB="0"/>
                </a:tc>
                <a:tc>
                  <a:txBody>
                    <a:bodyPr/>
                    <a:lstStyle/>
                    <a:p>
                      <a:pPr algn="just">
                        <a:lnSpc>
                          <a:spcPct val="115000"/>
                        </a:lnSpc>
                        <a:spcAft>
                          <a:spcPts val="0"/>
                        </a:spcAft>
                      </a:pPr>
                      <a:r>
                        <a:rPr lang="pt-BR" sz="1600">
                          <a:effectLst/>
                        </a:rPr>
                        <a:t>==</a:t>
                      </a:r>
                      <a:endParaRPr lang="pt-BR" sz="1600">
                        <a:effectLst/>
                        <a:latin typeface="Calibri"/>
                        <a:ea typeface="MS Mincho"/>
                        <a:cs typeface="Times New Roman"/>
                      </a:endParaRPr>
                    </a:p>
                  </a:txBody>
                  <a:tcPr marL="68580" marR="68580" marT="0" marB="0"/>
                </a:tc>
                <a:tc>
                  <a:txBody>
                    <a:bodyPr/>
                    <a:lstStyle/>
                    <a:p>
                      <a:pPr algn="just">
                        <a:lnSpc>
                          <a:spcPct val="115000"/>
                        </a:lnSpc>
                        <a:spcAft>
                          <a:spcPts val="0"/>
                        </a:spcAft>
                      </a:pPr>
                      <a:r>
                        <a:rPr lang="pt-BR" sz="1600">
                          <a:effectLst/>
                        </a:rPr>
                        <a:t> X == y</a:t>
                      </a:r>
                      <a:endParaRPr lang="pt-BR" sz="1600">
                        <a:effectLst/>
                        <a:latin typeface="Calibri"/>
                        <a:ea typeface="MS Mincho"/>
                        <a:cs typeface="Times New Roman"/>
                      </a:endParaRPr>
                    </a:p>
                  </a:txBody>
                  <a:tcPr marL="68580" marR="68580" marT="0" marB="0"/>
                </a:tc>
              </a:tr>
              <a:tr h="334645">
                <a:tc>
                  <a:txBody>
                    <a:bodyPr/>
                    <a:lstStyle/>
                    <a:p>
                      <a:pPr algn="just">
                        <a:lnSpc>
                          <a:spcPct val="115000"/>
                        </a:lnSpc>
                        <a:spcAft>
                          <a:spcPts val="0"/>
                        </a:spcAft>
                      </a:pPr>
                      <a:r>
                        <a:rPr lang="pt-BR" sz="1600">
                          <a:effectLst/>
                        </a:rPr>
                        <a:t>Diferente</a:t>
                      </a:r>
                      <a:endParaRPr lang="pt-BR" sz="1600">
                        <a:effectLst/>
                        <a:latin typeface="Calibri"/>
                        <a:ea typeface="MS Mincho"/>
                        <a:cs typeface="Times New Roman"/>
                      </a:endParaRPr>
                    </a:p>
                  </a:txBody>
                  <a:tcPr marL="68580" marR="68580" marT="0" marB="0"/>
                </a:tc>
                <a:tc>
                  <a:txBody>
                    <a:bodyPr/>
                    <a:lstStyle/>
                    <a:p>
                      <a:pPr algn="just">
                        <a:lnSpc>
                          <a:spcPct val="115000"/>
                        </a:lnSpc>
                        <a:spcAft>
                          <a:spcPts val="0"/>
                        </a:spcAft>
                      </a:pPr>
                      <a:r>
                        <a:rPr lang="pt-BR" sz="1600">
                          <a:effectLst/>
                        </a:rPr>
                        <a:t>!=</a:t>
                      </a:r>
                      <a:endParaRPr lang="pt-BR" sz="1600">
                        <a:effectLst/>
                        <a:latin typeface="Calibri"/>
                        <a:ea typeface="MS Mincho"/>
                        <a:cs typeface="Times New Roman"/>
                      </a:endParaRPr>
                    </a:p>
                  </a:txBody>
                  <a:tcPr marL="68580" marR="68580" marT="0" marB="0"/>
                </a:tc>
                <a:tc>
                  <a:txBody>
                    <a:bodyPr/>
                    <a:lstStyle/>
                    <a:p>
                      <a:pPr algn="just">
                        <a:lnSpc>
                          <a:spcPct val="115000"/>
                        </a:lnSpc>
                        <a:spcAft>
                          <a:spcPts val="0"/>
                        </a:spcAft>
                      </a:pPr>
                      <a:r>
                        <a:rPr lang="pt-BR" sz="1600">
                          <a:effectLst/>
                        </a:rPr>
                        <a:t>X != y</a:t>
                      </a:r>
                      <a:endParaRPr lang="pt-BR" sz="1600">
                        <a:effectLst/>
                        <a:latin typeface="Calibri"/>
                        <a:ea typeface="MS Mincho"/>
                        <a:cs typeface="Times New Roman"/>
                      </a:endParaRPr>
                    </a:p>
                  </a:txBody>
                  <a:tcPr marL="68580" marR="68580" marT="0" marB="0"/>
                </a:tc>
              </a:tr>
              <a:tr h="328295">
                <a:tc>
                  <a:txBody>
                    <a:bodyPr/>
                    <a:lstStyle/>
                    <a:p>
                      <a:pPr algn="just">
                        <a:lnSpc>
                          <a:spcPct val="115000"/>
                        </a:lnSpc>
                        <a:spcAft>
                          <a:spcPts val="0"/>
                        </a:spcAft>
                      </a:pPr>
                      <a:r>
                        <a:rPr lang="pt-BR" sz="1600">
                          <a:effectLst/>
                        </a:rPr>
                        <a:t>Maior</a:t>
                      </a:r>
                      <a:endParaRPr lang="pt-BR" sz="1600">
                        <a:effectLst/>
                        <a:latin typeface="Calibri"/>
                        <a:ea typeface="MS Mincho"/>
                        <a:cs typeface="Times New Roman"/>
                      </a:endParaRPr>
                    </a:p>
                  </a:txBody>
                  <a:tcPr marL="68580" marR="68580" marT="0" marB="0"/>
                </a:tc>
                <a:tc>
                  <a:txBody>
                    <a:bodyPr/>
                    <a:lstStyle/>
                    <a:p>
                      <a:pPr algn="just">
                        <a:lnSpc>
                          <a:spcPct val="115000"/>
                        </a:lnSpc>
                        <a:spcAft>
                          <a:spcPts val="0"/>
                        </a:spcAft>
                      </a:pPr>
                      <a:r>
                        <a:rPr lang="pt-BR" sz="1600">
                          <a:effectLst/>
                        </a:rPr>
                        <a:t>&gt; </a:t>
                      </a:r>
                      <a:endParaRPr lang="pt-BR" sz="1600">
                        <a:effectLst/>
                        <a:latin typeface="Calibri"/>
                        <a:ea typeface="MS Mincho"/>
                        <a:cs typeface="Times New Roman"/>
                      </a:endParaRPr>
                    </a:p>
                  </a:txBody>
                  <a:tcPr marL="68580" marR="68580" marT="0" marB="0"/>
                </a:tc>
                <a:tc>
                  <a:txBody>
                    <a:bodyPr/>
                    <a:lstStyle/>
                    <a:p>
                      <a:pPr algn="just">
                        <a:lnSpc>
                          <a:spcPct val="115000"/>
                        </a:lnSpc>
                        <a:spcAft>
                          <a:spcPts val="0"/>
                        </a:spcAft>
                      </a:pPr>
                      <a:r>
                        <a:rPr lang="pt-BR" sz="1600">
                          <a:effectLst/>
                        </a:rPr>
                        <a:t>X &gt; y</a:t>
                      </a:r>
                      <a:endParaRPr lang="pt-BR" sz="1600">
                        <a:effectLst/>
                        <a:latin typeface="Calibri"/>
                        <a:ea typeface="MS Mincho"/>
                        <a:cs typeface="Times New Roman"/>
                      </a:endParaRPr>
                    </a:p>
                  </a:txBody>
                  <a:tcPr marL="68580" marR="68580" marT="0" marB="0"/>
                </a:tc>
              </a:tr>
              <a:tr h="334645">
                <a:tc>
                  <a:txBody>
                    <a:bodyPr/>
                    <a:lstStyle/>
                    <a:p>
                      <a:pPr algn="just">
                        <a:lnSpc>
                          <a:spcPct val="115000"/>
                        </a:lnSpc>
                        <a:spcAft>
                          <a:spcPts val="0"/>
                        </a:spcAft>
                      </a:pPr>
                      <a:r>
                        <a:rPr lang="pt-BR" sz="1600">
                          <a:effectLst/>
                        </a:rPr>
                        <a:t>Menor</a:t>
                      </a:r>
                      <a:endParaRPr lang="pt-BR" sz="1600">
                        <a:effectLst/>
                        <a:latin typeface="Calibri"/>
                        <a:ea typeface="MS Mincho"/>
                        <a:cs typeface="Times New Roman"/>
                      </a:endParaRPr>
                    </a:p>
                  </a:txBody>
                  <a:tcPr marL="68580" marR="68580" marT="0" marB="0"/>
                </a:tc>
                <a:tc>
                  <a:txBody>
                    <a:bodyPr/>
                    <a:lstStyle/>
                    <a:p>
                      <a:pPr algn="just">
                        <a:lnSpc>
                          <a:spcPct val="115000"/>
                        </a:lnSpc>
                        <a:spcAft>
                          <a:spcPts val="0"/>
                        </a:spcAft>
                      </a:pPr>
                      <a:r>
                        <a:rPr lang="pt-BR" sz="1600">
                          <a:effectLst/>
                        </a:rPr>
                        <a:t>&lt; </a:t>
                      </a:r>
                      <a:endParaRPr lang="pt-BR" sz="1600">
                        <a:effectLst/>
                        <a:latin typeface="Calibri"/>
                        <a:ea typeface="MS Mincho"/>
                        <a:cs typeface="Times New Roman"/>
                      </a:endParaRPr>
                    </a:p>
                  </a:txBody>
                  <a:tcPr marL="68580" marR="68580" marT="0" marB="0"/>
                </a:tc>
                <a:tc>
                  <a:txBody>
                    <a:bodyPr/>
                    <a:lstStyle/>
                    <a:p>
                      <a:pPr algn="just">
                        <a:lnSpc>
                          <a:spcPct val="115000"/>
                        </a:lnSpc>
                        <a:spcAft>
                          <a:spcPts val="0"/>
                        </a:spcAft>
                      </a:pPr>
                      <a:r>
                        <a:rPr lang="pt-BR" sz="1600">
                          <a:effectLst/>
                        </a:rPr>
                        <a:t>X &lt; Y</a:t>
                      </a:r>
                      <a:endParaRPr lang="pt-BR" sz="1600">
                        <a:effectLst/>
                        <a:latin typeface="Calibri"/>
                        <a:ea typeface="MS Mincho"/>
                        <a:cs typeface="Times New Roman"/>
                      </a:endParaRPr>
                    </a:p>
                  </a:txBody>
                  <a:tcPr marL="68580" marR="68580" marT="0" marB="0"/>
                </a:tc>
              </a:tr>
              <a:tr h="328295">
                <a:tc>
                  <a:txBody>
                    <a:bodyPr/>
                    <a:lstStyle/>
                    <a:p>
                      <a:pPr algn="just">
                        <a:lnSpc>
                          <a:spcPct val="115000"/>
                        </a:lnSpc>
                        <a:spcAft>
                          <a:spcPts val="0"/>
                        </a:spcAft>
                      </a:pPr>
                      <a:r>
                        <a:rPr lang="pt-BR" sz="1600">
                          <a:effectLst/>
                        </a:rPr>
                        <a:t>Maior ou igual</a:t>
                      </a:r>
                      <a:endParaRPr lang="pt-BR" sz="1600">
                        <a:effectLst/>
                        <a:latin typeface="Calibri"/>
                        <a:ea typeface="MS Mincho"/>
                        <a:cs typeface="Times New Roman"/>
                      </a:endParaRPr>
                    </a:p>
                  </a:txBody>
                  <a:tcPr marL="68580" marR="68580" marT="0" marB="0"/>
                </a:tc>
                <a:tc>
                  <a:txBody>
                    <a:bodyPr/>
                    <a:lstStyle/>
                    <a:p>
                      <a:pPr algn="just">
                        <a:lnSpc>
                          <a:spcPct val="115000"/>
                        </a:lnSpc>
                        <a:spcAft>
                          <a:spcPts val="0"/>
                        </a:spcAft>
                      </a:pPr>
                      <a:r>
                        <a:rPr lang="pt-BR" sz="1600">
                          <a:effectLst/>
                        </a:rPr>
                        <a:t>&gt;=</a:t>
                      </a:r>
                      <a:endParaRPr lang="pt-BR" sz="1600">
                        <a:effectLst/>
                        <a:latin typeface="Calibri"/>
                        <a:ea typeface="MS Mincho"/>
                        <a:cs typeface="Times New Roman"/>
                      </a:endParaRPr>
                    </a:p>
                  </a:txBody>
                  <a:tcPr marL="68580" marR="68580" marT="0" marB="0"/>
                </a:tc>
                <a:tc>
                  <a:txBody>
                    <a:bodyPr/>
                    <a:lstStyle/>
                    <a:p>
                      <a:pPr algn="just">
                        <a:lnSpc>
                          <a:spcPct val="115000"/>
                        </a:lnSpc>
                        <a:spcAft>
                          <a:spcPts val="0"/>
                        </a:spcAft>
                      </a:pPr>
                      <a:r>
                        <a:rPr lang="pt-BR" sz="1600">
                          <a:effectLst/>
                        </a:rPr>
                        <a:t>X &gt;= y</a:t>
                      </a:r>
                      <a:endParaRPr lang="pt-BR" sz="1600">
                        <a:effectLst/>
                        <a:latin typeface="Calibri"/>
                        <a:ea typeface="MS Mincho"/>
                        <a:cs typeface="Times New Roman"/>
                      </a:endParaRPr>
                    </a:p>
                  </a:txBody>
                  <a:tcPr marL="68580" marR="68580" marT="0" marB="0"/>
                </a:tc>
              </a:tr>
              <a:tr h="334645">
                <a:tc>
                  <a:txBody>
                    <a:bodyPr/>
                    <a:lstStyle/>
                    <a:p>
                      <a:pPr algn="just">
                        <a:lnSpc>
                          <a:spcPct val="115000"/>
                        </a:lnSpc>
                        <a:spcAft>
                          <a:spcPts val="0"/>
                        </a:spcAft>
                      </a:pPr>
                      <a:r>
                        <a:rPr lang="pt-BR" sz="1600" dirty="0">
                          <a:effectLst/>
                        </a:rPr>
                        <a:t>Menor ou igual</a:t>
                      </a:r>
                      <a:endParaRPr lang="pt-BR" sz="1600" dirty="0">
                        <a:effectLst/>
                        <a:latin typeface="Calibri"/>
                        <a:ea typeface="MS Mincho"/>
                        <a:cs typeface="Times New Roman"/>
                      </a:endParaRPr>
                    </a:p>
                  </a:txBody>
                  <a:tcPr marL="68580" marR="68580" marT="0" marB="0"/>
                </a:tc>
                <a:tc>
                  <a:txBody>
                    <a:bodyPr/>
                    <a:lstStyle/>
                    <a:p>
                      <a:pPr algn="just">
                        <a:lnSpc>
                          <a:spcPct val="115000"/>
                        </a:lnSpc>
                        <a:spcAft>
                          <a:spcPts val="0"/>
                        </a:spcAft>
                      </a:pPr>
                      <a:r>
                        <a:rPr lang="pt-BR" sz="1600">
                          <a:effectLst/>
                        </a:rPr>
                        <a:t>&lt;=</a:t>
                      </a:r>
                      <a:endParaRPr lang="pt-BR" sz="1600">
                        <a:effectLst/>
                        <a:latin typeface="Calibri"/>
                        <a:ea typeface="MS Mincho"/>
                        <a:cs typeface="Times New Roman"/>
                      </a:endParaRPr>
                    </a:p>
                  </a:txBody>
                  <a:tcPr marL="68580" marR="68580" marT="0" marB="0"/>
                </a:tc>
                <a:tc>
                  <a:txBody>
                    <a:bodyPr/>
                    <a:lstStyle/>
                    <a:p>
                      <a:pPr algn="just">
                        <a:lnSpc>
                          <a:spcPct val="115000"/>
                        </a:lnSpc>
                        <a:spcAft>
                          <a:spcPts val="0"/>
                        </a:spcAft>
                      </a:pPr>
                      <a:r>
                        <a:rPr lang="pt-BR" sz="1600" dirty="0">
                          <a:effectLst/>
                        </a:rPr>
                        <a:t>X &lt;= y</a:t>
                      </a:r>
                      <a:endParaRPr lang="pt-BR" sz="1600" dirty="0">
                        <a:effectLst/>
                        <a:latin typeface="Calibri"/>
                        <a:ea typeface="MS Mincho"/>
                        <a:cs typeface="Times New Roman"/>
                      </a:endParaRPr>
                    </a:p>
                  </a:txBody>
                  <a:tcPr marL="68580" marR="68580" marT="0" marB="0"/>
                </a:tc>
              </a:tr>
            </a:tbl>
          </a:graphicData>
        </a:graphic>
      </p:graphicFrame>
    </p:spTree>
    <p:extLst>
      <p:ext uri="{BB962C8B-B14F-4D97-AF65-F5344CB8AC3E}">
        <p14:creationId xmlns:p14="http://schemas.microsoft.com/office/powerpoint/2010/main" val="42235260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08520" y="6264696"/>
            <a:ext cx="9361040" cy="620688"/>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pt-BR"/>
          </a:p>
        </p:txBody>
      </p:sp>
      <p:pic>
        <p:nvPicPr>
          <p:cNvPr id="5" name="Imagem 4" descr="C:\Users\Renato\Desktop\logo_res.jpg"/>
          <p:cNvPicPr/>
          <p:nvPr/>
        </p:nvPicPr>
        <p:blipFill>
          <a:blip r:embed="rId3" cstate="print">
            <a:extLst>
              <a:ext uri="{BEBA8EAE-BF5A-486C-A8C5-ECC9F3942E4B}">
                <a14:imgProps xmlns:a14="http://schemas.microsoft.com/office/drawing/2010/main">
                  <a14:imgLayer r:embed="rId4">
                    <a14:imgEffect>
                      <a14:backgroundRemoval t="0" b="100000" l="0" r="100000">
                        <a14:foregroundMark x1="79531" y1="43413" x2="79531" y2="43413"/>
                        <a14:foregroundMark x1="84844" y1="8383" x2="84844" y2="8383"/>
                        <a14:foregroundMark x1="95938" y1="31737" x2="95938" y2="31737"/>
                        <a14:foregroundMark x1="93125" y1="47605" x2="93125" y2="47605"/>
                        <a14:foregroundMark x1="72969" y1="14970" x2="72969" y2="14970"/>
                        <a14:foregroundMark x1="81250" y1="26347" x2="81250" y2="26347"/>
                        <a14:foregroundMark x1="90313" y1="30240" x2="90313" y2="30240"/>
                        <a14:foregroundMark x1="66875" y1="46108" x2="66875" y2="46108"/>
                        <a14:foregroundMark x1="87031" y1="46707" x2="87031" y2="46707"/>
                        <a14:foregroundMark x1="81563" y1="80539" x2="81563" y2="80539"/>
                        <a14:foregroundMark x1="69844" y1="68862" x2="69844" y2="68862"/>
                        <a14:foregroundMark x1="69844" y1="56886" x2="69844" y2="56886"/>
                        <a14:foregroundMark x1="64375" y1="72156" x2="64375" y2="72156"/>
                        <a14:foregroundMark x1="50000" y1="65269" x2="50000" y2="65269"/>
                        <a14:foregroundMark x1="50313" y1="58683" x2="50313" y2="58683"/>
                        <a14:foregroundMark x1="43125" y1="83234" x2="43125" y2="83234"/>
                        <a14:foregroundMark x1="25156" y1="68862" x2="25156" y2="68862"/>
                        <a14:foregroundMark x1="15937" y1="67365" x2="15937" y2="67365"/>
                        <a14:foregroundMark x1="7969" y1="65868" x2="7969" y2="65868"/>
                        <a14:foregroundMark x1="2656" y1="68862" x2="2656" y2="68862"/>
                        <a14:foregroundMark x1="2969" y1="52096" x2="2969" y2="52096"/>
                      </a14:backgroundRemoval>
                    </a14:imgEffect>
                  </a14:imgLayer>
                </a14:imgProps>
              </a:ext>
            </a:extLst>
          </a:blip>
          <a:srcRect/>
          <a:stretch>
            <a:fillRect/>
          </a:stretch>
        </p:blipFill>
        <p:spPr bwMode="auto">
          <a:xfrm>
            <a:off x="7884368" y="116632"/>
            <a:ext cx="1070728" cy="608982"/>
          </a:xfrm>
          <a:prstGeom prst="rect">
            <a:avLst/>
          </a:prstGeom>
          <a:noFill/>
          <a:ln w="9525">
            <a:noFill/>
            <a:miter lim="800000"/>
            <a:headEnd/>
            <a:tailEnd/>
          </a:ln>
        </p:spPr>
      </p:pic>
      <p:cxnSp>
        <p:nvCxnSpPr>
          <p:cNvPr id="6" name="Conector reto 5"/>
          <p:cNvCxnSpPr/>
          <p:nvPr/>
        </p:nvCxnSpPr>
        <p:spPr>
          <a:xfrm>
            <a:off x="1439652" y="908720"/>
            <a:ext cx="6264696" cy="0"/>
          </a:xfrm>
          <a:prstGeom prst="line">
            <a:avLst/>
          </a:prstGeom>
          <a:ln>
            <a:solidFill>
              <a:schemeClr val="bg2">
                <a:lumMod val="50000"/>
              </a:schemeClr>
            </a:solidFill>
          </a:ln>
        </p:spPr>
        <p:style>
          <a:lnRef idx="1">
            <a:schemeClr val="accent3"/>
          </a:lnRef>
          <a:fillRef idx="0">
            <a:schemeClr val="accent3"/>
          </a:fillRef>
          <a:effectRef idx="0">
            <a:schemeClr val="accent3"/>
          </a:effectRef>
          <a:fontRef idx="minor">
            <a:schemeClr val="tx1"/>
          </a:fontRef>
        </p:style>
      </p:cxnSp>
      <p:sp>
        <p:nvSpPr>
          <p:cNvPr id="7" name="CaixaDeTexto 6"/>
          <p:cNvSpPr txBox="1"/>
          <p:nvPr/>
        </p:nvSpPr>
        <p:spPr>
          <a:xfrm>
            <a:off x="1412442" y="404664"/>
            <a:ext cx="3658374" cy="461665"/>
          </a:xfrm>
          <a:prstGeom prst="rect">
            <a:avLst/>
          </a:prstGeom>
          <a:noFill/>
        </p:spPr>
        <p:txBody>
          <a:bodyPr wrap="none" rtlCol="0">
            <a:spAutoFit/>
          </a:bodyPr>
          <a:lstStyle/>
          <a:p>
            <a:r>
              <a:rPr lang="pt-BR" sz="2400" dirty="0" smtClean="0">
                <a:solidFill>
                  <a:schemeClr val="accent1">
                    <a:lumMod val="50000"/>
                  </a:schemeClr>
                </a:solidFill>
                <a:latin typeface="Georgia" pitchFamily="18" charset="0"/>
              </a:rPr>
              <a:t>Condicionais Encadeados</a:t>
            </a:r>
            <a:endParaRPr lang="pt-BR" sz="2000" dirty="0">
              <a:solidFill>
                <a:schemeClr val="bg2">
                  <a:lumMod val="25000"/>
                </a:schemeClr>
              </a:solidFill>
              <a:latin typeface="Georgia" pitchFamily="18" charset="0"/>
            </a:endParaRPr>
          </a:p>
        </p:txBody>
      </p:sp>
      <p:sp>
        <p:nvSpPr>
          <p:cNvPr id="16" name="CaixaDeTexto 15"/>
          <p:cNvSpPr txBox="1"/>
          <p:nvPr/>
        </p:nvSpPr>
        <p:spPr>
          <a:xfrm>
            <a:off x="1115616" y="1269915"/>
            <a:ext cx="6912768" cy="4247317"/>
          </a:xfrm>
          <a:prstGeom prst="rect">
            <a:avLst/>
          </a:prstGeom>
          <a:ln/>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pt-BR" dirty="0" err="1"/>
              <a:t>public</a:t>
            </a:r>
            <a:r>
              <a:rPr lang="pt-BR" dirty="0"/>
              <a:t> </a:t>
            </a:r>
            <a:r>
              <a:rPr lang="pt-BR" dirty="0" err="1"/>
              <a:t>class</a:t>
            </a:r>
            <a:r>
              <a:rPr lang="pt-BR" dirty="0"/>
              <a:t> Media {</a:t>
            </a:r>
          </a:p>
          <a:p>
            <a:r>
              <a:rPr lang="en-US" dirty="0"/>
              <a:t>      public static void main(String[] </a:t>
            </a:r>
            <a:r>
              <a:rPr lang="en-US" dirty="0" err="1"/>
              <a:t>args</a:t>
            </a:r>
            <a:r>
              <a:rPr lang="en-US" dirty="0"/>
              <a:t>) {</a:t>
            </a:r>
          </a:p>
          <a:p>
            <a:r>
              <a:rPr lang="pt-BR" dirty="0"/>
              <a:t>            </a:t>
            </a:r>
            <a:r>
              <a:rPr lang="pt-BR" dirty="0" smtClean="0"/>
              <a:t>...</a:t>
            </a:r>
            <a:endParaRPr lang="pt-BR" dirty="0"/>
          </a:p>
          <a:p>
            <a:r>
              <a:rPr lang="pt-BR" b="1" dirty="0">
                <a:solidFill>
                  <a:schemeClr val="accent2">
                    <a:lumMod val="60000"/>
                    <a:lumOff val="40000"/>
                  </a:schemeClr>
                </a:solidFill>
              </a:rPr>
              <a:t>            </a:t>
            </a:r>
            <a:r>
              <a:rPr lang="pt-BR" b="1" dirty="0" err="1">
                <a:solidFill>
                  <a:schemeClr val="accent3">
                    <a:lumMod val="20000"/>
                    <a:lumOff val="80000"/>
                  </a:schemeClr>
                </a:solidFill>
              </a:rPr>
              <a:t>if</a:t>
            </a:r>
            <a:r>
              <a:rPr lang="pt-BR" b="1" dirty="0">
                <a:solidFill>
                  <a:schemeClr val="accent3">
                    <a:lumMod val="20000"/>
                    <a:lumOff val="80000"/>
                  </a:schemeClr>
                </a:solidFill>
              </a:rPr>
              <a:t>(</a:t>
            </a:r>
            <a:r>
              <a:rPr lang="pt-BR" b="1" dirty="0">
                <a:solidFill>
                  <a:srgbClr val="00B0F0"/>
                </a:solidFill>
              </a:rPr>
              <a:t>media &gt;=7</a:t>
            </a:r>
            <a:r>
              <a:rPr lang="pt-BR" b="1" dirty="0">
                <a:solidFill>
                  <a:schemeClr val="accent3">
                    <a:lumMod val="20000"/>
                    <a:lumOff val="80000"/>
                  </a:schemeClr>
                </a:solidFill>
              </a:rPr>
              <a:t>){</a:t>
            </a:r>
          </a:p>
          <a:p>
            <a:r>
              <a:rPr lang="pt-BR" b="1" dirty="0">
                <a:solidFill>
                  <a:schemeClr val="accent2">
                    <a:lumMod val="60000"/>
                    <a:lumOff val="40000"/>
                  </a:schemeClr>
                </a:solidFill>
              </a:rPr>
              <a:t>                </a:t>
            </a:r>
            <a:r>
              <a:rPr lang="pt-BR" b="1" dirty="0" err="1">
                <a:solidFill>
                  <a:srgbClr val="92D050"/>
                </a:solidFill>
              </a:rPr>
              <a:t>System.</a:t>
            </a:r>
            <a:r>
              <a:rPr lang="pt-BR" b="1" i="1" dirty="0" err="1">
                <a:solidFill>
                  <a:srgbClr val="92D050"/>
                </a:solidFill>
              </a:rPr>
              <a:t>out.println</a:t>
            </a:r>
            <a:r>
              <a:rPr lang="pt-BR" b="1" i="1" dirty="0">
                <a:solidFill>
                  <a:srgbClr val="92D050"/>
                </a:solidFill>
              </a:rPr>
              <a:t>("O aluno foi aprovado.");</a:t>
            </a:r>
          </a:p>
          <a:p>
            <a:r>
              <a:rPr lang="pt-BR" b="1" dirty="0">
                <a:solidFill>
                  <a:schemeClr val="accent2">
                    <a:lumMod val="60000"/>
                    <a:lumOff val="40000"/>
                  </a:schemeClr>
                </a:solidFill>
              </a:rPr>
              <a:t>            </a:t>
            </a:r>
            <a:r>
              <a:rPr lang="pt-BR" b="1" dirty="0">
                <a:solidFill>
                  <a:schemeClr val="accent3">
                    <a:lumMod val="20000"/>
                    <a:lumOff val="80000"/>
                  </a:schemeClr>
                </a:solidFill>
              </a:rPr>
              <a:t>}</a:t>
            </a:r>
            <a:r>
              <a:rPr lang="pt-BR" b="1" dirty="0" err="1">
                <a:solidFill>
                  <a:schemeClr val="accent3">
                    <a:lumMod val="20000"/>
                    <a:lumOff val="80000"/>
                  </a:schemeClr>
                </a:solidFill>
              </a:rPr>
              <a:t>else</a:t>
            </a:r>
            <a:r>
              <a:rPr lang="pt-BR" b="1" dirty="0">
                <a:solidFill>
                  <a:schemeClr val="accent3">
                    <a:lumMod val="20000"/>
                    <a:lumOff val="80000"/>
                  </a:schemeClr>
                </a:solidFill>
              </a:rPr>
              <a:t>{</a:t>
            </a:r>
          </a:p>
          <a:p>
            <a:r>
              <a:rPr lang="pt-BR" b="1" dirty="0">
                <a:solidFill>
                  <a:schemeClr val="accent3">
                    <a:lumMod val="20000"/>
                    <a:lumOff val="80000"/>
                  </a:schemeClr>
                </a:solidFill>
              </a:rPr>
              <a:t>                 </a:t>
            </a:r>
            <a:r>
              <a:rPr lang="pt-BR" b="1" dirty="0" err="1">
                <a:solidFill>
                  <a:schemeClr val="accent1">
                    <a:lumMod val="40000"/>
                    <a:lumOff val="60000"/>
                  </a:schemeClr>
                </a:solidFill>
              </a:rPr>
              <a:t>System.</a:t>
            </a:r>
            <a:r>
              <a:rPr lang="pt-BR" b="1" i="1" dirty="0" err="1">
                <a:solidFill>
                  <a:schemeClr val="accent1">
                    <a:lumMod val="40000"/>
                    <a:lumOff val="60000"/>
                  </a:schemeClr>
                </a:solidFill>
              </a:rPr>
              <a:t>out.println</a:t>
            </a:r>
            <a:r>
              <a:rPr lang="pt-BR" b="1" i="1" dirty="0">
                <a:solidFill>
                  <a:schemeClr val="accent1">
                    <a:lumMod val="40000"/>
                    <a:lumOff val="60000"/>
                  </a:schemeClr>
                </a:solidFill>
              </a:rPr>
              <a:t>("O aluno não foi aprovado.");</a:t>
            </a:r>
            <a:endParaRPr lang="pt-BR" b="1" u="sng" dirty="0">
              <a:solidFill>
                <a:schemeClr val="accent1">
                  <a:lumMod val="40000"/>
                  <a:lumOff val="60000"/>
                </a:schemeClr>
              </a:solidFill>
            </a:endParaRPr>
          </a:p>
          <a:p>
            <a:r>
              <a:rPr lang="pt-BR" b="1" dirty="0">
                <a:solidFill>
                  <a:schemeClr val="accent1">
                    <a:lumMod val="40000"/>
                    <a:lumOff val="60000"/>
                  </a:schemeClr>
                </a:solidFill>
              </a:rPr>
              <a:t>	</a:t>
            </a:r>
            <a:r>
              <a:rPr lang="pt-BR" b="1" dirty="0" err="1" smtClean="0">
                <a:solidFill>
                  <a:schemeClr val="accent1">
                    <a:lumMod val="40000"/>
                    <a:lumOff val="60000"/>
                  </a:schemeClr>
                </a:solidFill>
              </a:rPr>
              <a:t>System.</a:t>
            </a:r>
            <a:r>
              <a:rPr lang="pt-BR" b="1" i="1" dirty="0" err="1" smtClean="0">
                <a:solidFill>
                  <a:schemeClr val="accent1">
                    <a:lumMod val="40000"/>
                    <a:lumOff val="60000"/>
                  </a:schemeClr>
                </a:solidFill>
              </a:rPr>
              <a:t>out.println</a:t>
            </a:r>
            <a:r>
              <a:rPr lang="pt-BR" b="1" i="1" dirty="0">
                <a:solidFill>
                  <a:schemeClr val="accent1">
                    <a:lumMod val="40000"/>
                    <a:lumOff val="60000"/>
                  </a:schemeClr>
                </a:solidFill>
              </a:rPr>
              <a:t>("Entre com a nota do exame:");</a:t>
            </a:r>
          </a:p>
          <a:p>
            <a:r>
              <a:rPr lang="pt-BR" b="1" dirty="0">
                <a:solidFill>
                  <a:schemeClr val="accent1">
                    <a:lumMod val="40000"/>
                    <a:lumOff val="60000"/>
                  </a:schemeClr>
                </a:solidFill>
              </a:rPr>
              <a:t>	</a:t>
            </a:r>
            <a:r>
              <a:rPr lang="pt-BR" b="1" dirty="0" smtClean="0">
                <a:solidFill>
                  <a:schemeClr val="accent1">
                    <a:lumMod val="40000"/>
                    <a:lumOff val="60000"/>
                  </a:schemeClr>
                </a:solidFill>
              </a:rPr>
              <a:t>media </a:t>
            </a:r>
            <a:r>
              <a:rPr lang="pt-BR" b="1" dirty="0">
                <a:solidFill>
                  <a:schemeClr val="accent1">
                    <a:lumMod val="40000"/>
                    <a:lumOff val="60000"/>
                  </a:schemeClr>
                </a:solidFill>
              </a:rPr>
              <a:t>= </a:t>
            </a:r>
            <a:r>
              <a:rPr lang="pt-BR" b="1" dirty="0" err="1">
                <a:solidFill>
                  <a:schemeClr val="accent1">
                    <a:lumMod val="40000"/>
                    <a:lumOff val="60000"/>
                  </a:schemeClr>
                </a:solidFill>
              </a:rPr>
              <a:t>input.nextFloat</a:t>
            </a:r>
            <a:r>
              <a:rPr lang="pt-BR" b="1" dirty="0">
                <a:solidFill>
                  <a:schemeClr val="accent1">
                    <a:lumMod val="40000"/>
                    <a:lumOff val="60000"/>
                  </a:schemeClr>
                </a:solidFill>
              </a:rPr>
              <a:t>();</a:t>
            </a:r>
          </a:p>
          <a:p>
            <a:r>
              <a:rPr lang="pt-BR" b="1" dirty="0">
                <a:solidFill>
                  <a:schemeClr val="accent3">
                    <a:lumMod val="20000"/>
                    <a:lumOff val="80000"/>
                  </a:schemeClr>
                </a:solidFill>
              </a:rPr>
              <a:t>	</a:t>
            </a:r>
            <a:r>
              <a:rPr lang="pt-BR" b="1" dirty="0" err="1" smtClean="0">
                <a:solidFill>
                  <a:schemeClr val="accent3">
                    <a:lumMod val="20000"/>
                    <a:lumOff val="80000"/>
                  </a:schemeClr>
                </a:solidFill>
              </a:rPr>
              <a:t>if</a:t>
            </a:r>
            <a:r>
              <a:rPr lang="pt-BR" b="1" dirty="0" smtClean="0">
                <a:solidFill>
                  <a:schemeClr val="accent3">
                    <a:lumMod val="20000"/>
                    <a:lumOff val="80000"/>
                  </a:schemeClr>
                </a:solidFill>
              </a:rPr>
              <a:t>(</a:t>
            </a:r>
            <a:r>
              <a:rPr lang="pt-BR" b="1" dirty="0" smtClean="0">
                <a:solidFill>
                  <a:srgbClr val="00B0F0"/>
                </a:solidFill>
              </a:rPr>
              <a:t>media </a:t>
            </a:r>
            <a:r>
              <a:rPr lang="pt-BR" b="1" dirty="0">
                <a:solidFill>
                  <a:srgbClr val="00B0F0"/>
                </a:solidFill>
              </a:rPr>
              <a:t>&gt;=5</a:t>
            </a:r>
            <a:r>
              <a:rPr lang="pt-BR" b="1" dirty="0">
                <a:solidFill>
                  <a:schemeClr val="accent3">
                    <a:lumMod val="20000"/>
                    <a:lumOff val="80000"/>
                  </a:schemeClr>
                </a:solidFill>
              </a:rPr>
              <a:t> )</a:t>
            </a:r>
          </a:p>
          <a:p>
            <a:r>
              <a:rPr lang="pt-BR" b="1" dirty="0">
                <a:solidFill>
                  <a:schemeClr val="accent3">
                    <a:lumMod val="20000"/>
                    <a:lumOff val="80000"/>
                  </a:schemeClr>
                </a:solidFill>
              </a:rPr>
              <a:t>	</a:t>
            </a:r>
            <a:r>
              <a:rPr lang="pt-BR" b="1" dirty="0" smtClean="0">
                <a:solidFill>
                  <a:schemeClr val="accent3">
                    <a:lumMod val="20000"/>
                    <a:lumOff val="80000"/>
                  </a:schemeClr>
                </a:solidFill>
              </a:rPr>
              <a:t>     </a:t>
            </a:r>
            <a:r>
              <a:rPr lang="pt-BR" b="1" dirty="0" err="1">
                <a:solidFill>
                  <a:srgbClr val="92D050"/>
                </a:solidFill>
              </a:rPr>
              <a:t>System.</a:t>
            </a:r>
            <a:r>
              <a:rPr lang="pt-BR" b="1" i="1" dirty="0" err="1">
                <a:solidFill>
                  <a:srgbClr val="92D050"/>
                </a:solidFill>
              </a:rPr>
              <a:t>out.println</a:t>
            </a:r>
            <a:r>
              <a:rPr lang="pt-BR" b="1" i="1" dirty="0">
                <a:solidFill>
                  <a:srgbClr val="92D050"/>
                </a:solidFill>
              </a:rPr>
              <a:t>("O aluno foi aprovado em exame.");</a:t>
            </a:r>
          </a:p>
          <a:p>
            <a:r>
              <a:rPr lang="pt-BR" b="1" dirty="0">
                <a:solidFill>
                  <a:schemeClr val="accent3">
                    <a:lumMod val="20000"/>
                    <a:lumOff val="80000"/>
                  </a:schemeClr>
                </a:solidFill>
              </a:rPr>
              <a:t>                 </a:t>
            </a:r>
            <a:r>
              <a:rPr lang="pt-BR" b="1" dirty="0" err="1" smtClean="0">
                <a:solidFill>
                  <a:schemeClr val="accent3">
                    <a:lumMod val="20000"/>
                    <a:lumOff val="80000"/>
                  </a:schemeClr>
                </a:solidFill>
              </a:rPr>
              <a:t>else</a:t>
            </a:r>
            <a:endParaRPr lang="pt-BR" b="1" dirty="0">
              <a:solidFill>
                <a:schemeClr val="accent3">
                  <a:lumMod val="20000"/>
                  <a:lumOff val="80000"/>
                </a:schemeClr>
              </a:solidFill>
            </a:endParaRPr>
          </a:p>
          <a:p>
            <a:r>
              <a:rPr lang="pt-BR" b="1" dirty="0">
                <a:solidFill>
                  <a:schemeClr val="accent3">
                    <a:lumMod val="20000"/>
                    <a:lumOff val="80000"/>
                  </a:schemeClr>
                </a:solidFill>
              </a:rPr>
              <a:t>                 </a:t>
            </a:r>
            <a:r>
              <a:rPr lang="pt-BR" b="1" dirty="0" smtClean="0">
                <a:solidFill>
                  <a:schemeClr val="accent3">
                    <a:lumMod val="20000"/>
                    <a:lumOff val="80000"/>
                  </a:schemeClr>
                </a:solidFill>
              </a:rPr>
              <a:t>     </a:t>
            </a:r>
            <a:r>
              <a:rPr lang="pt-BR" b="1" dirty="0" err="1">
                <a:solidFill>
                  <a:schemeClr val="accent1">
                    <a:lumMod val="60000"/>
                    <a:lumOff val="40000"/>
                  </a:schemeClr>
                </a:solidFill>
              </a:rPr>
              <a:t>System.</a:t>
            </a:r>
            <a:r>
              <a:rPr lang="pt-BR" b="1" i="1" dirty="0" err="1">
                <a:solidFill>
                  <a:schemeClr val="accent1">
                    <a:lumMod val="60000"/>
                    <a:lumOff val="40000"/>
                  </a:schemeClr>
                </a:solidFill>
              </a:rPr>
              <a:t>out.println</a:t>
            </a:r>
            <a:r>
              <a:rPr lang="pt-BR" b="1" i="1" dirty="0">
                <a:solidFill>
                  <a:schemeClr val="accent1">
                    <a:lumMod val="60000"/>
                    <a:lumOff val="40000"/>
                  </a:schemeClr>
                </a:solidFill>
              </a:rPr>
              <a:t>("O aluno não foi aprovado."); </a:t>
            </a:r>
            <a:endParaRPr lang="pt-BR" b="1" dirty="0">
              <a:solidFill>
                <a:schemeClr val="accent1">
                  <a:lumMod val="60000"/>
                  <a:lumOff val="40000"/>
                </a:schemeClr>
              </a:solidFill>
            </a:endParaRPr>
          </a:p>
          <a:p>
            <a:r>
              <a:rPr lang="pt-BR" b="1" dirty="0" smtClean="0">
                <a:solidFill>
                  <a:schemeClr val="accent2">
                    <a:lumMod val="60000"/>
                    <a:lumOff val="40000"/>
                  </a:schemeClr>
                </a:solidFill>
              </a:rPr>
              <a:t>            </a:t>
            </a:r>
            <a:r>
              <a:rPr lang="pt-BR" b="1" dirty="0">
                <a:solidFill>
                  <a:schemeClr val="accent3">
                    <a:lumMod val="20000"/>
                    <a:lumOff val="80000"/>
                  </a:schemeClr>
                </a:solidFill>
              </a:rPr>
              <a:t>}</a:t>
            </a:r>
          </a:p>
          <a:p>
            <a:r>
              <a:rPr lang="pt-BR" dirty="0"/>
              <a:t>}</a:t>
            </a:r>
            <a:endParaRPr lang="pt-BR" dirty="0"/>
          </a:p>
        </p:txBody>
      </p:sp>
      <p:sp>
        <p:nvSpPr>
          <p:cNvPr id="2" name="Espaço Reservado para Número de Slide 1"/>
          <p:cNvSpPr>
            <a:spLocks noGrp="1"/>
          </p:cNvSpPr>
          <p:nvPr>
            <p:ph type="sldNum" sz="quarter" idx="12"/>
          </p:nvPr>
        </p:nvSpPr>
        <p:spPr/>
        <p:txBody>
          <a:bodyPr/>
          <a:lstStyle/>
          <a:p>
            <a:fld id="{D957C912-26D7-4E98-9CF3-5E4B8600EDFC}" type="slidenum">
              <a:rPr lang="pt-BR" smtClean="0"/>
              <a:t>17</a:t>
            </a:fld>
            <a:endParaRPr lang="pt-BR"/>
          </a:p>
        </p:txBody>
      </p:sp>
      <p:sp>
        <p:nvSpPr>
          <p:cNvPr id="3" name="Espaço Reservado para Rodapé 2"/>
          <p:cNvSpPr>
            <a:spLocks noGrp="1"/>
          </p:cNvSpPr>
          <p:nvPr>
            <p:ph type="ftr" sz="quarter" idx="11"/>
          </p:nvPr>
        </p:nvSpPr>
        <p:spPr/>
        <p:txBody>
          <a:bodyPr/>
          <a:lstStyle/>
          <a:p>
            <a:r>
              <a:rPr lang="pt-BR" smtClean="0"/>
              <a:t>Java Orientação a Objetos</a:t>
            </a:r>
            <a:endParaRPr lang="pt-BR"/>
          </a:p>
        </p:txBody>
      </p:sp>
    </p:spTree>
    <p:extLst>
      <p:ext uri="{BB962C8B-B14F-4D97-AF65-F5344CB8AC3E}">
        <p14:creationId xmlns:p14="http://schemas.microsoft.com/office/powerpoint/2010/main" val="33138665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08520" y="6264696"/>
            <a:ext cx="9361040" cy="620688"/>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pt-BR"/>
          </a:p>
        </p:txBody>
      </p:sp>
      <p:pic>
        <p:nvPicPr>
          <p:cNvPr id="5" name="Imagem 4" descr="C:\Users\Renato\Desktop\logo_res.jpg"/>
          <p:cNvPicPr/>
          <p:nvPr/>
        </p:nvPicPr>
        <p:blipFill>
          <a:blip r:embed="rId3" cstate="print">
            <a:extLst>
              <a:ext uri="{BEBA8EAE-BF5A-486C-A8C5-ECC9F3942E4B}">
                <a14:imgProps xmlns:a14="http://schemas.microsoft.com/office/drawing/2010/main">
                  <a14:imgLayer r:embed="rId4">
                    <a14:imgEffect>
                      <a14:backgroundRemoval t="0" b="100000" l="0" r="100000">
                        <a14:foregroundMark x1="79531" y1="43413" x2="79531" y2="43413"/>
                        <a14:foregroundMark x1="84844" y1="8383" x2="84844" y2="8383"/>
                        <a14:foregroundMark x1="95938" y1="31737" x2="95938" y2="31737"/>
                        <a14:foregroundMark x1="93125" y1="47605" x2="93125" y2="47605"/>
                        <a14:foregroundMark x1="72969" y1="14970" x2="72969" y2="14970"/>
                        <a14:foregroundMark x1="81250" y1="26347" x2="81250" y2="26347"/>
                        <a14:foregroundMark x1="90313" y1="30240" x2="90313" y2="30240"/>
                        <a14:foregroundMark x1="66875" y1="46108" x2="66875" y2="46108"/>
                        <a14:foregroundMark x1="87031" y1="46707" x2="87031" y2="46707"/>
                        <a14:foregroundMark x1="81563" y1="80539" x2="81563" y2="80539"/>
                        <a14:foregroundMark x1="69844" y1="68862" x2="69844" y2="68862"/>
                        <a14:foregroundMark x1="69844" y1="56886" x2="69844" y2="56886"/>
                        <a14:foregroundMark x1="64375" y1="72156" x2="64375" y2="72156"/>
                        <a14:foregroundMark x1="50000" y1="65269" x2="50000" y2="65269"/>
                        <a14:foregroundMark x1="50313" y1="58683" x2="50313" y2="58683"/>
                        <a14:foregroundMark x1="43125" y1="83234" x2="43125" y2="83234"/>
                        <a14:foregroundMark x1="25156" y1="68862" x2="25156" y2="68862"/>
                        <a14:foregroundMark x1="15937" y1="67365" x2="15937" y2="67365"/>
                        <a14:foregroundMark x1="7969" y1="65868" x2="7969" y2="65868"/>
                        <a14:foregroundMark x1="2656" y1="68862" x2="2656" y2="68862"/>
                        <a14:foregroundMark x1="2969" y1="52096" x2="2969" y2="52096"/>
                      </a14:backgroundRemoval>
                    </a14:imgEffect>
                  </a14:imgLayer>
                </a14:imgProps>
              </a:ext>
            </a:extLst>
          </a:blip>
          <a:srcRect/>
          <a:stretch>
            <a:fillRect/>
          </a:stretch>
        </p:blipFill>
        <p:spPr bwMode="auto">
          <a:xfrm>
            <a:off x="7884368" y="116632"/>
            <a:ext cx="1070728" cy="608982"/>
          </a:xfrm>
          <a:prstGeom prst="rect">
            <a:avLst/>
          </a:prstGeom>
          <a:noFill/>
          <a:ln w="9525">
            <a:noFill/>
            <a:miter lim="800000"/>
            <a:headEnd/>
            <a:tailEnd/>
          </a:ln>
        </p:spPr>
      </p:pic>
      <p:cxnSp>
        <p:nvCxnSpPr>
          <p:cNvPr id="6" name="Conector reto 5"/>
          <p:cNvCxnSpPr/>
          <p:nvPr/>
        </p:nvCxnSpPr>
        <p:spPr>
          <a:xfrm>
            <a:off x="1439652" y="908720"/>
            <a:ext cx="6264696" cy="0"/>
          </a:xfrm>
          <a:prstGeom prst="line">
            <a:avLst/>
          </a:prstGeom>
          <a:ln>
            <a:solidFill>
              <a:schemeClr val="bg2">
                <a:lumMod val="50000"/>
              </a:schemeClr>
            </a:solidFill>
          </a:ln>
        </p:spPr>
        <p:style>
          <a:lnRef idx="1">
            <a:schemeClr val="accent3"/>
          </a:lnRef>
          <a:fillRef idx="0">
            <a:schemeClr val="accent3"/>
          </a:fillRef>
          <a:effectRef idx="0">
            <a:schemeClr val="accent3"/>
          </a:effectRef>
          <a:fontRef idx="minor">
            <a:schemeClr val="tx1"/>
          </a:fontRef>
        </p:style>
      </p:cxnSp>
      <p:sp>
        <p:nvSpPr>
          <p:cNvPr id="7" name="CaixaDeTexto 6"/>
          <p:cNvSpPr txBox="1"/>
          <p:nvPr/>
        </p:nvSpPr>
        <p:spPr>
          <a:xfrm>
            <a:off x="1412442" y="404664"/>
            <a:ext cx="2151551" cy="461665"/>
          </a:xfrm>
          <a:prstGeom prst="rect">
            <a:avLst/>
          </a:prstGeom>
          <a:noFill/>
        </p:spPr>
        <p:txBody>
          <a:bodyPr wrap="none" rtlCol="0">
            <a:spAutoFit/>
          </a:bodyPr>
          <a:lstStyle/>
          <a:p>
            <a:r>
              <a:rPr lang="pt-BR" sz="2400" dirty="0" smtClean="0">
                <a:solidFill>
                  <a:schemeClr val="accent1">
                    <a:lumMod val="50000"/>
                  </a:schemeClr>
                </a:solidFill>
                <a:latin typeface="Georgia" pitchFamily="18" charset="0"/>
              </a:rPr>
              <a:t>O Operador ‘?’</a:t>
            </a:r>
            <a:endParaRPr lang="pt-BR" sz="2000" dirty="0">
              <a:solidFill>
                <a:schemeClr val="bg2">
                  <a:lumMod val="25000"/>
                </a:schemeClr>
              </a:solidFill>
              <a:latin typeface="Georgia" pitchFamily="18" charset="0"/>
            </a:endParaRPr>
          </a:p>
        </p:txBody>
      </p:sp>
      <p:sp>
        <p:nvSpPr>
          <p:cNvPr id="16" name="CaixaDeTexto 15"/>
          <p:cNvSpPr txBox="1"/>
          <p:nvPr/>
        </p:nvSpPr>
        <p:spPr>
          <a:xfrm>
            <a:off x="1115616" y="1269915"/>
            <a:ext cx="6912768" cy="2585323"/>
          </a:xfrm>
          <a:prstGeom prst="rect">
            <a:avLst/>
          </a:prstGeom>
          <a:ln/>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pt-BR" dirty="0" err="1"/>
              <a:t>public</a:t>
            </a:r>
            <a:r>
              <a:rPr lang="pt-BR" dirty="0"/>
              <a:t> </a:t>
            </a:r>
            <a:r>
              <a:rPr lang="pt-BR" dirty="0" err="1"/>
              <a:t>class</a:t>
            </a:r>
            <a:r>
              <a:rPr lang="pt-BR" dirty="0"/>
              <a:t> Media {</a:t>
            </a:r>
          </a:p>
          <a:p>
            <a:r>
              <a:rPr lang="en-US" dirty="0"/>
              <a:t>      public static void main(String[] </a:t>
            </a:r>
            <a:r>
              <a:rPr lang="en-US" dirty="0" err="1"/>
              <a:t>args</a:t>
            </a:r>
            <a:r>
              <a:rPr lang="en-US" dirty="0"/>
              <a:t>) {</a:t>
            </a:r>
          </a:p>
          <a:p>
            <a:r>
              <a:rPr lang="pt-BR" dirty="0"/>
              <a:t>            </a:t>
            </a:r>
            <a:r>
              <a:rPr lang="pt-BR" dirty="0" smtClean="0"/>
              <a:t>...</a:t>
            </a:r>
            <a:endParaRPr lang="pt-BR" dirty="0"/>
          </a:p>
          <a:p>
            <a:r>
              <a:rPr lang="pt-BR" b="1" dirty="0">
                <a:solidFill>
                  <a:schemeClr val="accent2">
                    <a:lumMod val="60000"/>
                    <a:lumOff val="40000"/>
                  </a:schemeClr>
                </a:solidFill>
              </a:rPr>
              <a:t>            </a:t>
            </a:r>
            <a:r>
              <a:rPr lang="pt-BR" dirty="0" err="1" smtClean="0"/>
              <a:t>System.</a:t>
            </a:r>
            <a:r>
              <a:rPr lang="pt-BR" i="1" dirty="0" err="1" smtClean="0"/>
              <a:t>out.println</a:t>
            </a:r>
            <a:r>
              <a:rPr lang="pt-BR" i="1" dirty="0" smtClean="0"/>
              <a:t> </a:t>
            </a:r>
            <a:r>
              <a:rPr lang="pt-BR" b="1" dirty="0" smtClean="0">
                <a:solidFill>
                  <a:schemeClr val="accent3">
                    <a:lumMod val="20000"/>
                    <a:lumOff val="80000"/>
                  </a:schemeClr>
                </a:solidFill>
              </a:rPr>
              <a:t>( (</a:t>
            </a:r>
            <a:r>
              <a:rPr lang="pt-BR" b="1" dirty="0" smtClean="0">
                <a:solidFill>
                  <a:srgbClr val="00B0F0"/>
                </a:solidFill>
              </a:rPr>
              <a:t>media </a:t>
            </a:r>
            <a:r>
              <a:rPr lang="pt-BR" b="1" dirty="0">
                <a:solidFill>
                  <a:srgbClr val="00B0F0"/>
                </a:solidFill>
              </a:rPr>
              <a:t>&gt;=</a:t>
            </a:r>
            <a:r>
              <a:rPr lang="pt-BR" b="1" dirty="0" smtClean="0">
                <a:solidFill>
                  <a:srgbClr val="00B0F0"/>
                </a:solidFill>
              </a:rPr>
              <a:t>7</a:t>
            </a:r>
            <a:r>
              <a:rPr lang="pt-BR" b="1" dirty="0" smtClean="0">
                <a:solidFill>
                  <a:schemeClr val="accent3">
                    <a:lumMod val="20000"/>
                    <a:lumOff val="80000"/>
                  </a:schemeClr>
                </a:solidFill>
              </a:rPr>
              <a:t>) ?</a:t>
            </a:r>
            <a:endParaRPr lang="pt-BR" b="1" dirty="0">
              <a:solidFill>
                <a:schemeClr val="accent3">
                  <a:lumMod val="20000"/>
                  <a:lumOff val="80000"/>
                </a:schemeClr>
              </a:solidFill>
            </a:endParaRPr>
          </a:p>
          <a:p>
            <a:r>
              <a:rPr lang="pt-BR" b="1" dirty="0">
                <a:solidFill>
                  <a:schemeClr val="accent2">
                    <a:lumMod val="60000"/>
                    <a:lumOff val="40000"/>
                  </a:schemeClr>
                </a:solidFill>
              </a:rPr>
              <a:t>               </a:t>
            </a:r>
            <a:r>
              <a:rPr lang="pt-BR" b="1" dirty="0" smtClean="0">
                <a:solidFill>
                  <a:schemeClr val="accent2">
                    <a:lumMod val="60000"/>
                    <a:lumOff val="40000"/>
                  </a:schemeClr>
                </a:solidFill>
              </a:rPr>
              <a:t>         </a:t>
            </a:r>
            <a:r>
              <a:rPr lang="pt-BR" b="1" dirty="0" err="1">
                <a:solidFill>
                  <a:srgbClr val="92D050"/>
                </a:solidFill>
              </a:rPr>
              <a:t>System.</a:t>
            </a:r>
            <a:r>
              <a:rPr lang="pt-BR" b="1" i="1" dirty="0" err="1">
                <a:solidFill>
                  <a:srgbClr val="92D050"/>
                </a:solidFill>
              </a:rPr>
              <a:t>out.println</a:t>
            </a:r>
            <a:r>
              <a:rPr lang="pt-BR" b="1" i="1" dirty="0">
                <a:solidFill>
                  <a:srgbClr val="92D050"/>
                </a:solidFill>
              </a:rPr>
              <a:t>("O aluno foi aprovado</a:t>
            </a:r>
            <a:r>
              <a:rPr lang="pt-BR" b="1" i="1" dirty="0" smtClean="0">
                <a:solidFill>
                  <a:srgbClr val="92D050"/>
                </a:solidFill>
              </a:rPr>
              <a:t>.");    </a:t>
            </a:r>
            <a:r>
              <a:rPr lang="pt-BR" b="1" i="1" dirty="0" smtClean="0">
                <a:solidFill>
                  <a:schemeClr val="accent3">
                    <a:lumMod val="20000"/>
                    <a:lumOff val="80000"/>
                  </a:schemeClr>
                </a:solidFill>
              </a:rPr>
              <a:t>:</a:t>
            </a:r>
            <a:endParaRPr lang="pt-BR" b="1" i="1" dirty="0">
              <a:solidFill>
                <a:schemeClr val="accent3">
                  <a:lumMod val="20000"/>
                  <a:lumOff val="80000"/>
                </a:schemeClr>
              </a:solidFill>
            </a:endParaRPr>
          </a:p>
          <a:p>
            <a:r>
              <a:rPr lang="pt-BR" b="1" dirty="0" smtClean="0">
                <a:solidFill>
                  <a:schemeClr val="accent1">
                    <a:lumMod val="60000"/>
                    <a:lumOff val="40000"/>
                  </a:schemeClr>
                </a:solidFill>
              </a:rPr>
              <a:t>                        </a:t>
            </a:r>
            <a:r>
              <a:rPr lang="pt-BR" b="1" dirty="0" err="1" smtClean="0">
                <a:solidFill>
                  <a:schemeClr val="accent1">
                    <a:lumMod val="60000"/>
                    <a:lumOff val="40000"/>
                  </a:schemeClr>
                </a:solidFill>
              </a:rPr>
              <a:t>System.</a:t>
            </a:r>
            <a:r>
              <a:rPr lang="pt-BR" b="1" i="1" dirty="0" err="1" smtClean="0">
                <a:solidFill>
                  <a:schemeClr val="accent1">
                    <a:lumMod val="60000"/>
                    <a:lumOff val="40000"/>
                  </a:schemeClr>
                </a:solidFill>
              </a:rPr>
              <a:t>out.println</a:t>
            </a:r>
            <a:r>
              <a:rPr lang="pt-BR" b="1" i="1" dirty="0">
                <a:solidFill>
                  <a:schemeClr val="accent1">
                    <a:lumMod val="60000"/>
                    <a:lumOff val="40000"/>
                  </a:schemeClr>
                </a:solidFill>
              </a:rPr>
              <a:t>("O aluno não foi aprovado</a:t>
            </a:r>
            <a:r>
              <a:rPr lang="pt-BR" b="1" i="1" dirty="0" smtClean="0">
                <a:solidFill>
                  <a:schemeClr val="accent1">
                    <a:lumMod val="60000"/>
                    <a:lumOff val="40000"/>
                  </a:schemeClr>
                </a:solidFill>
              </a:rPr>
              <a:t>.");</a:t>
            </a:r>
          </a:p>
          <a:p>
            <a:r>
              <a:rPr lang="pt-BR" b="1" i="1" dirty="0" smtClean="0">
                <a:solidFill>
                  <a:schemeClr val="accent1">
                    <a:lumMod val="60000"/>
                    <a:lumOff val="40000"/>
                  </a:schemeClr>
                </a:solidFill>
              </a:rPr>
              <a:t>            </a:t>
            </a:r>
            <a:r>
              <a:rPr lang="pt-BR" b="1" i="1" dirty="0" smtClean="0">
                <a:solidFill>
                  <a:schemeClr val="accent3">
                    <a:lumMod val="20000"/>
                    <a:lumOff val="80000"/>
                  </a:schemeClr>
                </a:solidFill>
              </a:rPr>
              <a:t>);</a:t>
            </a:r>
            <a:r>
              <a:rPr lang="pt-BR" b="1" i="1" dirty="0" smtClean="0">
                <a:solidFill>
                  <a:schemeClr val="accent1">
                    <a:lumMod val="60000"/>
                    <a:lumOff val="40000"/>
                  </a:schemeClr>
                </a:solidFill>
              </a:rPr>
              <a:t> </a:t>
            </a:r>
            <a:endParaRPr lang="pt-BR" b="1" dirty="0">
              <a:solidFill>
                <a:schemeClr val="accent1">
                  <a:lumMod val="60000"/>
                  <a:lumOff val="40000"/>
                </a:schemeClr>
              </a:solidFill>
            </a:endParaRPr>
          </a:p>
          <a:p>
            <a:r>
              <a:rPr lang="pt-BR" b="1" dirty="0" smtClean="0">
                <a:solidFill>
                  <a:schemeClr val="accent2">
                    <a:lumMod val="60000"/>
                    <a:lumOff val="40000"/>
                  </a:schemeClr>
                </a:solidFill>
              </a:rPr>
              <a:t>      </a:t>
            </a:r>
            <a:r>
              <a:rPr lang="pt-BR" b="1" dirty="0">
                <a:solidFill>
                  <a:schemeClr val="accent3">
                    <a:lumMod val="20000"/>
                    <a:lumOff val="80000"/>
                  </a:schemeClr>
                </a:solidFill>
              </a:rPr>
              <a:t>}</a:t>
            </a:r>
          </a:p>
          <a:p>
            <a:r>
              <a:rPr lang="pt-BR" dirty="0"/>
              <a:t>}</a:t>
            </a:r>
            <a:endParaRPr lang="pt-BR" dirty="0"/>
          </a:p>
        </p:txBody>
      </p:sp>
      <p:sp>
        <p:nvSpPr>
          <p:cNvPr id="2" name="Espaço Reservado para Número de Slide 1"/>
          <p:cNvSpPr>
            <a:spLocks noGrp="1"/>
          </p:cNvSpPr>
          <p:nvPr>
            <p:ph type="sldNum" sz="quarter" idx="12"/>
          </p:nvPr>
        </p:nvSpPr>
        <p:spPr/>
        <p:txBody>
          <a:bodyPr/>
          <a:lstStyle/>
          <a:p>
            <a:fld id="{D957C912-26D7-4E98-9CF3-5E4B8600EDFC}" type="slidenum">
              <a:rPr lang="pt-BR" smtClean="0"/>
              <a:t>18</a:t>
            </a:fld>
            <a:endParaRPr lang="pt-BR"/>
          </a:p>
        </p:txBody>
      </p:sp>
      <p:sp>
        <p:nvSpPr>
          <p:cNvPr id="3" name="Espaço Reservado para Rodapé 2"/>
          <p:cNvSpPr>
            <a:spLocks noGrp="1"/>
          </p:cNvSpPr>
          <p:nvPr>
            <p:ph type="ftr" sz="quarter" idx="11"/>
          </p:nvPr>
        </p:nvSpPr>
        <p:spPr/>
        <p:txBody>
          <a:bodyPr/>
          <a:lstStyle/>
          <a:p>
            <a:r>
              <a:rPr lang="pt-BR" smtClean="0"/>
              <a:t>Java Orientação a Objetos</a:t>
            </a:r>
            <a:endParaRPr lang="pt-BR"/>
          </a:p>
        </p:txBody>
      </p:sp>
      <p:sp>
        <p:nvSpPr>
          <p:cNvPr id="9" name="Retângulo 8"/>
          <p:cNvSpPr/>
          <p:nvPr/>
        </p:nvSpPr>
        <p:spPr>
          <a:xfrm>
            <a:off x="1136933" y="3996932"/>
            <a:ext cx="6747435" cy="400110"/>
          </a:xfrm>
          <a:prstGeom prst="rect">
            <a:avLst/>
          </a:prstGeom>
        </p:spPr>
        <p:txBody>
          <a:bodyPr wrap="square">
            <a:spAutoFit/>
          </a:bodyPr>
          <a:lstStyle/>
          <a:p>
            <a:r>
              <a:rPr lang="pt-BR" sz="2000" b="1" dirty="0"/>
              <a:t>Variável = (</a:t>
            </a:r>
            <a:r>
              <a:rPr lang="pt-BR" sz="2000" b="1" dirty="0" smtClean="0">
                <a:solidFill>
                  <a:srgbClr val="0070C0"/>
                </a:solidFill>
              </a:rPr>
              <a:t>condição</a:t>
            </a:r>
            <a:r>
              <a:rPr lang="pt-BR" sz="2000" b="1" dirty="0" smtClean="0"/>
              <a:t>) </a:t>
            </a:r>
            <a:r>
              <a:rPr lang="pt-BR" sz="2000" b="1" dirty="0"/>
              <a:t>?  </a:t>
            </a:r>
            <a:r>
              <a:rPr lang="pt-BR" sz="2000" b="1" dirty="0" err="1">
                <a:solidFill>
                  <a:schemeClr val="accent4">
                    <a:lumMod val="75000"/>
                  </a:schemeClr>
                </a:solidFill>
              </a:rPr>
              <a:t>valor_se_verdadeira</a:t>
            </a:r>
            <a:r>
              <a:rPr lang="pt-BR" sz="2000" b="1" dirty="0"/>
              <a:t>  :  </a:t>
            </a:r>
            <a:r>
              <a:rPr lang="pt-BR" sz="2000" b="1" dirty="0" err="1">
                <a:solidFill>
                  <a:schemeClr val="accent1">
                    <a:lumMod val="75000"/>
                  </a:schemeClr>
                </a:solidFill>
              </a:rPr>
              <a:t>valor_se_falsa</a:t>
            </a:r>
            <a:endParaRPr lang="pt-BR" sz="2000" dirty="0">
              <a:solidFill>
                <a:schemeClr val="accent1">
                  <a:lumMod val="75000"/>
                </a:schemeClr>
              </a:solidFill>
            </a:endParaRPr>
          </a:p>
        </p:txBody>
      </p:sp>
      <p:sp>
        <p:nvSpPr>
          <p:cNvPr id="10" name="Retângulo 9"/>
          <p:cNvSpPr/>
          <p:nvPr/>
        </p:nvSpPr>
        <p:spPr>
          <a:xfrm>
            <a:off x="1612075" y="4685074"/>
            <a:ext cx="5797153" cy="1477328"/>
          </a:xfrm>
          <a:prstGeom prst="rect">
            <a:avLst/>
          </a:prstGeom>
        </p:spPr>
        <p:txBody>
          <a:bodyPr wrap="square">
            <a:spAutoFit/>
          </a:bodyPr>
          <a:lstStyle/>
          <a:p>
            <a:r>
              <a:rPr lang="pt-BR" b="1" dirty="0" smtClean="0"/>
              <a:t> </a:t>
            </a:r>
            <a:r>
              <a:rPr lang="pt-BR" b="1" dirty="0" err="1" smtClean="0"/>
              <a:t>if</a:t>
            </a:r>
            <a:r>
              <a:rPr lang="pt-BR" b="1" dirty="0" smtClean="0"/>
              <a:t>(</a:t>
            </a:r>
            <a:r>
              <a:rPr lang="pt-BR" b="1" dirty="0" smtClean="0">
                <a:solidFill>
                  <a:srgbClr val="0070C0"/>
                </a:solidFill>
              </a:rPr>
              <a:t>media &gt;=7</a:t>
            </a:r>
            <a:r>
              <a:rPr lang="pt-BR" b="1" dirty="0" smtClean="0"/>
              <a:t>){</a:t>
            </a:r>
          </a:p>
          <a:p>
            <a:r>
              <a:rPr lang="pt-BR" b="1" dirty="0" smtClean="0">
                <a:solidFill>
                  <a:schemeClr val="accent3">
                    <a:lumMod val="50000"/>
                  </a:schemeClr>
                </a:solidFill>
              </a:rPr>
              <a:t>                </a:t>
            </a:r>
            <a:r>
              <a:rPr lang="pt-BR" b="1" dirty="0" err="1" smtClean="0">
                <a:solidFill>
                  <a:schemeClr val="accent4">
                    <a:lumMod val="75000"/>
                  </a:schemeClr>
                </a:solidFill>
              </a:rPr>
              <a:t>str</a:t>
            </a:r>
            <a:r>
              <a:rPr lang="pt-BR" b="1" dirty="0" smtClean="0">
                <a:solidFill>
                  <a:schemeClr val="accent4">
                    <a:lumMod val="75000"/>
                  </a:schemeClr>
                </a:solidFill>
              </a:rPr>
              <a:t> = </a:t>
            </a:r>
            <a:r>
              <a:rPr lang="pt-BR" b="1" i="1" dirty="0" smtClean="0">
                <a:solidFill>
                  <a:schemeClr val="accent4">
                    <a:lumMod val="75000"/>
                  </a:schemeClr>
                </a:solidFill>
              </a:rPr>
              <a:t>"O aluno foi aprovado.");</a:t>
            </a:r>
          </a:p>
          <a:p>
            <a:r>
              <a:rPr lang="pt-BR" b="1" dirty="0" smtClean="0"/>
              <a:t> }</a:t>
            </a:r>
            <a:r>
              <a:rPr lang="pt-BR" b="1" dirty="0" err="1" smtClean="0"/>
              <a:t>else</a:t>
            </a:r>
            <a:r>
              <a:rPr lang="pt-BR" b="1" dirty="0" smtClean="0"/>
              <a:t>{</a:t>
            </a:r>
          </a:p>
          <a:p>
            <a:r>
              <a:rPr lang="pt-BR" b="1" dirty="0" smtClean="0">
                <a:solidFill>
                  <a:schemeClr val="accent2">
                    <a:lumMod val="75000"/>
                  </a:schemeClr>
                </a:solidFill>
              </a:rPr>
              <a:t>                 </a:t>
            </a:r>
            <a:r>
              <a:rPr lang="pt-BR" b="1" dirty="0" err="1" smtClean="0">
                <a:solidFill>
                  <a:schemeClr val="accent1">
                    <a:lumMod val="75000"/>
                  </a:schemeClr>
                </a:solidFill>
              </a:rPr>
              <a:t>str</a:t>
            </a:r>
            <a:r>
              <a:rPr lang="pt-BR" b="1" dirty="0" smtClean="0">
                <a:solidFill>
                  <a:schemeClr val="accent1">
                    <a:lumMod val="75000"/>
                  </a:schemeClr>
                </a:solidFill>
              </a:rPr>
              <a:t>= “</a:t>
            </a:r>
            <a:r>
              <a:rPr lang="pt-BR" b="1" i="1" dirty="0" smtClean="0">
                <a:solidFill>
                  <a:schemeClr val="accent1">
                    <a:lumMod val="75000"/>
                  </a:schemeClr>
                </a:solidFill>
              </a:rPr>
              <a:t>O aluno não foi aprovado.");</a:t>
            </a:r>
          </a:p>
          <a:p>
            <a:r>
              <a:rPr lang="pt-BR" b="1" dirty="0" smtClean="0"/>
              <a:t> }</a:t>
            </a:r>
            <a:endParaRPr lang="pt-BR" dirty="0"/>
          </a:p>
        </p:txBody>
      </p:sp>
      <p:cxnSp>
        <p:nvCxnSpPr>
          <p:cNvPr id="11" name="Conector de seta reta 10"/>
          <p:cNvCxnSpPr/>
          <p:nvPr/>
        </p:nvCxnSpPr>
        <p:spPr>
          <a:xfrm flipV="1">
            <a:off x="2620697" y="4397042"/>
            <a:ext cx="72008" cy="288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Conector de seta reta 11"/>
          <p:cNvCxnSpPr/>
          <p:nvPr/>
        </p:nvCxnSpPr>
        <p:spPr>
          <a:xfrm flipH="1" flipV="1">
            <a:off x="4510652" y="4541058"/>
            <a:ext cx="1" cy="4404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Conector de seta reta 12"/>
          <p:cNvCxnSpPr/>
          <p:nvPr/>
        </p:nvCxnSpPr>
        <p:spPr>
          <a:xfrm flipV="1">
            <a:off x="5861057" y="4541058"/>
            <a:ext cx="432048" cy="8826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21957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08520" y="6264696"/>
            <a:ext cx="9361040" cy="620688"/>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pt-BR"/>
          </a:p>
        </p:txBody>
      </p:sp>
      <p:pic>
        <p:nvPicPr>
          <p:cNvPr id="5" name="Imagem 4" descr="C:\Users\Renato\Desktop\logo_res.jpg"/>
          <p:cNvPicPr/>
          <p:nvPr/>
        </p:nvPicPr>
        <p:blipFill>
          <a:blip r:embed="rId3" cstate="print">
            <a:extLst>
              <a:ext uri="{BEBA8EAE-BF5A-486C-A8C5-ECC9F3942E4B}">
                <a14:imgProps xmlns:a14="http://schemas.microsoft.com/office/drawing/2010/main">
                  <a14:imgLayer r:embed="rId4">
                    <a14:imgEffect>
                      <a14:backgroundRemoval t="0" b="100000" l="0" r="100000">
                        <a14:foregroundMark x1="79531" y1="43413" x2="79531" y2="43413"/>
                        <a14:foregroundMark x1="84844" y1="8383" x2="84844" y2="8383"/>
                        <a14:foregroundMark x1="95938" y1="31737" x2="95938" y2="31737"/>
                        <a14:foregroundMark x1="93125" y1="47605" x2="93125" y2="47605"/>
                        <a14:foregroundMark x1="72969" y1="14970" x2="72969" y2="14970"/>
                        <a14:foregroundMark x1="81250" y1="26347" x2="81250" y2="26347"/>
                        <a14:foregroundMark x1="90313" y1="30240" x2="90313" y2="30240"/>
                        <a14:foregroundMark x1="66875" y1="46108" x2="66875" y2="46108"/>
                        <a14:foregroundMark x1="87031" y1="46707" x2="87031" y2="46707"/>
                        <a14:foregroundMark x1="81563" y1="80539" x2="81563" y2="80539"/>
                        <a14:foregroundMark x1="69844" y1="68862" x2="69844" y2="68862"/>
                        <a14:foregroundMark x1="69844" y1="56886" x2="69844" y2="56886"/>
                        <a14:foregroundMark x1="64375" y1="72156" x2="64375" y2="72156"/>
                        <a14:foregroundMark x1="50000" y1="65269" x2="50000" y2="65269"/>
                        <a14:foregroundMark x1="50313" y1="58683" x2="50313" y2="58683"/>
                        <a14:foregroundMark x1="43125" y1="83234" x2="43125" y2="83234"/>
                        <a14:foregroundMark x1="25156" y1="68862" x2="25156" y2="68862"/>
                        <a14:foregroundMark x1="15937" y1="67365" x2="15937" y2="67365"/>
                        <a14:foregroundMark x1="7969" y1="65868" x2="7969" y2="65868"/>
                        <a14:foregroundMark x1="2656" y1="68862" x2="2656" y2="68862"/>
                        <a14:foregroundMark x1="2969" y1="52096" x2="2969" y2="52096"/>
                      </a14:backgroundRemoval>
                    </a14:imgEffect>
                  </a14:imgLayer>
                </a14:imgProps>
              </a:ext>
            </a:extLst>
          </a:blip>
          <a:srcRect/>
          <a:stretch>
            <a:fillRect/>
          </a:stretch>
        </p:blipFill>
        <p:spPr bwMode="auto">
          <a:xfrm>
            <a:off x="7884368" y="116632"/>
            <a:ext cx="1070728" cy="608982"/>
          </a:xfrm>
          <a:prstGeom prst="rect">
            <a:avLst/>
          </a:prstGeom>
          <a:noFill/>
          <a:ln w="9525">
            <a:noFill/>
            <a:miter lim="800000"/>
            <a:headEnd/>
            <a:tailEnd/>
          </a:ln>
        </p:spPr>
      </p:pic>
      <p:cxnSp>
        <p:nvCxnSpPr>
          <p:cNvPr id="6" name="Conector reto 5"/>
          <p:cNvCxnSpPr/>
          <p:nvPr/>
        </p:nvCxnSpPr>
        <p:spPr>
          <a:xfrm>
            <a:off x="1439652" y="908720"/>
            <a:ext cx="6264696" cy="0"/>
          </a:xfrm>
          <a:prstGeom prst="line">
            <a:avLst/>
          </a:prstGeom>
          <a:ln>
            <a:solidFill>
              <a:schemeClr val="bg2">
                <a:lumMod val="50000"/>
              </a:schemeClr>
            </a:solidFill>
          </a:ln>
        </p:spPr>
        <p:style>
          <a:lnRef idx="1">
            <a:schemeClr val="accent3"/>
          </a:lnRef>
          <a:fillRef idx="0">
            <a:schemeClr val="accent3"/>
          </a:fillRef>
          <a:effectRef idx="0">
            <a:schemeClr val="accent3"/>
          </a:effectRef>
          <a:fontRef idx="minor">
            <a:schemeClr val="tx1"/>
          </a:fontRef>
        </p:style>
      </p:cxnSp>
      <p:sp>
        <p:nvSpPr>
          <p:cNvPr id="7" name="CaixaDeTexto 6"/>
          <p:cNvSpPr txBox="1"/>
          <p:nvPr/>
        </p:nvSpPr>
        <p:spPr>
          <a:xfrm>
            <a:off x="1412442" y="404664"/>
            <a:ext cx="3163045" cy="461665"/>
          </a:xfrm>
          <a:prstGeom prst="rect">
            <a:avLst/>
          </a:prstGeom>
          <a:noFill/>
        </p:spPr>
        <p:txBody>
          <a:bodyPr wrap="none" rtlCol="0">
            <a:spAutoFit/>
          </a:bodyPr>
          <a:lstStyle/>
          <a:p>
            <a:r>
              <a:rPr lang="pt-BR" sz="2400" dirty="0" smtClean="0">
                <a:solidFill>
                  <a:schemeClr val="accent1">
                    <a:lumMod val="50000"/>
                  </a:schemeClr>
                </a:solidFill>
                <a:latin typeface="Georgia" pitchFamily="18" charset="0"/>
              </a:rPr>
              <a:t>Condicionais e Switch</a:t>
            </a:r>
            <a:endParaRPr lang="pt-BR" sz="2000" dirty="0">
              <a:solidFill>
                <a:schemeClr val="bg2">
                  <a:lumMod val="25000"/>
                </a:schemeClr>
              </a:solidFill>
              <a:latin typeface="Georgia" pitchFamily="18" charset="0"/>
            </a:endParaRPr>
          </a:p>
        </p:txBody>
      </p:sp>
      <p:sp>
        <p:nvSpPr>
          <p:cNvPr id="2" name="Espaço Reservado para Número de Slide 1"/>
          <p:cNvSpPr>
            <a:spLocks noGrp="1"/>
          </p:cNvSpPr>
          <p:nvPr>
            <p:ph type="sldNum" sz="quarter" idx="12"/>
          </p:nvPr>
        </p:nvSpPr>
        <p:spPr/>
        <p:txBody>
          <a:bodyPr/>
          <a:lstStyle/>
          <a:p>
            <a:fld id="{D957C912-26D7-4E98-9CF3-5E4B8600EDFC}" type="slidenum">
              <a:rPr lang="pt-BR" smtClean="0"/>
              <a:t>19</a:t>
            </a:fld>
            <a:endParaRPr lang="pt-BR"/>
          </a:p>
        </p:txBody>
      </p:sp>
      <p:sp>
        <p:nvSpPr>
          <p:cNvPr id="3" name="Espaço Reservado para Rodapé 2"/>
          <p:cNvSpPr>
            <a:spLocks noGrp="1"/>
          </p:cNvSpPr>
          <p:nvPr>
            <p:ph type="ftr" sz="quarter" idx="11"/>
          </p:nvPr>
        </p:nvSpPr>
        <p:spPr/>
        <p:txBody>
          <a:bodyPr/>
          <a:lstStyle/>
          <a:p>
            <a:r>
              <a:rPr lang="pt-BR" smtClean="0"/>
              <a:t>Java Orientação a Objetos</a:t>
            </a:r>
            <a:endParaRPr lang="pt-BR"/>
          </a:p>
        </p:txBody>
      </p:sp>
      <p:sp>
        <p:nvSpPr>
          <p:cNvPr id="14" name="CaixaDeTexto 13"/>
          <p:cNvSpPr txBox="1"/>
          <p:nvPr/>
        </p:nvSpPr>
        <p:spPr>
          <a:xfrm>
            <a:off x="165993" y="1052736"/>
            <a:ext cx="4320480" cy="4801314"/>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pt-BR" dirty="0" err="1"/>
              <a:t>public</a:t>
            </a:r>
            <a:r>
              <a:rPr lang="pt-BR" dirty="0"/>
              <a:t> </a:t>
            </a:r>
            <a:r>
              <a:rPr lang="pt-BR" dirty="0" err="1"/>
              <a:t>class</a:t>
            </a:r>
            <a:r>
              <a:rPr lang="pt-BR" dirty="0"/>
              <a:t> Media </a:t>
            </a:r>
            <a:r>
              <a:rPr lang="pt-BR" dirty="0" smtClean="0"/>
              <a:t>{</a:t>
            </a:r>
            <a:endParaRPr lang="pt-BR" dirty="0"/>
          </a:p>
          <a:p>
            <a:r>
              <a:rPr lang="en-US" dirty="0" smtClean="0"/>
              <a:t>            public </a:t>
            </a:r>
            <a:r>
              <a:rPr lang="en-US" dirty="0"/>
              <a:t>static void main(String[] </a:t>
            </a:r>
            <a:r>
              <a:rPr lang="en-US" dirty="0" err="1"/>
              <a:t>args</a:t>
            </a:r>
            <a:r>
              <a:rPr lang="en-US" dirty="0"/>
              <a:t>) {</a:t>
            </a:r>
          </a:p>
          <a:p>
            <a:r>
              <a:rPr lang="pt-BR" dirty="0" smtClean="0"/>
              <a:t>                 ...</a:t>
            </a:r>
          </a:p>
          <a:p>
            <a:r>
              <a:rPr lang="pt-BR" b="1" dirty="0" smtClean="0"/>
              <a:t>	</a:t>
            </a:r>
            <a:r>
              <a:rPr lang="pt-BR" dirty="0"/>
              <a:t>String </a:t>
            </a:r>
            <a:r>
              <a:rPr lang="pt-BR" dirty="0" err="1"/>
              <a:t>str</a:t>
            </a:r>
            <a:r>
              <a:rPr lang="pt-BR" dirty="0"/>
              <a:t>="";</a:t>
            </a:r>
          </a:p>
          <a:p>
            <a:r>
              <a:rPr lang="pt-BR" b="1" dirty="0" smtClean="0"/>
              <a:t>	</a:t>
            </a:r>
            <a:r>
              <a:rPr lang="pt-BR" b="1" dirty="0" err="1" smtClean="0"/>
              <a:t>if</a:t>
            </a:r>
            <a:r>
              <a:rPr lang="pt-BR" b="1" dirty="0" smtClean="0"/>
              <a:t>(</a:t>
            </a:r>
            <a:r>
              <a:rPr lang="pt-BR" b="1" dirty="0" smtClean="0">
                <a:solidFill>
                  <a:schemeClr val="accent1">
                    <a:lumMod val="60000"/>
                    <a:lumOff val="40000"/>
                  </a:schemeClr>
                </a:solidFill>
              </a:rPr>
              <a:t>media </a:t>
            </a:r>
            <a:r>
              <a:rPr lang="pt-BR" b="1" dirty="0">
                <a:solidFill>
                  <a:schemeClr val="accent1">
                    <a:lumMod val="60000"/>
                    <a:lumOff val="40000"/>
                  </a:schemeClr>
                </a:solidFill>
              </a:rPr>
              <a:t>&gt;= 9</a:t>
            </a:r>
            <a:r>
              <a:rPr lang="pt-BR" b="1" dirty="0"/>
              <a:t>){</a:t>
            </a:r>
          </a:p>
          <a:p>
            <a:r>
              <a:rPr lang="pt-BR" b="1" dirty="0" smtClean="0"/>
              <a:t>                         </a:t>
            </a:r>
            <a:r>
              <a:rPr lang="pt-BR" b="1" dirty="0" err="1" smtClean="0">
                <a:solidFill>
                  <a:schemeClr val="accent2">
                    <a:lumMod val="40000"/>
                    <a:lumOff val="60000"/>
                  </a:schemeClr>
                </a:solidFill>
              </a:rPr>
              <a:t>str</a:t>
            </a:r>
            <a:r>
              <a:rPr lang="pt-BR" b="1" dirty="0">
                <a:solidFill>
                  <a:schemeClr val="accent2">
                    <a:lumMod val="40000"/>
                    <a:lumOff val="60000"/>
                  </a:schemeClr>
                </a:solidFill>
              </a:rPr>
              <a:t>="classe A";</a:t>
            </a:r>
          </a:p>
          <a:p>
            <a:r>
              <a:rPr lang="pt-BR" b="1" dirty="0" smtClean="0"/>
              <a:t>	}</a:t>
            </a:r>
            <a:r>
              <a:rPr lang="pt-BR" b="1" dirty="0" err="1"/>
              <a:t>else</a:t>
            </a:r>
            <a:r>
              <a:rPr lang="pt-BR" b="1" dirty="0"/>
              <a:t> </a:t>
            </a:r>
            <a:r>
              <a:rPr lang="pt-BR" b="1" dirty="0" err="1"/>
              <a:t>if</a:t>
            </a:r>
            <a:r>
              <a:rPr lang="pt-BR" b="1" dirty="0"/>
              <a:t>(</a:t>
            </a:r>
            <a:r>
              <a:rPr lang="pt-BR" b="1" dirty="0">
                <a:solidFill>
                  <a:schemeClr val="accent1">
                    <a:lumMod val="60000"/>
                    <a:lumOff val="40000"/>
                  </a:schemeClr>
                </a:solidFill>
              </a:rPr>
              <a:t>media &gt;= 8</a:t>
            </a:r>
            <a:r>
              <a:rPr lang="pt-BR" b="1" dirty="0"/>
              <a:t>){</a:t>
            </a:r>
          </a:p>
          <a:p>
            <a:r>
              <a:rPr lang="pt-BR" b="1" dirty="0" smtClean="0"/>
              <a:t>	        </a:t>
            </a:r>
            <a:r>
              <a:rPr lang="pt-BR" b="1" dirty="0" err="1" smtClean="0">
                <a:solidFill>
                  <a:schemeClr val="accent2">
                    <a:lumMod val="40000"/>
                    <a:lumOff val="60000"/>
                  </a:schemeClr>
                </a:solidFill>
              </a:rPr>
              <a:t>str</a:t>
            </a:r>
            <a:r>
              <a:rPr lang="pt-BR" b="1" dirty="0">
                <a:solidFill>
                  <a:schemeClr val="accent2">
                    <a:lumMod val="40000"/>
                    <a:lumOff val="60000"/>
                  </a:schemeClr>
                </a:solidFill>
              </a:rPr>
              <a:t>="classe B";</a:t>
            </a:r>
          </a:p>
          <a:p>
            <a:r>
              <a:rPr lang="pt-BR" b="1" dirty="0" smtClean="0"/>
              <a:t>	}</a:t>
            </a:r>
            <a:r>
              <a:rPr lang="pt-BR" b="1" dirty="0" err="1"/>
              <a:t>else</a:t>
            </a:r>
            <a:r>
              <a:rPr lang="pt-BR" b="1" dirty="0"/>
              <a:t> </a:t>
            </a:r>
            <a:r>
              <a:rPr lang="pt-BR" b="1" dirty="0" err="1"/>
              <a:t>if</a:t>
            </a:r>
            <a:r>
              <a:rPr lang="pt-BR" b="1" dirty="0"/>
              <a:t>(</a:t>
            </a:r>
            <a:r>
              <a:rPr lang="pt-BR" b="1" dirty="0">
                <a:solidFill>
                  <a:schemeClr val="accent1">
                    <a:lumMod val="60000"/>
                    <a:lumOff val="40000"/>
                  </a:schemeClr>
                </a:solidFill>
              </a:rPr>
              <a:t>media &gt;= 7</a:t>
            </a:r>
            <a:r>
              <a:rPr lang="pt-BR" b="1" dirty="0"/>
              <a:t>){</a:t>
            </a:r>
          </a:p>
          <a:p>
            <a:r>
              <a:rPr lang="pt-BR" b="1" dirty="0" smtClean="0"/>
              <a:t>	</a:t>
            </a:r>
            <a:r>
              <a:rPr lang="pt-BR" b="1" dirty="0" smtClean="0">
                <a:solidFill>
                  <a:schemeClr val="accent3">
                    <a:lumMod val="50000"/>
                  </a:schemeClr>
                </a:solidFill>
              </a:rPr>
              <a:t>        </a:t>
            </a:r>
            <a:r>
              <a:rPr lang="pt-BR" b="1" dirty="0" err="1" smtClean="0">
                <a:solidFill>
                  <a:schemeClr val="accent2">
                    <a:lumMod val="40000"/>
                    <a:lumOff val="60000"/>
                  </a:schemeClr>
                </a:solidFill>
              </a:rPr>
              <a:t>str</a:t>
            </a:r>
            <a:r>
              <a:rPr lang="pt-BR" b="1" dirty="0">
                <a:solidFill>
                  <a:schemeClr val="accent2">
                    <a:lumMod val="40000"/>
                    <a:lumOff val="60000"/>
                  </a:schemeClr>
                </a:solidFill>
              </a:rPr>
              <a:t>="classe C";</a:t>
            </a:r>
          </a:p>
          <a:p>
            <a:r>
              <a:rPr lang="pt-BR" b="1" dirty="0" smtClean="0"/>
              <a:t>	}</a:t>
            </a:r>
            <a:r>
              <a:rPr lang="pt-BR" b="1" dirty="0" err="1"/>
              <a:t>else</a:t>
            </a:r>
            <a:r>
              <a:rPr lang="pt-BR" b="1" dirty="0"/>
              <a:t> </a:t>
            </a:r>
            <a:r>
              <a:rPr lang="pt-BR" b="1" dirty="0" err="1"/>
              <a:t>if</a:t>
            </a:r>
            <a:r>
              <a:rPr lang="pt-BR" b="1" dirty="0"/>
              <a:t>(</a:t>
            </a:r>
            <a:r>
              <a:rPr lang="pt-BR" b="1" dirty="0">
                <a:solidFill>
                  <a:schemeClr val="accent1">
                    <a:lumMod val="60000"/>
                    <a:lumOff val="40000"/>
                  </a:schemeClr>
                </a:solidFill>
              </a:rPr>
              <a:t>media &gt;= 6</a:t>
            </a:r>
            <a:r>
              <a:rPr lang="pt-BR" b="1" dirty="0"/>
              <a:t>){</a:t>
            </a:r>
          </a:p>
          <a:p>
            <a:r>
              <a:rPr lang="pt-BR" b="1" dirty="0" smtClean="0"/>
              <a:t>	         </a:t>
            </a:r>
            <a:r>
              <a:rPr lang="pt-BR" b="1" dirty="0" err="1" smtClean="0">
                <a:solidFill>
                  <a:schemeClr val="accent2">
                    <a:lumMod val="40000"/>
                    <a:lumOff val="60000"/>
                  </a:schemeClr>
                </a:solidFill>
              </a:rPr>
              <a:t>str</a:t>
            </a:r>
            <a:r>
              <a:rPr lang="pt-BR" b="1" dirty="0">
                <a:solidFill>
                  <a:schemeClr val="accent2">
                    <a:lumMod val="40000"/>
                    <a:lumOff val="60000"/>
                  </a:schemeClr>
                </a:solidFill>
              </a:rPr>
              <a:t>="classe D";</a:t>
            </a:r>
          </a:p>
          <a:p>
            <a:r>
              <a:rPr lang="pt-BR" b="1" dirty="0" smtClean="0"/>
              <a:t>	}</a:t>
            </a:r>
            <a:r>
              <a:rPr lang="pt-BR" b="1" dirty="0" err="1"/>
              <a:t>else</a:t>
            </a:r>
            <a:r>
              <a:rPr lang="pt-BR" b="1" dirty="0"/>
              <a:t>{</a:t>
            </a:r>
          </a:p>
          <a:p>
            <a:r>
              <a:rPr lang="pt-BR" b="1" dirty="0" smtClean="0"/>
              <a:t>	</a:t>
            </a:r>
            <a:r>
              <a:rPr lang="pt-BR" b="1" dirty="0" smtClean="0">
                <a:solidFill>
                  <a:schemeClr val="accent2">
                    <a:lumMod val="75000"/>
                  </a:schemeClr>
                </a:solidFill>
              </a:rPr>
              <a:t>         </a:t>
            </a:r>
            <a:r>
              <a:rPr lang="pt-BR" b="1" dirty="0" err="1" smtClean="0">
                <a:solidFill>
                  <a:schemeClr val="accent2">
                    <a:lumMod val="40000"/>
                    <a:lumOff val="60000"/>
                  </a:schemeClr>
                </a:solidFill>
              </a:rPr>
              <a:t>str</a:t>
            </a:r>
            <a:r>
              <a:rPr lang="pt-BR" b="1" dirty="0">
                <a:solidFill>
                  <a:schemeClr val="accent2">
                    <a:lumMod val="40000"/>
                    <a:lumOff val="60000"/>
                  </a:schemeClr>
                </a:solidFill>
              </a:rPr>
              <a:t>="classe E";</a:t>
            </a:r>
          </a:p>
          <a:p>
            <a:r>
              <a:rPr lang="pt-BR" b="1" dirty="0" smtClean="0"/>
              <a:t>	}</a:t>
            </a:r>
            <a:endParaRPr lang="pt-BR" b="1" dirty="0"/>
          </a:p>
          <a:p>
            <a:r>
              <a:rPr lang="pt-BR" dirty="0" smtClean="0"/>
              <a:t>                 </a:t>
            </a:r>
            <a:r>
              <a:rPr lang="pt-BR" dirty="0" err="1" smtClean="0"/>
              <a:t>System.</a:t>
            </a:r>
            <a:r>
              <a:rPr lang="pt-BR" i="1" dirty="0" err="1" smtClean="0"/>
              <a:t>out.println</a:t>
            </a:r>
            <a:r>
              <a:rPr lang="pt-BR" i="1" dirty="0" smtClean="0"/>
              <a:t>(</a:t>
            </a:r>
            <a:r>
              <a:rPr lang="pt-BR" i="1" dirty="0" err="1" smtClean="0"/>
              <a:t>str</a:t>
            </a:r>
            <a:r>
              <a:rPr lang="pt-BR" i="1" dirty="0" smtClean="0"/>
              <a:t>);</a:t>
            </a:r>
          </a:p>
          <a:p>
            <a:r>
              <a:rPr lang="pt-BR" dirty="0" smtClean="0"/>
              <a:t>}</a:t>
            </a:r>
            <a:endParaRPr lang="pt-BR" dirty="0"/>
          </a:p>
        </p:txBody>
      </p:sp>
      <p:sp>
        <p:nvSpPr>
          <p:cNvPr id="15" name="Retângulo 14"/>
          <p:cNvSpPr/>
          <p:nvPr/>
        </p:nvSpPr>
        <p:spPr>
          <a:xfrm>
            <a:off x="683568" y="5854050"/>
            <a:ext cx="7560840" cy="369332"/>
          </a:xfrm>
          <a:prstGeom prst="rect">
            <a:avLst/>
          </a:prstGeom>
        </p:spPr>
        <p:txBody>
          <a:bodyPr wrap="square">
            <a:spAutoFit/>
          </a:bodyPr>
          <a:lstStyle/>
          <a:p>
            <a:pPr algn="ctr"/>
            <a:r>
              <a:rPr lang="pt-BR" b="1" dirty="0" smtClean="0"/>
              <a:t>USAR SWITCH APENAS PARA INT, APARTIR DO JAVA 7, PARA STRINGS</a:t>
            </a:r>
            <a:endParaRPr lang="pt-BR" b="1" dirty="0"/>
          </a:p>
        </p:txBody>
      </p:sp>
      <p:sp>
        <p:nvSpPr>
          <p:cNvPr id="17" name="CaixaDeTexto 16"/>
          <p:cNvSpPr txBox="1"/>
          <p:nvPr/>
        </p:nvSpPr>
        <p:spPr>
          <a:xfrm>
            <a:off x="4558480" y="1052736"/>
            <a:ext cx="4392488" cy="4801314"/>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pt-BR" dirty="0" err="1"/>
              <a:t>public</a:t>
            </a:r>
            <a:r>
              <a:rPr lang="pt-BR" dirty="0"/>
              <a:t> </a:t>
            </a:r>
            <a:r>
              <a:rPr lang="pt-BR" dirty="0" err="1"/>
              <a:t>class</a:t>
            </a:r>
            <a:r>
              <a:rPr lang="pt-BR" dirty="0"/>
              <a:t> Media </a:t>
            </a:r>
            <a:r>
              <a:rPr lang="pt-BR" dirty="0" smtClean="0"/>
              <a:t>{</a:t>
            </a:r>
            <a:endParaRPr lang="pt-BR" dirty="0"/>
          </a:p>
          <a:p>
            <a:r>
              <a:rPr lang="en-US" dirty="0" smtClean="0"/>
              <a:t>            public </a:t>
            </a:r>
            <a:r>
              <a:rPr lang="en-US" dirty="0"/>
              <a:t>static void main(String[] </a:t>
            </a:r>
            <a:r>
              <a:rPr lang="en-US" dirty="0" err="1"/>
              <a:t>args</a:t>
            </a:r>
            <a:r>
              <a:rPr lang="en-US" dirty="0"/>
              <a:t>) {</a:t>
            </a:r>
          </a:p>
          <a:p>
            <a:r>
              <a:rPr lang="pt-BR" dirty="0" smtClean="0"/>
              <a:t>                 ...</a:t>
            </a:r>
          </a:p>
          <a:p>
            <a:r>
              <a:rPr lang="pt-BR" b="1" dirty="0" smtClean="0"/>
              <a:t>	</a:t>
            </a:r>
            <a:r>
              <a:rPr lang="pt-BR" dirty="0" err="1"/>
              <a:t>str</a:t>
            </a:r>
            <a:r>
              <a:rPr lang="pt-BR" dirty="0"/>
              <a:t>="";</a:t>
            </a:r>
          </a:p>
          <a:p>
            <a:r>
              <a:rPr lang="pt-BR" b="1" dirty="0" smtClean="0"/>
              <a:t>                 switch</a:t>
            </a:r>
            <a:r>
              <a:rPr lang="pt-BR" b="1" dirty="0"/>
              <a:t>( </a:t>
            </a:r>
            <a:r>
              <a:rPr lang="pt-BR" b="1" dirty="0">
                <a:solidFill>
                  <a:schemeClr val="accent1">
                    <a:lumMod val="60000"/>
                    <a:lumOff val="40000"/>
                  </a:schemeClr>
                </a:solidFill>
              </a:rPr>
              <a:t>(</a:t>
            </a:r>
            <a:r>
              <a:rPr lang="pt-BR" b="1" dirty="0" err="1">
                <a:solidFill>
                  <a:schemeClr val="accent1">
                    <a:lumMod val="60000"/>
                    <a:lumOff val="40000"/>
                  </a:schemeClr>
                </a:solidFill>
              </a:rPr>
              <a:t>int</a:t>
            </a:r>
            <a:r>
              <a:rPr lang="pt-BR" b="1" dirty="0">
                <a:solidFill>
                  <a:schemeClr val="accent1">
                    <a:lumMod val="60000"/>
                    <a:lumOff val="40000"/>
                  </a:schemeClr>
                </a:solidFill>
              </a:rPr>
              <a:t>) media</a:t>
            </a:r>
            <a:r>
              <a:rPr lang="pt-BR" b="1" dirty="0"/>
              <a:t>){</a:t>
            </a:r>
          </a:p>
          <a:p>
            <a:r>
              <a:rPr lang="pt-BR" b="1" dirty="0" smtClean="0"/>
              <a:t>                         case </a:t>
            </a:r>
            <a:r>
              <a:rPr lang="pt-BR" b="1" dirty="0" smtClean="0">
                <a:solidFill>
                  <a:schemeClr val="accent1">
                    <a:lumMod val="60000"/>
                    <a:lumOff val="40000"/>
                  </a:schemeClr>
                </a:solidFill>
              </a:rPr>
              <a:t>10</a:t>
            </a:r>
            <a:r>
              <a:rPr lang="pt-BR" b="1" dirty="0" smtClean="0"/>
              <a:t>: case </a:t>
            </a:r>
            <a:r>
              <a:rPr lang="pt-BR" b="1" dirty="0">
                <a:solidFill>
                  <a:schemeClr val="accent1">
                    <a:lumMod val="60000"/>
                    <a:lumOff val="40000"/>
                  </a:schemeClr>
                </a:solidFill>
              </a:rPr>
              <a:t>9</a:t>
            </a:r>
            <a:r>
              <a:rPr lang="pt-BR" b="1" dirty="0"/>
              <a:t>:</a:t>
            </a:r>
          </a:p>
          <a:p>
            <a:r>
              <a:rPr lang="pt-BR" dirty="0" smtClean="0">
                <a:solidFill>
                  <a:schemeClr val="accent2">
                    <a:lumMod val="40000"/>
                    <a:lumOff val="60000"/>
                  </a:schemeClr>
                </a:solidFill>
              </a:rPr>
              <a:t>                               </a:t>
            </a:r>
            <a:r>
              <a:rPr lang="pt-BR" b="1" dirty="0" err="1" smtClean="0">
                <a:solidFill>
                  <a:schemeClr val="accent2">
                    <a:lumMod val="40000"/>
                    <a:lumOff val="60000"/>
                  </a:schemeClr>
                </a:solidFill>
              </a:rPr>
              <a:t>str</a:t>
            </a:r>
            <a:r>
              <a:rPr lang="pt-BR" b="1" dirty="0">
                <a:solidFill>
                  <a:schemeClr val="accent2">
                    <a:lumMod val="40000"/>
                    <a:lumOff val="60000"/>
                  </a:schemeClr>
                </a:solidFill>
              </a:rPr>
              <a:t>="classe A";</a:t>
            </a:r>
            <a:r>
              <a:rPr lang="pt-BR" dirty="0">
                <a:solidFill>
                  <a:schemeClr val="accent2">
                    <a:lumMod val="40000"/>
                    <a:lumOff val="60000"/>
                  </a:schemeClr>
                </a:solidFill>
              </a:rPr>
              <a:t> </a:t>
            </a:r>
            <a:r>
              <a:rPr lang="pt-BR" b="1" dirty="0">
                <a:solidFill>
                  <a:schemeClr val="accent6">
                    <a:lumMod val="75000"/>
                  </a:schemeClr>
                </a:solidFill>
              </a:rPr>
              <a:t>break;</a:t>
            </a:r>
          </a:p>
          <a:p>
            <a:r>
              <a:rPr lang="pt-BR" b="1" dirty="0" smtClean="0"/>
              <a:t>                         case </a:t>
            </a:r>
            <a:r>
              <a:rPr lang="pt-BR" b="1" dirty="0">
                <a:solidFill>
                  <a:schemeClr val="accent1">
                    <a:lumMod val="60000"/>
                    <a:lumOff val="40000"/>
                  </a:schemeClr>
                </a:solidFill>
              </a:rPr>
              <a:t>8</a:t>
            </a:r>
            <a:r>
              <a:rPr lang="pt-BR" b="1" dirty="0"/>
              <a:t>:</a:t>
            </a:r>
          </a:p>
          <a:p>
            <a:r>
              <a:rPr lang="pt-BR" b="1" dirty="0" smtClean="0">
                <a:solidFill>
                  <a:schemeClr val="accent3">
                    <a:lumMod val="75000"/>
                  </a:schemeClr>
                </a:solidFill>
              </a:rPr>
              <a:t>                               </a:t>
            </a:r>
            <a:r>
              <a:rPr lang="pt-BR" b="1" dirty="0" err="1" smtClean="0">
                <a:solidFill>
                  <a:schemeClr val="accent2">
                    <a:lumMod val="40000"/>
                    <a:lumOff val="60000"/>
                  </a:schemeClr>
                </a:solidFill>
              </a:rPr>
              <a:t>str</a:t>
            </a:r>
            <a:r>
              <a:rPr lang="pt-BR" b="1" dirty="0">
                <a:solidFill>
                  <a:schemeClr val="accent2">
                    <a:lumMod val="40000"/>
                    <a:lumOff val="60000"/>
                  </a:schemeClr>
                </a:solidFill>
              </a:rPr>
              <a:t>="classe B"; </a:t>
            </a:r>
            <a:r>
              <a:rPr lang="pt-BR" b="1" dirty="0">
                <a:solidFill>
                  <a:schemeClr val="accent6">
                    <a:lumMod val="75000"/>
                  </a:schemeClr>
                </a:solidFill>
              </a:rPr>
              <a:t>break;</a:t>
            </a:r>
          </a:p>
          <a:p>
            <a:r>
              <a:rPr lang="pt-BR" b="1" dirty="0" smtClean="0"/>
              <a:t>                         case </a:t>
            </a:r>
            <a:r>
              <a:rPr lang="pt-BR" b="1" dirty="0">
                <a:solidFill>
                  <a:schemeClr val="accent1">
                    <a:lumMod val="60000"/>
                    <a:lumOff val="40000"/>
                  </a:schemeClr>
                </a:solidFill>
              </a:rPr>
              <a:t>7</a:t>
            </a:r>
            <a:r>
              <a:rPr lang="pt-BR" b="1" dirty="0"/>
              <a:t>:</a:t>
            </a:r>
          </a:p>
          <a:p>
            <a:r>
              <a:rPr lang="pt-BR" b="1" dirty="0" smtClean="0">
                <a:solidFill>
                  <a:schemeClr val="accent3">
                    <a:lumMod val="75000"/>
                  </a:schemeClr>
                </a:solidFill>
              </a:rPr>
              <a:t>                               </a:t>
            </a:r>
            <a:r>
              <a:rPr lang="pt-BR" b="1" dirty="0" err="1" smtClean="0">
                <a:solidFill>
                  <a:schemeClr val="accent2">
                    <a:lumMod val="40000"/>
                    <a:lumOff val="60000"/>
                  </a:schemeClr>
                </a:solidFill>
              </a:rPr>
              <a:t>str</a:t>
            </a:r>
            <a:r>
              <a:rPr lang="pt-BR" b="1" dirty="0">
                <a:solidFill>
                  <a:schemeClr val="accent2">
                    <a:lumMod val="40000"/>
                    <a:lumOff val="60000"/>
                  </a:schemeClr>
                </a:solidFill>
              </a:rPr>
              <a:t>="classe C"; </a:t>
            </a:r>
            <a:r>
              <a:rPr lang="pt-BR" b="1" dirty="0">
                <a:solidFill>
                  <a:schemeClr val="accent6">
                    <a:lumMod val="75000"/>
                  </a:schemeClr>
                </a:solidFill>
              </a:rPr>
              <a:t>break;</a:t>
            </a:r>
          </a:p>
          <a:p>
            <a:r>
              <a:rPr lang="pt-BR" b="1" dirty="0" smtClean="0"/>
              <a:t>                         case </a:t>
            </a:r>
            <a:r>
              <a:rPr lang="pt-BR" b="1" dirty="0">
                <a:solidFill>
                  <a:schemeClr val="accent1">
                    <a:lumMod val="60000"/>
                    <a:lumOff val="40000"/>
                  </a:schemeClr>
                </a:solidFill>
              </a:rPr>
              <a:t>6</a:t>
            </a:r>
            <a:r>
              <a:rPr lang="pt-BR" b="1" dirty="0"/>
              <a:t>:</a:t>
            </a:r>
          </a:p>
          <a:p>
            <a:r>
              <a:rPr lang="pt-BR" dirty="0" smtClean="0"/>
              <a:t>                               </a:t>
            </a:r>
            <a:r>
              <a:rPr lang="pt-BR" b="1" dirty="0" err="1" smtClean="0">
                <a:solidFill>
                  <a:schemeClr val="accent2">
                    <a:lumMod val="40000"/>
                    <a:lumOff val="60000"/>
                  </a:schemeClr>
                </a:solidFill>
              </a:rPr>
              <a:t>str</a:t>
            </a:r>
            <a:r>
              <a:rPr lang="pt-BR" b="1" dirty="0">
                <a:solidFill>
                  <a:schemeClr val="accent2">
                    <a:lumMod val="40000"/>
                    <a:lumOff val="60000"/>
                  </a:schemeClr>
                </a:solidFill>
              </a:rPr>
              <a:t>="classe D"; </a:t>
            </a:r>
            <a:r>
              <a:rPr lang="pt-BR" b="1" dirty="0">
                <a:solidFill>
                  <a:schemeClr val="accent6">
                    <a:lumMod val="75000"/>
                  </a:schemeClr>
                </a:solidFill>
              </a:rPr>
              <a:t>break;</a:t>
            </a:r>
          </a:p>
          <a:p>
            <a:r>
              <a:rPr lang="pt-BR" b="1" dirty="0" smtClean="0"/>
              <a:t>                        default</a:t>
            </a:r>
            <a:r>
              <a:rPr lang="pt-BR" b="1" dirty="0"/>
              <a:t>:</a:t>
            </a:r>
          </a:p>
          <a:p>
            <a:r>
              <a:rPr lang="pt-BR" b="1" dirty="0" smtClean="0">
                <a:solidFill>
                  <a:schemeClr val="accent2">
                    <a:lumMod val="75000"/>
                  </a:schemeClr>
                </a:solidFill>
              </a:rPr>
              <a:t>                               </a:t>
            </a:r>
            <a:r>
              <a:rPr lang="pt-BR" b="1" dirty="0" err="1" smtClean="0">
                <a:solidFill>
                  <a:schemeClr val="accent2">
                    <a:lumMod val="40000"/>
                    <a:lumOff val="60000"/>
                  </a:schemeClr>
                </a:solidFill>
              </a:rPr>
              <a:t>str</a:t>
            </a:r>
            <a:r>
              <a:rPr lang="pt-BR" b="1" dirty="0">
                <a:solidFill>
                  <a:schemeClr val="accent2">
                    <a:lumMod val="40000"/>
                    <a:lumOff val="60000"/>
                  </a:schemeClr>
                </a:solidFill>
              </a:rPr>
              <a:t>="classe E</a:t>
            </a:r>
            <a:r>
              <a:rPr lang="pt-BR" b="1" dirty="0" smtClean="0">
                <a:solidFill>
                  <a:schemeClr val="accent2">
                    <a:lumMod val="40000"/>
                    <a:lumOff val="60000"/>
                  </a:schemeClr>
                </a:solidFill>
              </a:rPr>
              <a:t>";</a:t>
            </a:r>
          </a:p>
          <a:p>
            <a:r>
              <a:rPr lang="pt-BR" dirty="0"/>
              <a:t> </a:t>
            </a:r>
            <a:r>
              <a:rPr lang="pt-BR" dirty="0" smtClean="0"/>
              <a:t>                 </a:t>
            </a:r>
            <a:r>
              <a:rPr lang="pt-BR" b="1" dirty="0" smtClean="0"/>
              <a:t>}</a:t>
            </a:r>
            <a:r>
              <a:rPr lang="pt-BR" dirty="0" smtClean="0"/>
              <a:t>...</a:t>
            </a:r>
          </a:p>
          <a:p>
            <a:r>
              <a:rPr lang="pt-BR" dirty="0"/>
              <a:t>}</a:t>
            </a:r>
          </a:p>
        </p:txBody>
      </p:sp>
    </p:spTree>
    <p:extLst>
      <p:ext uri="{BB962C8B-B14F-4D97-AF65-F5344CB8AC3E}">
        <p14:creationId xmlns:p14="http://schemas.microsoft.com/office/powerpoint/2010/main" val="19325831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08520" y="6264696"/>
            <a:ext cx="9361040" cy="620688"/>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pt-BR"/>
          </a:p>
        </p:txBody>
      </p:sp>
      <p:pic>
        <p:nvPicPr>
          <p:cNvPr id="5" name="Imagem 4" descr="C:\Users\Renato\Desktop\logo_res.jpg"/>
          <p:cNvPicPr/>
          <p:nvPr/>
        </p:nvPicPr>
        <p:blipFill>
          <a:blip r:embed="rId2" cstate="print">
            <a:extLst>
              <a:ext uri="{BEBA8EAE-BF5A-486C-A8C5-ECC9F3942E4B}">
                <a14:imgProps xmlns:a14="http://schemas.microsoft.com/office/drawing/2010/main">
                  <a14:imgLayer r:embed="rId3">
                    <a14:imgEffect>
                      <a14:backgroundRemoval t="0" b="100000" l="0" r="100000">
                        <a14:foregroundMark x1="79531" y1="43413" x2="79531" y2="43413"/>
                        <a14:foregroundMark x1="84844" y1="8383" x2="84844" y2="8383"/>
                        <a14:foregroundMark x1="95938" y1="31737" x2="95938" y2="31737"/>
                        <a14:foregroundMark x1="93125" y1="47605" x2="93125" y2="47605"/>
                        <a14:foregroundMark x1="72969" y1="14970" x2="72969" y2="14970"/>
                        <a14:foregroundMark x1="81250" y1="26347" x2="81250" y2="26347"/>
                        <a14:foregroundMark x1="90313" y1="30240" x2="90313" y2="30240"/>
                        <a14:foregroundMark x1="66875" y1="46108" x2="66875" y2="46108"/>
                        <a14:foregroundMark x1="87031" y1="46707" x2="87031" y2="46707"/>
                        <a14:foregroundMark x1="81563" y1="80539" x2="81563" y2="80539"/>
                        <a14:foregroundMark x1="69844" y1="68862" x2="69844" y2="68862"/>
                        <a14:foregroundMark x1="69844" y1="56886" x2="69844" y2="56886"/>
                        <a14:foregroundMark x1="64375" y1="72156" x2="64375" y2="72156"/>
                        <a14:foregroundMark x1="50000" y1="65269" x2="50000" y2="65269"/>
                        <a14:foregroundMark x1="50313" y1="58683" x2="50313" y2="58683"/>
                        <a14:foregroundMark x1="43125" y1="83234" x2="43125" y2="83234"/>
                        <a14:foregroundMark x1="25156" y1="68862" x2="25156" y2="68862"/>
                        <a14:foregroundMark x1="15937" y1="67365" x2="15937" y2="67365"/>
                        <a14:foregroundMark x1="7969" y1="65868" x2="7969" y2="65868"/>
                        <a14:foregroundMark x1="2656" y1="68862" x2="2656" y2="68862"/>
                        <a14:foregroundMark x1="2969" y1="52096" x2="2969" y2="52096"/>
                      </a14:backgroundRemoval>
                    </a14:imgEffect>
                  </a14:imgLayer>
                </a14:imgProps>
              </a:ext>
            </a:extLst>
          </a:blip>
          <a:srcRect/>
          <a:stretch>
            <a:fillRect/>
          </a:stretch>
        </p:blipFill>
        <p:spPr bwMode="auto">
          <a:xfrm>
            <a:off x="7884368" y="116632"/>
            <a:ext cx="1070728" cy="608982"/>
          </a:xfrm>
          <a:prstGeom prst="rect">
            <a:avLst/>
          </a:prstGeom>
          <a:noFill/>
          <a:ln w="9525">
            <a:noFill/>
            <a:miter lim="800000"/>
            <a:headEnd/>
            <a:tailEnd/>
          </a:ln>
        </p:spPr>
      </p:pic>
      <p:cxnSp>
        <p:nvCxnSpPr>
          <p:cNvPr id="6" name="Conector reto 5"/>
          <p:cNvCxnSpPr/>
          <p:nvPr/>
        </p:nvCxnSpPr>
        <p:spPr>
          <a:xfrm>
            <a:off x="1439652" y="1863251"/>
            <a:ext cx="6264696" cy="0"/>
          </a:xfrm>
          <a:prstGeom prst="line">
            <a:avLst/>
          </a:prstGeom>
          <a:ln>
            <a:solidFill>
              <a:schemeClr val="bg2">
                <a:lumMod val="50000"/>
              </a:schemeClr>
            </a:solidFill>
          </a:ln>
        </p:spPr>
        <p:style>
          <a:lnRef idx="1">
            <a:schemeClr val="accent3"/>
          </a:lnRef>
          <a:fillRef idx="0">
            <a:schemeClr val="accent3"/>
          </a:fillRef>
          <a:effectRef idx="0">
            <a:schemeClr val="accent3"/>
          </a:effectRef>
          <a:fontRef idx="minor">
            <a:schemeClr val="tx1"/>
          </a:fontRef>
        </p:style>
      </p:cxnSp>
      <p:sp>
        <p:nvSpPr>
          <p:cNvPr id="7" name="CaixaDeTexto 6"/>
          <p:cNvSpPr txBox="1"/>
          <p:nvPr/>
        </p:nvSpPr>
        <p:spPr>
          <a:xfrm>
            <a:off x="1412442" y="1268760"/>
            <a:ext cx="4597734" cy="461665"/>
          </a:xfrm>
          <a:prstGeom prst="rect">
            <a:avLst/>
          </a:prstGeom>
          <a:noFill/>
        </p:spPr>
        <p:txBody>
          <a:bodyPr wrap="none" rtlCol="0">
            <a:spAutoFit/>
          </a:bodyPr>
          <a:lstStyle/>
          <a:p>
            <a:r>
              <a:rPr lang="pt-BR" sz="2400" dirty="0" smtClean="0">
                <a:solidFill>
                  <a:schemeClr val="accent1">
                    <a:lumMod val="50000"/>
                  </a:schemeClr>
                </a:solidFill>
                <a:latin typeface="Georgia" pitchFamily="18" charset="0"/>
              </a:rPr>
              <a:t>Conteúdo Programático </a:t>
            </a:r>
            <a:r>
              <a:rPr lang="pt-BR" sz="2000" dirty="0" smtClean="0">
                <a:solidFill>
                  <a:schemeClr val="bg2">
                    <a:lumMod val="25000"/>
                  </a:schemeClr>
                </a:solidFill>
                <a:latin typeface="Georgia" pitchFamily="18" charset="0"/>
              </a:rPr>
              <a:t>(Semana)</a:t>
            </a:r>
            <a:endParaRPr lang="pt-BR" sz="2000" dirty="0">
              <a:solidFill>
                <a:schemeClr val="bg2">
                  <a:lumMod val="25000"/>
                </a:schemeClr>
              </a:solidFill>
              <a:latin typeface="Georgia" pitchFamily="18" charset="0"/>
            </a:endParaRPr>
          </a:p>
        </p:txBody>
      </p:sp>
      <p:sp>
        <p:nvSpPr>
          <p:cNvPr id="9" name="CaixaDeTexto 8"/>
          <p:cNvSpPr txBox="1"/>
          <p:nvPr/>
        </p:nvSpPr>
        <p:spPr>
          <a:xfrm>
            <a:off x="1331640" y="1947604"/>
            <a:ext cx="6372708" cy="2950359"/>
          </a:xfrm>
          <a:prstGeom prst="rect">
            <a:avLst/>
          </a:prstGeom>
          <a:noFill/>
        </p:spPr>
        <p:txBody>
          <a:bodyPr wrap="square" rtlCol="0">
            <a:spAutoFit/>
          </a:bodyPr>
          <a:lstStyle/>
          <a:p>
            <a:pPr algn="just">
              <a:lnSpc>
                <a:spcPct val="150000"/>
              </a:lnSpc>
            </a:pPr>
            <a:r>
              <a:rPr lang="pt-BR" b="1" dirty="0">
                <a:latin typeface="Georgia" pitchFamily="18" charset="0"/>
              </a:rPr>
              <a:t>Aula 01: </a:t>
            </a:r>
            <a:r>
              <a:rPr lang="pt-BR" dirty="0">
                <a:latin typeface="Georgia" pitchFamily="18" charset="0"/>
              </a:rPr>
              <a:t>Estruturas Básicas em </a:t>
            </a:r>
            <a:r>
              <a:rPr lang="pt-BR" dirty="0" smtClean="0">
                <a:latin typeface="Georgia" pitchFamily="18" charset="0"/>
              </a:rPr>
              <a:t>Java e </a:t>
            </a:r>
            <a:r>
              <a:rPr lang="pt-BR" dirty="0">
                <a:latin typeface="Georgia" pitchFamily="18" charset="0"/>
              </a:rPr>
              <a:t>Introdução a Classes.</a:t>
            </a:r>
          </a:p>
          <a:p>
            <a:pPr algn="just">
              <a:lnSpc>
                <a:spcPct val="150000"/>
              </a:lnSpc>
            </a:pPr>
            <a:r>
              <a:rPr lang="pt-BR" b="1" dirty="0">
                <a:latin typeface="Georgia" pitchFamily="18" charset="0"/>
              </a:rPr>
              <a:t>Aula 02: </a:t>
            </a:r>
            <a:r>
              <a:rPr lang="pt-BR" dirty="0">
                <a:latin typeface="Georgia" pitchFamily="18" charset="0"/>
              </a:rPr>
              <a:t>Orientação a Objetos: Herança, Polimorfismo e Interfaces.</a:t>
            </a:r>
            <a:endParaRPr lang="pt-BR" b="1" dirty="0">
              <a:latin typeface="Georgia" pitchFamily="18" charset="0"/>
            </a:endParaRPr>
          </a:p>
          <a:p>
            <a:pPr algn="just">
              <a:lnSpc>
                <a:spcPct val="150000"/>
              </a:lnSpc>
            </a:pPr>
            <a:r>
              <a:rPr lang="pt-BR" b="1" dirty="0">
                <a:latin typeface="Georgia" pitchFamily="18" charset="0"/>
              </a:rPr>
              <a:t>Aula 03: </a:t>
            </a:r>
            <a:r>
              <a:rPr lang="pt-BR" dirty="0">
                <a:latin typeface="Georgia" pitchFamily="18" charset="0"/>
              </a:rPr>
              <a:t>Coleções e Genéricos, Tratamento e Criação de </a:t>
            </a:r>
            <a:r>
              <a:rPr lang="pt-BR" dirty="0" smtClean="0">
                <a:latin typeface="Georgia" pitchFamily="18" charset="0"/>
              </a:rPr>
              <a:t>Exceções e </a:t>
            </a:r>
            <a:r>
              <a:rPr lang="pt-BR" dirty="0">
                <a:latin typeface="Georgia" pitchFamily="18" charset="0"/>
              </a:rPr>
              <a:t>Threads.</a:t>
            </a:r>
            <a:endParaRPr lang="pt-BR" b="1" dirty="0">
              <a:latin typeface="Georgia" pitchFamily="18" charset="0"/>
            </a:endParaRPr>
          </a:p>
          <a:p>
            <a:pPr algn="just">
              <a:lnSpc>
                <a:spcPct val="150000"/>
              </a:lnSpc>
            </a:pPr>
            <a:r>
              <a:rPr lang="pt-BR" b="1" dirty="0">
                <a:latin typeface="Georgia" pitchFamily="18" charset="0"/>
              </a:rPr>
              <a:t>Aula 04: </a:t>
            </a:r>
            <a:r>
              <a:rPr lang="pt-BR" b="1" dirty="0" smtClean="0">
                <a:latin typeface="Georgia" pitchFamily="18" charset="0"/>
              </a:rPr>
              <a:t> </a:t>
            </a:r>
            <a:r>
              <a:rPr lang="pt-BR" dirty="0" smtClean="0">
                <a:latin typeface="Georgia" pitchFamily="18" charset="0"/>
              </a:rPr>
              <a:t>Strings,  Arquivos, </a:t>
            </a:r>
            <a:r>
              <a:rPr lang="pt-BR" dirty="0" err="1" smtClean="0">
                <a:latin typeface="Georgia" pitchFamily="18" charset="0"/>
              </a:rPr>
              <a:t>Streams</a:t>
            </a:r>
            <a:r>
              <a:rPr lang="pt-BR" dirty="0" smtClean="0">
                <a:latin typeface="Georgia" pitchFamily="18" charset="0"/>
              </a:rPr>
              <a:t> e Serialização</a:t>
            </a:r>
            <a:endParaRPr lang="pt-BR" b="1" dirty="0">
              <a:latin typeface="Georgia" pitchFamily="18" charset="0"/>
            </a:endParaRPr>
          </a:p>
          <a:p>
            <a:pPr algn="just">
              <a:lnSpc>
                <a:spcPct val="150000"/>
              </a:lnSpc>
            </a:pPr>
            <a:r>
              <a:rPr lang="pt-BR" b="1" dirty="0">
                <a:latin typeface="Georgia" pitchFamily="18" charset="0"/>
              </a:rPr>
              <a:t>Aula 05: </a:t>
            </a:r>
            <a:r>
              <a:rPr lang="pt-BR" dirty="0" err="1">
                <a:latin typeface="Georgia" pitchFamily="18" charset="0"/>
              </a:rPr>
              <a:t>JOptionPane</a:t>
            </a:r>
            <a:r>
              <a:rPr lang="pt-BR" dirty="0">
                <a:latin typeface="Georgia" pitchFamily="18" charset="0"/>
              </a:rPr>
              <a:t>  </a:t>
            </a:r>
            <a:r>
              <a:rPr lang="pt-BR" dirty="0" smtClean="0">
                <a:latin typeface="Georgia" pitchFamily="18" charset="0"/>
              </a:rPr>
              <a:t>e Interfaces </a:t>
            </a:r>
            <a:r>
              <a:rPr lang="pt-BR" dirty="0">
                <a:latin typeface="Georgia" pitchFamily="18" charset="0"/>
              </a:rPr>
              <a:t>Gráficas com Swing.</a:t>
            </a:r>
            <a:endParaRPr lang="pt-BR" b="1" dirty="0">
              <a:latin typeface="Georgia" pitchFamily="18" charset="0"/>
            </a:endParaRPr>
          </a:p>
        </p:txBody>
      </p:sp>
      <p:sp>
        <p:nvSpPr>
          <p:cNvPr id="10" name="Espaço Reservado para Número de Slide 9"/>
          <p:cNvSpPr>
            <a:spLocks noGrp="1"/>
          </p:cNvSpPr>
          <p:nvPr>
            <p:ph type="sldNum" sz="quarter" idx="12"/>
          </p:nvPr>
        </p:nvSpPr>
        <p:spPr/>
        <p:txBody>
          <a:bodyPr/>
          <a:lstStyle/>
          <a:p>
            <a:fld id="{D957C912-26D7-4E98-9CF3-5E4B8600EDFC}" type="slidenum">
              <a:rPr lang="pt-BR" smtClean="0"/>
              <a:t>2</a:t>
            </a:fld>
            <a:endParaRPr lang="pt-BR"/>
          </a:p>
        </p:txBody>
      </p:sp>
      <p:sp>
        <p:nvSpPr>
          <p:cNvPr id="11" name="Espaço Reservado para Rodapé 10"/>
          <p:cNvSpPr>
            <a:spLocks noGrp="1"/>
          </p:cNvSpPr>
          <p:nvPr>
            <p:ph type="ftr" sz="quarter" idx="11"/>
          </p:nvPr>
        </p:nvSpPr>
        <p:spPr/>
        <p:txBody>
          <a:bodyPr/>
          <a:lstStyle/>
          <a:p>
            <a:r>
              <a:rPr lang="pt-BR" smtClean="0"/>
              <a:t>Java Orientação a Objetos</a:t>
            </a:r>
            <a:endParaRPr lang="pt-BR"/>
          </a:p>
        </p:txBody>
      </p:sp>
    </p:spTree>
    <p:extLst>
      <p:ext uri="{BB962C8B-B14F-4D97-AF65-F5344CB8AC3E}">
        <p14:creationId xmlns:p14="http://schemas.microsoft.com/office/powerpoint/2010/main" val="39808235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08520" y="6264696"/>
            <a:ext cx="9361040" cy="620688"/>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pt-BR"/>
          </a:p>
        </p:txBody>
      </p:sp>
      <p:pic>
        <p:nvPicPr>
          <p:cNvPr id="5" name="Imagem 4" descr="C:\Users\Renato\Desktop\logo_res.jpg"/>
          <p:cNvPicPr/>
          <p:nvPr/>
        </p:nvPicPr>
        <p:blipFill>
          <a:blip r:embed="rId3" cstate="print">
            <a:extLst>
              <a:ext uri="{BEBA8EAE-BF5A-486C-A8C5-ECC9F3942E4B}">
                <a14:imgProps xmlns:a14="http://schemas.microsoft.com/office/drawing/2010/main">
                  <a14:imgLayer r:embed="rId4">
                    <a14:imgEffect>
                      <a14:backgroundRemoval t="0" b="100000" l="0" r="100000">
                        <a14:foregroundMark x1="79531" y1="43413" x2="79531" y2="43413"/>
                        <a14:foregroundMark x1="84844" y1="8383" x2="84844" y2="8383"/>
                        <a14:foregroundMark x1="95938" y1="31737" x2="95938" y2="31737"/>
                        <a14:foregroundMark x1="93125" y1="47605" x2="93125" y2="47605"/>
                        <a14:foregroundMark x1="72969" y1="14970" x2="72969" y2="14970"/>
                        <a14:foregroundMark x1="81250" y1="26347" x2="81250" y2="26347"/>
                        <a14:foregroundMark x1="90313" y1="30240" x2="90313" y2="30240"/>
                        <a14:foregroundMark x1="66875" y1="46108" x2="66875" y2="46108"/>
                        <a14:foregroundMark x1="87031" y1="46707" x2="87031" y2="46707"/>
                        <a14:foregroundMark x1="81563" y1="80539" x2="81563" y2="80539"/>
                        <a14:foregroundMark x1="69844" y1="68862" x2="69844" y2="68862"/>
                        <a14:foregroundMark x1="69844" y1="56886" x2="69844" y2="56886"/>
                        <a14:foregroundMark x1="64375" y1="72156" x2="64375" y2="72156"/>
                        <a14:foregroundMark x1="50000" y1="65269" x2="50000" y2="65269"/>
                        <a14:foregroundMark x1="50313" y1="58683" x2="50313" y2="58683"/>
                        <a14:foregroundMark x1="43125" y1="83234" x2="43125" y2="83234"/>
                        <a14:foregroundMark x1="25156" y1="68862" x2="25156" y2="68862"/>
                        <a14:foregroundMark x1="15937" y1="67365" x2="15937" y2="67365"/>
                        <a14:foregroundMark x1="7969" y1="65868" x2="7969" y2="65868"/>
                        <a14:foregroundMark x1="2656" y1="68862" x2="2656" y2="68862"/>
                        <a14:foregroundMark x1="2969" y1="52096" x2="2969" y2="52096"/>
                      </a14:backgroundRemoval>
                    </a14:imgEffect>
                  </a14:imgLayer>
                </a14:imgProps>
              </a:ext>
            </a:extLst>
          </a:blip>
          <a:srcRect/>
          <a:stretch>
            <a:fillRect/>
          </a:stretch>
        </p:blipFill>
        <p:spPr bwMode="auto">
          <a:xfrm>
            <a:off x="7884368" y="116632"/>
            <a:ext cx="1070728" cy="608982"/>
          </a:xfrm>
          <a:prstGeom prst="rect">
            <a:avLst/>
          </a:prstGeom>
          <a:noFill/>
          <a:ln w="9525">
            <a:noFill/>
            <a:miter lim="800000"/>
            <a:headEnd/>
            <a:tailEnd/>
          </a:ln>
        </p:spPr>
      </p:pic>
      <p:cxnSp>
        <p:nvCxnSpPr>
          <p:cNvPr id="6" name="Conector reto 5"/>
          <p:cNvCxnSpPr/>
          <p:nvPr/>
        </p:nvCxnSpPr>
        <p:spPr>
          <a:xfrm>
            <a:off x="1439652" y="908720"/>
            <a:ext cx="6264696" cy="0"/>
          </a:xfrm>
          <a:prstGeom prst="line">
            <a:avLst/>
          </a:prstGeom>
          <a:ln>
            <a:solidFill>
              <a:schemeClr val="bg2">
                <a:lumMod val="50000"/>
              </a:schemeClr>
            </a:solidFill>
          </a:ln>
        </p:spPr>
        <p:style>
          <a:lnRef idx="1">
            <a:schemeClr val="accent3"/>
          </a:lnRef>
          <a:fillRef idx="0">
            <a:schemeClr val="accent3"/>
          </a:fillRef>
          <a:effectRef idx="0">
            <a:schemeClr val="accent3"/>
          </a:effectRef>
          <a:fontRef idx="minor">
            <a:schemeClr val="tx1"/>
          </a:fontRef>
        </p:style>
      </p:cxnSp>
      <p:sp>
        <p:nvSpPr>
          <p:cNvPr id="7" name="CaixaDeTexto 6"/>
          <p:cNvSpPr txBox="1"/>
          <p:nvPr/>
        </p:nvSpPr>
        <p:spPr>
          <a:xfrm>
            <a:off x="1412442" y="404664"/>
            <a:ext cx="4166525" cy="461665"/>
          </a:xfrm>
          <a:prstGeom prst="rect">
            <a:avLst/>
          </a:prstGeom>
          <a:noFill/>
        </p:spPr>
        <p:txBody>
          <a:bodyPr wrap="none" rtlCol="0">
            <a:spAutoFit/>
          </a:bodyPr>
          <a:lstStyle/>
          <a:p>
            <a:r>
              <a:rPr lang="pt-BR" sz="2400" dirty="0" smtClean="0">
                <a:solidFill>
                  <a:schemeClr val="accent1">
                    <a:lumMod val="50000"/>
                  </a:schemeClr>
                </a:solidFill>
                <a:latin typeface="Georgia" pitchFamily="18" charset="0"/>
              </a:rPr>
              <a:t>Repetição </a:t>
            </a:r>
            <a:r>
              <a:rPr lang="pt-BR" sz="2400" dirty="0" smtClean="0">
                <a:solidFill>
                  <a:schemeClr val="tx2">
                    <a:lumMod val="65000"/>
                    <a:lumOff val="35000"/>
                  </a:schemeClr>
                </a:solidFill>
                <a:latin typeface="Georgia" pitchFamily="18" charset="0"/>
              </a:rPr>
              <a:t>– </a:t>
            </a:r>
            <a:r>
              <a:rPr lang="pt-BR" sz="2400" dirty="0" err="1" smtClean="0">
                <a:solidFill>
                  <a:schemeClr val="tx2">
                    <a:lumMod val="65000"/>
                    <a:lumOff val="35000"/>
                  </a:schemeClr>
                </a:solidFill>
                <a:latin typeface="Georgia" pitchFamily="18" charset="0"/>
              </a:rPr>
              <a:t>While</a:t>
            </a:r>
            <a:r>
              <a:rPr lang="pt-BR" sz="2400" dirty="0" smtClean="0">
                <a:solidFill>
                  <a:schemeClr val="tx2">
                    <a:lumMod val="65000"/>
                    <a:lumOff val="35000"/>
                  </a:schemeClr>
                </a:solidFill>
                <a:latin typeface="Georgia" pitchFamily="18" charset="0"/>
              </a:rPr>
              <a:t>/Enquanto</a:t>
            </a:r>
            <a:endParaRPr lang="pt-BR" sz="2000" dirty="0">
              <a:solidFill>
                <a:schemeClr val="tx2">
                  <a:lumMod val="65000"/>
                  <a:lumOff val="35000"/>
                </a:schemeClr>
              </a:solidFill>
              <a:latin typeface="Georgia" pitchFamily="18" charset="0"/>
            </a:endParaRPr>
          </a:p>
        </p:txBody>
      </p:sp>
      <p:sp>
        <p:nvSpPr>
          <p:cNvPr id="2" name="Espaço Reservado para Número de Slide 1"/>
          <p:cNvSpPr>
            <a:spLocks noGrp="1"/>
          </p:cNvSpPr>
          <p:nvPr>
            <p:ph type="sldNum" sz="quarter" idx="12"/>
          </p:nvPr>
        </p:nvSpPr>
        <p:spPr/>
        <p:txBody>
          <a:bodyPr/>
          <a:lstStyle/>
          <a:p>
            <a:fld id="{D957C912-26D7-4E98-9CF3-5E4B8600EDFC}" type="slidenum">
              <a:rPr lang="pt-BR" smtClean="0"/>
              <a:t>20</a:t>
            </a:fld>
            <a:endParaRPr lang="pt-BR"/>
          </a:p>
        </p:txBody>
      </p:sp>
      <p:sp>
        <p:nvSpPr>
          <p:cNvPr id="3" name="Espaço Reservado para Rodapé 2"/>
          <p:cNvSpPr>
            <a:spLocks noGrp="1"/>
          </p:cNvSpPr>
          <p:nvPr>
            <p:ph type="ftr" sz="quarter" idx="11"/>
          </p:nvPr>
        </p:nvSpPr>
        <p:spPr/>
        <p:txBody>
          <a:bodyPr/>
          <a:lstStyle/>
          <a:p>
            <a:r>
              <a:rPr lang="pt-BR" smtClean="0"/>
              <a:t>Java Orientação a Objetos</a:t>
            </a:r>
            <a:endParaRPr lang="pt-BR"/>
          </a:p>
        </p:txBody>
      </p:sp>
      <p:sp>
        <p:nvSpPr>
          <p:cNvPr id="17" name="CaixaDeTexto 16"/>
          <p:cNvSpPr txBox="1"/>
          <p:nvPr/>
        </p:nvSpPr>
        <p:spPr>
          <a:xfrm>
            <a:off x="395536" y="1546914"/>
            <a:ext cx="8424936" cy="3693319"/>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pt-BR" dirty="0" err="1"/>
              <a:t>public</a:t>
            </a:r>
            <a:r>
              <a:rPr lang="pt-BR" dirty="0"/>
              <a:t> </a:t>
            </a:r>
            <a:r>
              <a:rPr lang="pt-BR" dirty="0" err="1"/>
              <a:t>class</a:t>
            </a:r>
            <a:r>
              <a:rPr lang="pt-BR" dirty="0"/>
              <a:t> Tabuada {</a:t>
            </a:r>
          </a:p>
          <a:p>
            <a:r>
              <a:rPr lang="pt-BR" dirty="0"/>
              <a:t>        </a:t>
            </a:r>
            <a:r>
              <a:rPr lang="en-US" dirty="0"/>
              <a:t>public static void main(String[] </a:t>
            </a:r>
            <a:r>
              <a:rPr lang="en-US" dirty="0" err="1"/>
              <a:t>args</a:t>
            </a:r>
            <a:r>
              <a:rPr lang="en-US" dirty="0"/>
              <a:t>) {</a:t>
            </a:r>
            <a:endParaRPr lang="pt-BR" dirty="0"/>
          </a:p>
          <a:p>
            <a:r>
              <a:rPr lang="pt-BR" dirty="0"/>
              <a:t>               Scanner input = new Scanner(System.</a:t>
            </a:r>
            <a:r>
              <a:rPr lang="pt-BR" i="1" dirty="0"/>
              <a:t>in);</a:t>
            </a:r>
            <a:endParaRPr lang="pt-BR" dirty="0"/>
          </a:p>
          <a:p>
            <a:r>
              <a:rPr lang="pt-BR" dirty="0"/>
              <a:t>               </a:t>
            </a:r>
            <a:r>
              <a:rPr lang="pt-BR" dirty="0" err="1"/>
              <a:t>System.</a:t>
            </a:r>
            <a:r>
              <a:rPr lang="pt-BR" i="1" dirty="0" err="1"/>
              <a:t>out.println</a:t>
            </a:r>
            <a:r>
              <a:rPr lang="pt-BR" i="1" dirty="0"/>
              <a:t>("Entre com um número o qual deseja calcular a tabuada:");</a:t>
            </a:r>
          </a:p>
          <a:p>
            <a:r>
              <a:rPr lang="pt-BR" dirty="0"/>
              <a:t>                </a:t>
            </a:r>
            <a:r>
              <a:rPr lang="pt-BR" dirty="0" err="1"/>
              <a:t>int</a:t>
            </a:r>
            <a:r>
              <a:rPr lang="pt-BR" dirty="0"/>
              <a:t> n = </a:t>
            </a:r>
            <a:r>
              <a:rPr lang="pt-BR" dirty="0" err="1"/>
              <a:t>input.nextInt</a:t>
            </a:r>
            <a:r>
              <a:rPr lang="pt-BR" dirty="0"/>
              <a:t>();</a:t>
            </a:r>
          </a:p>
          <a:p>
            <a:r>
              <a:rPr lang="pt-BR" dirty="0"/>
              <a:t>                </a:t>
            </a:r>
            <a:r>
              <a:rPr lang="pt-BR" dirty="0" err="1"/>
              <a:t>System.</a:t>
            </a:r>
            <a:r>
              <a:rPr lang="pt-BR" i="1" dirty="0" err="1"/>
              <a:t>out.println</a:t>
            </a:r>
            <a:r>
              <a:rPr lang="pt-BR" i="1" dirty="0"/>
              <a:t>("Tabuada de "+n+" utilizando '</a:t>
            </a:r>
            <a:r>
              <a:rPr lang="pt-BR" i="1" dirty="0" err="1"/>
              <a:t>While</a:t>
            </a:r>
            <a:r>
              <a:rPr lang="pt-BR" i="1" dirty="0"/>
              <a:t>':");</a:t>
            </a:r>
          </a:p>
          <a:p>
            <a:r>
              <a:rPr lang="pt-BR" i="1" dirty="0"/>
              <a:t>                </a:t>
            </a:r>
            <a:r>
              <a:rPr lang="pt-BR" b="1" dirty="0" err="1">
                <a:solidFill>
                  <a:schemeClr val="accent3">
                    <a:lumMod val="75000"/>
                  </a:schemeClr>
                </a:solidFill>
              </a:rPr>
              <a:t>int</a:t>
            </a:r>
            <a:r>
              <a:rPr lang="pt-BR" b="1" dirty="0">
                <a:solidFill>
                  <a:schemeClr val="accent3">
                    <a:lumMod val="75000"/>
                  </a:schemeClr>
                </a:solidFill>
              </a:rPr>
              <a:t>  contador = 0;</a:t>
            </a:r>
          </a:p>
          <a:p>
            <a:r>
              <a:rPr lang="pt-BR" b="1" dirty="0"/>
              <a:t>                </a:t>
            </a:r>
            <a:r>
              <a:rPr lang="pt-BR" b="1" dirty="0" err="1"/>
              <a:t>while</a:t>
            </a:r>
            <a:r>
              <a:rPr lang="pt-BR" b="1" dirty="0"/>
              <a:t>(</a:t>
            </a:r>
            <a:r>
              <a:rPr lang="pt-BR" b="1" dirty="0">
                <a:solidFill>
                  <a:srgbClr val="00B0F0"/>
                </a:solidFill>
              </a:rPr>
              <a:t>contador &lt;= 10</a:t>
            </a:r>
            <a:r>
              <a:rPr lang="pt-BR" b="1" dirty="0"/>
              <a:t>){</a:t>
            </a:r>
          </a:p>
          <a:p>
            <a:r>
              <a:rPr lang="pt-BR" b="1" dirty="0">
                <a:solidFill>
                  <a:schemeClr val="accent3">
                    <a:lumMod val="75000"/>
                  </a:schemeClr>
                </a:solidFill>
              </a:rPr>
              <a:t>                     </a:t>
            </a:r>
            <a:r>
              <a:rPr lang="pt-BR" b="1" dirty="0" err="1">
                <a:solidFill>
                  <a:schemeClr val="bg2">
                    <a:lumMod val="90000"/>
                  </a:schemeClr>
                </a:solidFill>
              </a:rPr>
              <a:t>System.</a:t>
            </a:r>
            <a:r>
              <a:rPr lang="pt-BR" b="1" i="1" dirty="0" err="1">
                <a:solidFill>
                  <a:schemeClr val="bg2">
                    <a:lumMod val="90000"/>
                  </a:schemeClr>
                </a:solidFill>
              </a:rPr>
              <a:t>out.println</a:t>
            </a:r>
            <a:r>
              <a:rPr lang="pt-BR" b="1" i="1" dirty="0">
                <a:solidFill>
                  <a:schemeClr val="bg2">
                    <a:lumMod val="90000"/>
                  </a:schemeClr>
                </a:solidFill>
              </a:rPr>
              <a:t>("-" + n + "x" + contador + "= " + contador*n);</a:t>
            </a:r>
          </a:p>
          <a:p>
            <a:r>
              <a:rPr lang="pt-BR" b="1" dirty="0">
                <a:solidFill>
                  <a:schemeClr val="accent3">
                    <a:lumMod val="75000"/>
                  </a:schemeClr>
                </a:solidFill>
              </a:rPr>
              <a:t>                     </a:t>
            </a:r>
            <a:r>
              <a:rPr lang="pt-BR" b="1" dirty="0">
                <a:solidFill>
                  <a:schemeClr val="accent1"/>
                </a:solidFill>
              </a:rPr>
              <a:t>contador = contador + 1; </a:t>
            </a:r>
            <a:r>
              <a:rPr lang="pt-BR" b="1" dirty="0">
                <a:solidFill>
                  <a:schemeClr val="bg2">
                    <a:lumMod val="90000"/>
                  </a:schemeClr>
                </a:solidFill>
              </a:rPr>
              <a:t>//</a:t>
            </a:r>
            <a:r>
              <a:rPr lang="pt-BR" b="1" u="sng" dirty="0">
                <a:solidFill>
                  <a:schemeClr val="bg2">
                    <a:lumMod val="90000"/>
                  </a:schemeClr>
                </a:solidFill>
              </a:rPr>
              <a:t>contador++;</a:t>
            </a:r>
          </a:p>
          <a:p>
            <a:r>
              <a:rPr lang="pt-BR" b="1" dirty="0"/>
              <a:t>                }</a:t>
            </a:r>
          </a:p>
          <a:p>
            <a:r>
              <a:rPr lang="pt-BR" i="1" dirty="0"/>
              <a:t>        }</a:t>
            </a:r>
          </a:p>
          <a:p>
            <a:r>
              <a:rPr lang="pt-BR" i="1" dirty="0"/>
              <a:t>}</a:t>
            </a:r>
            <a:endParaRPr lang="pt-BR" i="1" dirty="0"/>
          </a:p>
        </p:txBody>
      </p:sp>
    </p:spTree>
    <p:extLst>
      <p:ext uri="{BB962C8B-B14F-4D97-AF65-F5344CB8AC3E}">
        <p14:creationId xmlns:p14="http://schemas.microsoft.com/office/powerpoint/2010/main" val="5126277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08520" y="6264696"/>
            <a:ext cx="9361040" cy="620688"/>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pt-BR"/>
          </a:p>
        </p:txBody>
      </p:sp>
      <p:pic>
        <p:nvPicPr>
          <p:cNvPr id="5" name="Imagem 4" descr="C:\Users\Renato\Desktop\logo_res.jpg"/>
          <p:cNvPicPr/>
          <p:nvPr/>
        </p:nvPicPr>
        <p:blipFill>
          <a:blip r:embed="rId3" cstate="print">
            <a:extLst>
              <a:ext uri="{BEBA8EAE-BF5A-486C-A8C5-ECC9F3942E4B}">
                <a14:imgProps xmlns:a14="http://schemas.microsoft.com/office/drawing/2010/main">
                  <a14:imgLayer r:embed="rId4">
                    <a14:imgEffect>
                      <a14:backgroundRemoval t="0" b="100000" l="0" r="100000">
                        <a14:foregroundMark x1="79531" y1="43413" x2="79531" y2="43413"/>
                        <a14:foregroundMark x1="84844" y1="8383" x2="84844" y2="8383"/>
                        <a14:foregroundMark x1="95938" y1="31737" x2="95938" y2="31737"/>
                        <a14:foregroundMark x1="93125" y1="47605" x2="93125" y2="47605"/>
                        <a14:foregroundMark x1="72969" y1="14970" x2="72969" y2="14970"/>
                        <a14:foregroundMark x1="81250" y1="26347" x2="81250" y2="26347"/>
                        <a14:foregroundMark x1="90313" y1="30240" x2="90313" y2="30240"/>
                        <a14:foregroundMark x1="66875" y1="46108" x2="66875" y2="46108"/>
                        <a14:foregroundMark x1="87031" y1="46707" x2="87031" y2="46707"/>
                        <a14:foregroundMark x1="81563" y1="80539" x2="81563" y2="80539"/>
                        <a14:foregroundMark x1="69844" y1="68862" x2="69844" y2="68862"/>
                        <a14:foregroundMark x1="69844" y1="56886" x2="69844" y2="56886"/>
                        <a14:foregroundMark x1="64375" y1="72156" x2="64375" y2="72156"/>
                        <a14:foregroundMark x1="50000" y1="65269" x2="50000" y2="65269"/>
                        <a14:foregroundMark x1="50313" y1="58683" x2="50313" y2="58683"/>
                        <a14:foregroundMark x1="43125" y1="83234" x2="43125" y2="83234"/>
                        <a14:foregroundMark x1="25156" y1="68862" x2="25156" y2="68862"/>
                        <a14:foregroundMark x1="15937" y1="67365" x2="15937" y2="67365"/>
                        <a14:foregroundMark x1="7969" y1="65868" x2="7969" y2="65868"/>
                        <a14:foregroundMark x1="2656" y1="68862" x2="2656" y2="68862"/>
                        <a14:foregroundMark x1="2969" y1="52096" x2="2969" y2="52096"/>
                      </a14:backgroundRemoval>
                    </a14:imgEffect>
                  </a14:imgLayer>
                </a14:imgProps>
              </a:ext>
            </a:extLst>
          </a:blip>
          <a:srcRect/>
          <a:stretch>
            <a:fillRect/>
          </a:stretch>
        </p:blipFill>
        <p:spPr bwMode="auto">
          <a:xfrm>
            <a:off x="7884368" y="116632"/>
            <a:ext cx="1070728" cy="608982"/>
          </a:xfrm>
          <a:prstGeom prst="rect">
            <a:avLst/>
          </a:prstGeom>
          <a:noFill/>
          <a:ln w="9525">
            <a:noFill/>
            <a:miter lim="800000"/>
            <a:headEnd/>
            <a:tailEnd/>
          </a:ln>
        </p:spPr>
      </p:pic>
      <p:cxnSp>
        <p:nvCxnSpPr>
          <p:cNvPr id="6" name="Conector reto 5"/>
          <p:cNvCxnSpPr/>
          <p:nvPr/>
        </p:nvCxnSpPr>
        <p:spPr>
          <a:xfrm>
            <a:off x="1439652" y="908720"/>
            <a:ext cx="6264696" cy="0"/>
          </a:xfrm>
          <a:prstGeom prst="line">
            <a:avLst/>
          </a:prstGeom>
          <a:ln>
            <a:solidFill>
              <a:schemeClr val="bg2">
                <a:lumMod val="50000"/>
              </a:schemeClr>
            </a:solidFill>
          </a:ln>
        </p:spPr>
        <p:style>
          <a:lnRef idx="1">
            <a:schemeClr val="accent3"/>
          </a:lnRef>
          <a:fillRef idx="0">
            <a:schemeClr val="accent3"/>
          </a:fillRef>
          <a:effectRef idx="0">
            <a:schemeClr val="accent3"/>
          </a:effectRef>
          <a:fontRef idx="minor">
            <a:schemeClr val="tx1"/>
          </a:fontRef>
        </p:style>
      </p:cxnSp>
      <p:sp>
        <p:nvSpPr>
          <p:cNvPr id="7" name="CaixaDeTexto 6"/>
          <p:cNvSpPr txBox="1"/>
          <p:nvPr/>
        </p:nvSpPr>
        <p:spPr>
          <a:xfrm>
            <a:off x="1412442" y="404664"/>
            <a:ext cx="4110421" cy="461665"/>
          </a:xfrm>
          <a:prstGeom prst="rect">
            <a:avLst/>
          </a:prstGeom>
          <a:noFill/>
        </p:spPr>
        <p:txBody>
          <a:bodyPr wrap="none" rtlCol="0">
            <a:spAutoFit/>
          </a:bodyPr>
          <a:lstStyle/>
          <a:p>
            <a:r>
              <a:rPr lang="pt-BR" sz="2400" dirty="0" smtClean="0">
                <a:solidFill>
                  <a:schemeClr val="accent1">
                    <a:lumMod val="50000"/>
                  </a:schemeClr>
                </a:solidFill>
                <a:latin typeface="Georgia" pitchFamily="18" charset="0"/>
              </a:rPr>
              <a:t>Repetição </a:t>
            </a:r>
            <a:r>
              <a:rPr lang="pt-BR" sz="2400" dirty="0" smtClean="0">
                <a:solidFill>
                  <a:schemeClr val="tx2">
                    <a:lumMod val="65000"/>
                    <a:lumOff val="35000"/>
                  </a:schemeClr>
                </a:solidFill>
                <a:latin typeface="Georgia" pitchFamily="18" charset="0"/>
              </a:rPr>
              <a:t>– Do...</a:t>
            </a:r>
            <a:r>
              <a:rPr lang="pt-BR" sz="2400" dirty="0" err="1" smtClean="0">
                <a:solidFill>
                  <a:schemeClr val="tx2">
                    <a:lumMod val="65000"/>
                    <a:lumOff val="35000"/>
                  </a:schemeClr>
                </a:solidFill>
                <a:latin typeface="Georgia" pitchFamily="18" charset="0"/>
              </a:rPr>
              <a:t>While</a:t>
            </a:r>
            <a:r>
              <a:rPr lang="pt-BR" sz="2400" dirty="0" smtClean="0">
                <a:solidFill>
                  <a:schemeClr val="tx2">
                    <a:lumMod val="65000"/>
                    <a:lumOff val="35000"/>
                  </a:schemeClr>
                </a:solidFill>
                <a:latin typeface="Georgia" pitchFamily="18" charset="0"/>
              </a:rPr>
              <a:t>/Faça</a:t>
            </a:r>
            <a:endParaRPr lang="pt-BR" sz="2000" dirty="0">
              <a:solidFill>
                <a:schemeClr val="tx2">
                  <a:lumMod val="65000"/>
                  <a:lumOff val="35000"/>
                </a:schemeClr>
              </a:solidFill>
              <a:latin typeface="Georgia" pitchFamily="18" charset="0"/>
            </a:endParaRPr>
          </a:p>
        </p:txBody>
      </p:sp>
      <p:sp>
        <p:nvSpPr>
          <p:cNvPr id="2" name="Espaço Reservado para Número de Slide 1"/>
          <p:cNvSpPr>
            <a:spLocks noGrp="1"/>
          </p:cNvSpPr>
          <p:nvPr>
            <p:ph type="sldNum" sz="quarter" idx="12"/>
          </p:nvPr>
        </p:nvSpPr>
        <p:spPr/>
        <p:txBody>
          <a:bodyPr/>
          <a:lstStyle/>
          <a:p>
            <a:fld id="{D957C912-26D7-4E98-9CF3-5E4B8600EDFC}" type="slidenum">
              <a:rPr lang="pt-BR" smtClean="0"/>
              <a:t>21</a:t>
            </a:fld>
            <a:endParaRPr lang="pt-BR"/>
          </a:p>
        </p:txBody>
      </p:sp>
      <p:sp>
        <p:nvSpPr>
          <p:cNvPr id="3" name="Espaço Reservado para Rodapé 2"/>
          <p:cNvSpPr>
            <a:spLocks noGrp="1"/>
          </p:cNvSpPr>
          <p:nvPr>
            <p:ph type="ftr" sz="quarter" idx="11"/>
          </p:nvPr>
        </p:nvSpPr>
        <p:spPr/>
        <p:txBody>
          <a:bodyPr/>
          <a:lstStyle/>
          <a:p>
            <a:r>
              <a:rPr lang="pt-BR" smtClean="0"/>
              <a:t>Java Orientação a Objetos</a:t>
            </a:r>
            <a:endParaRPr lang="pt-BR"/>
          </a:p>
        </p:txBody>
      </p:sp>
      <p:sp>
        <p:nvSpPr>
          <p:cNvPr id="17" name="CaixaDeTexto 16"/>
          <p:cNvSpPr txBox="1"/>
          <p:nvPr/>
        </p:nvSpPr>
        <p:spPr>
          <a:xfrm>
            <a:off x="395536" y="1546914"/>
            <a:ext cx="8424936" cy="3693319"/>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pt-BR" dirty="0" err="1"/>
              <a:t>public</a:t>
            </a:r>
            <a:r>
              <a:rPr lang="pt-BR" dirty="0"/>
              <a:t> </a:t>
            </a:r>
            <a:r>
              <a:rPr lang="pt-BR" dirty="0" err="1"/>
              <a:t>class</a:t>
            </a:r>
            <a:r>
              <a:rPr lang="pt-BR" dirty="0"/>
              <a:t> Tabuada {</a:t>
            </a:r>
          </a:p>
          <a:p>
            <a:r>
              <a:rPr lang="pt-BR" dirty="0"/>
              <a:t>        </a:t>
            </a:r>
            <a:r>
              <a:rPr lang="en-US" dirty="0"/>
              <a:t>public static void main(String[] </a:t>
            </a:r>
            <a:r>
              <a:rPr lang="en-US" dirty="0" err="1"/>
              <a:t>args</a:t>
            </a:r>
            <a:r>
              <a:rPr lang="en-US" dirty="0"/>
              <a:t>) {</a:t>
            </a:r>
            <a:endParaRPr lang="pt-BR" dirty="0"/>
          </a:p>
          <a:p>
            <a:r>
              <a:rPr lang="pt-BR" dirty="0"/>
              <a:t>               Scanner input = new Scanner(System.</a:t>
            </a:r>
            <a:r>
              <a:rPr lang="pt-BR" i="1" dirty="0"/>
              <a:t>in);</a:t>
            </a:r>
            <a:endParaRPr lang="pt-BR" dirty="0"/>
          </a:p>
          <a:p>
            <a:r>
              <a:rPr lang="pt-BR" dirty="0"/>
              <a:t>               </a:t>
            </a:r>
            <a:r>
              <a:rPr lang="pt-BR" dirty="0" err="1"/>
              <a:t>System.</a:t>
            </a:r>
            <a:r>
              <a:rPr lang="pt-BR" i="1" dirty="0" err="1"/>
              <a:t>out.println</a:t>
            </a:r>
            <a:r>
              <a:rPr lang="pt-BR" i="1" dirty="0"/>
              <a:t>("Entre com um número o qual deseja calcular a tabuada:");</a:t>
            </a:r>
          </a:p>
          <a:p>
            <a:r>
              <a:rPr lang="pt-BR" dirty="0"/>
              <a:t>                </a:t>
            </a:r>
            <a:r>
              <a:rPr lang="pt-BR" dirty="0" err="1"/>
              <a:t>int</a:t>
            </a:r>
            <a:r>
              <a:rPr lang="pt-BR" dirty="0"/>
              <a:t> n = </a:t>
            </a:r>
            <a:r>
              <a:rPr lang="pt-BR" dirty="0" err="1"/>
              <a:t>input.nextInt</a:t>
            </a:r>
            <a:r>
              <a:rPr lang="pt-BR" dirty="0"/>
              <a:t>();</a:t>
            </a:r>
          </a:p>
          <a:p>
            <a:r>
              <a:rPr lang="pt-BR" dirty="0"/>
              <a:t>                </a:t>
            </a:r>
            <a:r>
              <a:rPr lang="pt-BR" dirty="0" err="1"/>
              <a:t>System.</a:t>
            </a:r>
            <a:r>
              <a:rPr lang="pt-BR" i="1" dirty="0" err="1"/>
              <a:t>out.println</a:t>
            </a:r>
            <a:r>
              <a:rPr lang="pt-BR" i="1" dirty="0"/>
              <a:t>("Tabuada de "+n+" utilizando '</a:t>
            </a:r>
            <a:r>
              <a:rPr lang="pt-BR" i="1" dirty="0" err="1"/>
              <a:t>While</a:t>
            </a:r>
            <a:r>
              <a:rPr lang="pt-BR" i="1" dirty="0"/>
              <a:t>':");</a:t>
            </a:r>
          </a:p>
          <a:p>
            <a:r>
              <a:rPr lang="pt-BR" i="1" dirty="0"/>
              <a:t>                </a:t>
            </a:r>
            <a:r>
              <a:rPr lang="pt-BR" b="1" dirty="0" err="1">
                <a:solidFill>
                  <a:schemeClr val="accent3">
                    <a:lumMod val="75000"/>
                  </a:schemeClr>
                </a:solidFill>
              </a:rPr>
              <a:t>int</a:t>
            </a:r>
            <a:r>
              <a:rPr lang="pt-BR" b="1" dirty="0">
                <a:solidFill>
                  <a:schemeClr val="accent3">
                    <a:lumMod val="75000"/>
                  </a:schemeClr>
                </a:solidFill>
              </a:rPr>
              <a:t>  contador = 0;</a:t>
            </a:r>
          </a:p>
          <a:p>
            <a:r>
              <a:rPr lang="pt-BR" b="1" dirty="0"/>
              <a:t>                </a:t>
            </a:r>
            <a:r>
              <a:rPr lang="pt-BR" b="1" dirty="0" smtClean="0"/>
              <a:t>do{</a:t>
            </a:r>
            <a:endParaRPr lang="pt-BR" b="1" dirty="0"/>
          </a:p>
          <a:p>
            <a:r>
              <a:rPr lang="pt-BR" b="1" dirty="0">
                <a:solidFill>
                  <a:schemeClr val="accent3">
                    <a:lumMod val="75000"/>
                  </a:schemeClr>
                </a:solidFill>
              </a:rPr>
              <a:t>                     </a:t>
            </a:r>
            <a:r>
              <a:rPr lang="pt-BR" b="1" dirty="0" err="1">
                <a:solidFill>
                  <a:schemeClr val="bg2">
                    <a:lumMod val="90000"/>
                  </a:schemeClr>
                </a:solidFill>
              </a:rPr>
              <a:t>System.</a:t>
            </a:r>
            <a:r>
              <a:rPr lang="pt-BR" b="1" i="1" dirty="0" err="1">
                <a:solidFill>
                  <a:schemeClr val="bg2">
                    <a:lumMod val="90000"/>
                  </a:schemeClr>
                </a:solidFill>
              </a:rPr>
              <a:t>out.println</a:t>
            </a:r>
            <a:r>
              <a:rPr lang="pt-BR" b="1" i="1" dirty="0">
                <a:solidFill>
                  <a:schemeClr val="bg2">
                    <a:lumMod val="90000"/>
                  </a:schemeClr>
                </a:solidFill>
              </a:rPr>
              <a:t>("-" + n + "x" + contador + "= " + contador*n);</a:t>
            </a:r>
          </a:p>
          <a:p>
            <a:r>
              <a:rPr lang="pt-BR" b="1" dirty="0">
                <a:solidFill>
                  <a:schemeClr val="accent3">
                    <a:lumMod val="75000"/>
                  </a:schemeClr>
                </a:solidFill>
              </a:rPr>
              <a:t>                     </a:t>
            </a:r>
            <a:r>
              <a:rPr lang="pt-BR" b="1" dirty="0">
                <a:solidFill>
                  <a:schemeClr val="accent1"/>
                </a:solidFill>
              </a:rPr>
              <a:t>contador = contador + 1; </a:t>
            </a:r>
            <a:r>
              <a:rPr lang="pt-BR" b="1" dirty="0">
                <a:solidFill>
                  <a:schemeClr val="bg2">
                    <a:lumMod val="90000"/>
                  </a:schemeClr>
                </a:solidFill>
              </a:rPr>
              <a:t>//</a:t>
            </a:r>
            <a:r>
              <a:rPr lang="pt-BR" b="1" u="sng" dirty="0">
                <a:solidFill>
                  <a:schemeClr val="bg2">
                    <a:lumMod val="90000"/>
                  </a:schemeClr>
                </a:solidFill>
              </a:rPr>
              <a:t>contador++;</a:t>
            </a:r>
          </a:p>
          <a:p>
            <a:r>
              <a:rPr lang="pt-BR" b="1" dirty="0"/>
              <a:t>                </a:t>
            </a:r>
            <a:r>
              <a:rPr lang="pt-BR" b="1" dirty="0" smtClean="0"/>
              <a:t>}</a:t>
            </a:r>
            <a:r>
              <a:rPr lang="pt-BR" b="1" dirty="0"/>
              <a:t> </a:t>
            </a:r>
            <a:r>
              <a:rPr lang="pt-BR" b="1" dirty="0" err="1"/>
              <a:t>while</a:t>
            </a:r>
            <a:r>
              <a:rPr lang="pt-BR" b="1" dirty="0"/>
              <a:t>(</a:t>
            </a:r>
            <a:r>
              <a:rPr lang="pt-BR" b="1" dirty="0">
                <a:solidFill>
                  <a:srgbClr val="00B0F0"/>
                </a:solidFill>
              </a:rPr>
              <a:t>contador &lt;= 10</a:t>
            </a:r>
            <a:r>
              <a:rPr lang="pt-BR" b="1" dirty="0" smtClean="0"/>
              <a:t>);</a:t>
            </a:r>
            <a:endParaRPr lang="pt-BR" b="1" dirty="0"/>
          </a:p>
          <a:p>
            <a:r>
              <a:rPr lang="pt-BR" i="1" dirty="0"/>
              <a:t>        }</a:t>
            </a:r>
          </a:p>
          <a:p>
            <a:r>
              <a:rPr lang="pt-BR" i="1" dirty="0"/>
              <a:t>}</a:t>
            </a:r>
            <a:endParaRPr lang="pt-BR" i="1" dirty="0"/>
          </a:p>
        </p:txBody>
      </p:sp>
    </p:spTree>
    <p:extLst>
      <p:ext uri="{BB962C8B-B14F-4D97-AF65-F5344CB8AC3E}">
        <p14:creationId xmlns:p14="http://schemas.microsoft.com/office/powerpoint/2010/main" val="7332088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08520" y="6264696"/>
            <a:ext cx="9361040" cy="620688"/>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pt-BR"/>
          </a:p>
        </p:txBody>
      </p:sp>
      <p:pic>
        <p:nvPicPr>
          <p:cNvPr id="5" name="Imagem 4" descr="C:\Users\Renato\Desktop\logo_res.jpg"/>
          <p:cNvPicPr/>
          <p:nvPr/>
        </p:nvPicPr>
        <p:blipFill>
          <a:blip r:embed="rId3" cstate="print">
            <a:extLst>
              <a:ext uri="{BEBA8EAE-BF5A-486C-A8C5-ECC9F3942E4B}">
                <a14:imgProps xmlns:a14="http://schemas.microsoft.com/office/drawing/2010/main">
                  <a14:imgLayer r:embed="rId4">
                    <a14:imgEffect>
                      <a14:backgroundRemoval t="0" b="100000" l="0" r="100000">
                        <a14:foregroundMark x1="79531" y1="43413" x2="79531" y2="43413"/>
                        <a14:foregroundMark x1="84844" y1="8383" x2="84844" y2="8383"/>
                        <a14:foregroundMark x1="95938" y1="31737" x2="95938" y2="31737"/>
                        <a14:foregroundMark x1="93125" y1="47605" x2="93125" y2="47605"/>
                        <a14:foregroundMark x1="72969" y1="14970" x2="72969" y2="14970"/>
                        <a14:foregroundMark x1="81250" y1="26347" x2="81250" y2="26347"/>
                        <a14:foregroundMark x1="90313" y1="30240" x2="90313" y2="30240"/>
                        <a14:foregroundMark x1="66875" y1="46108" x2="66875" y2="46108"/>
                        <a14:foregroundMark x1="87031" y1="46707" x2="87031" y2="46707"/>
                        <a14:foregroundMark x1="81563" y1="80539" x2="81563" y2="80539"/>
                        <a14:foregroundMark x1="69844" y1="68862" x2="69844" y2="68862"/>
                        <a14:foregroundMark x1="69844" y1="56886" x2="69844" y2="56886"/>
                        <a14:foregroundMark x1="64375" y1="72156" x2="64375" y2="72156"/>
                        <a14:foregroundMark x1="50000" y1="65269" x2="50000" y2="65269"/>
                        <a14:foregroundMark x1="50313" y1="58683" x2="50313" y2="58683"/>
                        <a14:foregroundMark x1="43125" y1="83234" x2="43125" y2="83234"/>
                        <a14:foregroundMark x1="25156" y1="68862" x2="25156" y2="68862"/>
                        <a14:foregroundMark x1="15937" y1="67365" x2="15937" y2="67365"/>
                        <a14:foregroundMark x1="7969" y1="65868" x2="7969" y2="65868"/>
                        <a14:foregroundMark x1="2656" y1="68862" x2="2656" y2="68862"/>
                        <a14:foregroundMark x1="2969" y1="52096" x2="2969" y2="52096"/>
                      </a14:backgroundRemoval>
                    </a14:imgEffect>
                  </a14:imgLayer>
                </a14:imgProps>
              </a:ext>
            </a:extLst>
          </a:blip>
          <a:srcRect/>
          <a:stretch>
            <a:fillRect/>
          </a:stretch>
        </p:blipFill>
        <p:spPr bwMode="auto">
          <a:xfrm>
            <a:off x="7884368" y="116632"/>
            <a:ext cx="1070728" cy="608982"/>
          </a:xfrm>
          <a:prstGeom prst="rect">
            <a:avLst/>
          </a:prstGeom>
          <a:noFill/>
          <a:ln w="9525">
            <a:noFill/>
            <a:miter lim="800000"/>
            <a:headEnd/>
            <a:tailEnd/>
          </a:ln>
        </p:spPr>
      </p:pic>
      <p:cxnSp>
        <p:nvCxnSpPr>
          <p:cNvPr id="6" name="Conector reto 5"/>
          <p:cNvCxnSpPr/>
          <p:nvPr/>
        </p:nvCxnSpPr>
        <p:spPr>
          <a:xfrm>
            <a:off x="1439652" y="908720"/>
            <a:ext cx="6264696" cy="0"/>
          </a:xfrm>
          <a:prstGeom prst="line">
            <a:avLst/>
          </a:prstGeom>
          <a:ln>
            <a:solidFill>
              <a:schemeClr val="bg2">
                <a:lumMod val="50000"/>
              </a:schemeClr>
            </a:solidFill>
          </a:ln>
        </p:spPr>
        <p:style>
          <a:lnRef idx="1">
            <a:schemeClr val="accent3"/>
          </a:lnRef>
          <a:fillRef idx="0">
            <a:schemeClr val="accent3"/>
          </a:fillRef>
          <a:effectRef idx="0">
            <a:schemeClr val="accent3"/>
          </a:effectRef>
          <a:fontRef idx="minor">
            <a:schemeClr val="tx1"/>
          </a:fontRef>
        </p:style>
      </p:cxnSp>
      <p:sp>
        <p:nvSpPr>
          <p:cNvPr id="7" name="CaixaDeTexto 6"/>
          <p:cNvSpPr txBox="1"/>
          <p:nvPr/>
        </p:nvSpPr>
        <p:spPr>
          <a:xfrm>
            <a:off x="1412442" y="404664"/>
            <a:ext cx="3124573" cy="461665"/>
          </a:xfrm>
          <a:prstGeom prst="rect">
            <a:avLst/>
          </a:prstGeom>
          <a:noFill/>
        </p:spPr>
        <p:txBody>
          <a:bodyPr wrap="none" rtlCol="0">
            <a:spAutoFit/>
          </a:bodyPr>
          <a:lstStyle/>
          <a:p>
            <a:r>
              <a:rPr lang="pt-BR" sz="2400" dirty="0" smtClean="0">
                <a:solidFill>
                  <a:schemeClr val="accent1">
                    <a:lumMod val="50000"/>
                  </a:schemeClr>
                </a:solidFill>
                <a:latin typeface="Georgia" pitchFamily="18" charset="0"/>
              </a:rPr>
              <a:t>Repetição </a:t>
            </a:r>
            <a:r>
              <a:rPr lang="pt-BR" sz="2400" dirty="0" smtClean="0">
                <a:solidFill>
                  <a:schemeClr val="tx2">
                    <a:lumMod val="65000"/>
                    <a:lumOff val="35000"/>
                  </a:schemeClr>
                </a:solidFill>
                <a:latin typeface="Georgia" pitchFamily="18" charset="0"/>
              </a:rPr>
              <a:t>– For/Para</a:t>
            </a:r>
            <a:endParaRPr lang="pt-BR" sz="2000" dirty="0">
              <a:solidFill>
                <a:schemeClr val="tx2">
                  <a:lumMod val="65000"/>
                  <a:lumOff val="35000"/>
                </a:schemeClr>
              </a:solidFill>
              <a:latin typeface="Georgia" pitchFamily="18" charset="0"/>
            </a:endParaRPr>
          </a:p>
        </p:txBody>
      </p:sp>
      <p:sp>
        <p:nvSpPr>
          <p:cNvPr id="2" name="Espaço Reservado para Número de Slide 1"/>
          <p:cNvSpPr>
            <a:spLocks noGrp="1"/>
          </p:cNvSpPr>
          <p:nvPr>
            <p:ph type="sldNum" sz="quarter" idx="12"/>
          </p:nvPr>
        </p:nvSpPr>
        <p:spPr/>
        <p:txBody>
          <a:bodyPr/>
          <a:lstStyle/>
          <a:p>
            <a:fld id="{D957C912-26D7-4E98-9CF3-5E4B8600EDFC}" type="slidenum">
              <a:rPr lang="pt-BR" smtClean="0"/>
              <a:t>22</a:t>
            </a:fld>
            <a:endParaRPr lang="pt-BR"/>
          </a:p>
        </p:txBody>
      </p:sp>
      <p:sp>
        <p:nvSpPr>
          <p:cNvPr id="3" name="Espaço Reservado para Rodapé 2"/>
          <p:cNvSpPr>
            <a:spLocks noGrp="1"/>
          </p:cNvSpPr>
          <p:nvPr>
            <p:ph type="ftr" sz="quarter" idx="11"/>
          </p:nvPr>
        </p:nvSpPr>
        <p:spPr/>
        <p:txBody>
          <a:bodyPr/>
          <a:lstStyle/>
          <a:p>
            <a:r>
              <a:rPr lang="pt-BR" smtClean="0"/>
              <a:t>Java Orientação a Objetos</a:t>
            </a:r>
            <a:endParaRPr lang="pt-BR"/>
          </a:p>
        </p:txBody>
      </p:sp>
      <p:sp>
        <p:nvSpPr>
          <p:cNvPr id="17" name="CaixaDeTexto 16"/>
          <p:cNvSpPr txBox="1"/>
          <p:nvPr/>
        </p:nvSpPr>
        <p:spPr>
          <a:xfrm>
            <a:off x="395536" y="1546914"/>
            <a:ext cx="8424936" cy="3139321"/>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pt-BR" dirty="0" err="1"/>
              <a:t>public</a:t>
            </a:r>
            <a:r>
              <a:rPr lang="pt-BR" dirty="0"/>
              <a:t> </a:t>
            </a:r>
            <a:r>
              <a:rPr lang="pt-BR" dirty="0" err="1"/>
              <a:t>class</a:t>
            </a:r>
            <a:r>
              <a:rPr lang="pt-BR" dirty="0"/>
              <a:t> Tabuada {</a:t>
            </a:r>
          </a:p>
          <a:p>
            <a:r>
              <a:rPr lang="pt-BR" dirty="0"/>
              <a:t>        </a:t>
            </a:r>
            <a:r>
              <a:rPr lang="en-US" dirty="0"/>
              <a:t>public static void main(String[] </a:t>
            </a:r>
            <a:r>
              <a:rPr lang="en-US" dirty="0" err="1"/>
              <a:t>args</a:t>
            </a:r>
            <a:r>
              <a:rPr lang="en-US" dirty="0"/>
              <a:t>) {</a:t>
            </a:r>
            <a:endParaRPr lang="pt-BR" dirty="0"/>
          </a:p>
          <a:p>
            <a:r>
              <a:rPr lang="pt-BR" dirty="0"/>
              <a:t>               Scanner input = new Scanner(System.</a:t>
            </a:r>
            <a:r>
              <a:rPr lang="pt-BR" i="1" dirty="0"/>
              <a:t>in);</a:t>
            </a:r>
            <a:endParaRPr lang="pt-BR" dirty="0"/>
          </a:p>
          <a:p>
            <a:r>
              <a:rPr lang="pt-BR" dirty="0"/>
              <a:t>               </a:t>
            </a:r>
            <a:r>
              <a:rPr lang="pt-BR" dirty="0" err="1"/>
              <a:t>System.</a:t>
            </a:r>
            <a:r>
              <a:rPr lang="pt-BR" i="1" dirty="0" err="1"/>
              <a:t>out.println</a:t>
            </a:r>
            <a:r>
              <a:rPr lang="pt-BR" i="1" dirty="0"/>
              <a:t>("Entre com um número o qual deseja calcular a tabuada:");</a:t>
            </a:r>
          </a:p>
          <a:p>
            <a:r>
              <a:rPr lang="pt-BR" dirty="0"/>
              <a:t>               </a:t>
            </a:r>
            <a:r>
              <a:rPr lang="pt-BR" dirty="0" err="1" smtClean="0"/>
              <a:t>int</a:t>
            </a:r>
            <a:r>
              <a:rPr lang="pt-BR" dirty="0" smtClean="0"/>
              <a:t> </a:t>
            </a:r>
            <a:r>
              <a:rPr lang="pt-BR" dirty="0"/>
              <a:t>n = </a:t>
            </a:r>
            <a:r>
              <a:rPr lang="pt-BR" dirty="0" err="1"/>
              <a:t>input.nextInt</a:t>
            </a:r>
            <a:r>
              <a:rPr lang="pt-BR" dirty="0"/>
              <a:t>();</a:t>
            </a:r>
          </a:p>
          <a:p>
            <a:r>
              <a:rPr lang="pt-BR" dirty="0"/>
              <a:t>               </a:t>
            </a:r>
            <a:r>
              <a:rPr lang="pt-BR" dirty="0" err="1" smtClean="0"/>
              <a:t>System.</a:t>
            </a:r>
            <a:r>
              <a:rPr lang="pt-BR" i="1" dirty="0" err="1" smtClean="0"/>
              <a:t>out.println</a:t>
            </a:r>
            <a:r>
              <a:rPr lang="pt-BR" i="1" dirty="0"/>
              <a:t>("Tabuada de "+n+" utilizando '</a:t>
            </a:r>
            <a:r>
              <a:rPr lang="pt-BR" i="1" dirty="0" err="1"/>
              <a:t>While</a:t>
            </a:r>
            <a:r>
              <a:rPr lang="pt-BR" i="1" dirty="0" smtClean="0"/>
              <a:t>':");</a:t>
            </a:r>
          </a:p>
          <a:p>
            <a:r>
              <a:rPr lang="pt-BR" b="1" i="1" dirty="0"/>
              <a:t> </a:t>
            </a:r>
            <a:r>
              <a:rPr lang="pt-BR" b="1" i="1" dirty="0" smtClean="0"/>
              <a:t>             </a:t>
            </a:r>
            <a:r>
              <a:rPr lang="pt-BR" b="1" dirty="0" smtClean="0"/>
              <a:t> For(</a:t>
            </a:r>
            <a:r>
              <a:rPr lang="pt-BR" b="1" dirty="0">
                <a:solidFill>
                  <a:schemeClr val="accent3"/>
                </a:solidFill>
              </a:rPr>
              <a:t>contador </a:t>
            </a:r>
            <a:r>
              <a:rPr lang="pt-BR" b="1" dirty="0" smtClean="0">
                <a:solidFill>
                  <a:schemeClr val="accent3"/>
                </a:solidFill>
              </a:rPr>
              <a:t>= 0</a:t>
            </a:r>
            <a:r>
              <a:rPr lang="pt-BR" b="1" dirty="0" smtClean="0">
                <a:solidFill>
                  <a:srgbClr val="00B0F0"/>
                </a:solidFill>
              </a:rPr>
              <a:t>; contador&lt;=10; </a:t>
            </a:r>
            <a:r>
              <a:rPr lang="pt-BR" b="1" dirty="0" err="1" smtClean="0">
                <a:solidFill>
                  <a:schemeClr val="accent1"/>
                </a:solidFill>
              </a:rPr>
              <a:t>contator</a:t>
            </a:r>
            <a:r>
              <a:rPr lang="pt-BR" b="1" dirty="0" smtClean="0">
                <a:solidFill>
                  <a:schemeClr val="accent1"/>
                </a:solidFill>
              </a:rPr>
              <a:t>++</a:t>
            </a:r>
            <a:r>
              <a:rPr lang="pt-BR" b="1" dirty="0" smtClean="0">
                <a:solidFill>
                  <a:schemeClr val="bg2">
                    <a:lumMod val="90000"/>
                  </a:schemeClr>
                </a:solidFill>
              </a:rPr>
              <a:t>){</a:t>
            </a:r>
            <a:endParaRPr lang="pt-BR" b="1" dirty="0">
              <a:solidFill>
                <a:schemeClr val="bg2">
                  <a:lumMod val="90000"/>
                </a:schemeClr>
              </a:solidFill>
            </a:endParaRPr>
          </a:p>
          <a:p>
            <a:r>
              <a:rPr lang="pt-BR" b="1" dirty="0">
                <a:solidFill>
                  <a:schemeClr val="accent3">
                    <a:lumMod val="75000"/>
                  </a:schemeClr>
                </a:solidFill>
              </a:rPr>
              <a:t>                     </a:t>
            </a:r>
            <a:r>
              <a:rPr lang="pt-BR" b="1" dirty="0" err="1">
                <a:solidFill>
                  <a:schemeClr val="bg2">
                    <a:lumMod val="90000"/>
                  </a:schemeClr>
                </a:solidFill>
              </a:rPr>
              <a:t>System.</a:t>
            </a:r>
            <a:r>
              <a:rPr lang="pt-BR" b="1" i="1" dirty="0" err="1">
                <a:solidFill>
                  <a:schemeClr val="bg2">
                    <a:lumMod val="90000"/>
                  </a:schemeClr>
                </a:solidFill>
              </a:rPr>
              <a:t>out.println</a:t>
            </a:r>
            <a:r>
              <a:rPr lang="pt-BR" b="1" i="1" dirty="0">
                <a:solidFill>
                  <a:schemeClr val="bg2">
                    <a:lumMod val="90000"/>
                  </a:schemeClr>
                </a:solidFill>
              </a:rPr>
              <a:t>("-" + n + "x" + contador + "= " + contador*n</a:t>
            </a:r>
            <a:r>
              <a:rPr lang="pt-BR" b="1" i="1" dirty="0" smtClean="0">
                <a:solidFill>
                  <a:schemeClr val="bg2">
                    <a:lumMod val="90000"/>
                  </a:schemeClr>
                </a:solidFill>
              </a:rPr>
              <a:t>);</a:t>
            </a:r>
          </a:p>
          <a:p>
            <a:r>
              <a:rPr lang="pt-BR" b="1" i="1" dirty="0">
                <a:solidFill>
                  <a:schemeClr val="bg2">
                    <a:lumMod val="90000"/>
                  </a:schemeClr>
                </a:solidFill>
              </a:rPr>
              <a:t> </a:t>
            </a:r>
            <a:r>
              <a:rPr lang="pt-BR" b="1" i="1" dirty="0" smtClean="0">
                <a:solidFill>
                  <a:schemeClr val="bg2">
                    <a:lumMod val="90000"/>
                  </a:schemeClr>
                </a:solidFill>
              </a:rPr>
              <a:t>            </a:t>
            </a:r>
            <a:r>
              <a:rPr lang="pt-BR" b="1" dirty="0" smtClean="0"/>
              <a:t> }</a:t>
            </a:r>
            <a:endParaRPr lang="pt-BR" b="1" dirty="0"/>
          </a:p>
          <a:p>
            <a:r>
              <a:rPr lang="pt-BR" i="1" dirty="0"/>
              <a:t>        }</a:t>
            </a:r>
          </a:p>
          <a:p>
            <a:r>
              <a:rPr lang="pt-BR" i="1" dirty="0"/>
              <a:t>}</a:t>
            </a:r>
            <a:endParaRPr lang="pt-BR" i="1" dirty="0"/>
          </a:p>
        </p:txBody>
      </p:sp>
    </p:spTree>
    <p:extLst>
      <p:ext uri="{BB962C8B-B14F-4D97-AF65-F5344CB8AC3E}">
        <p14:creationId xmlns:p14="http://schemas.microsoft.com/office/powerpoint/2010/main" val="18117122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08520" y="6264696"/>
            <a:ext cx="9361040" cy="620688"/>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pt-BR"/>
          </a:p>
        </p:txBody>
      </p:sp>
      <p:pic>
        <p:nvPicPr>
          <p:cNvPr id="5" name="Imagem 4" descr="C:\Users\Renato\Desktop\logo_res.jpg"/>
          <p:cNvPicPr/>
          <p:nvPr/>
        </p:nvPicPr>
        <p:blipFill>
          <a:blip r:embed="rId2" cstate="print">
            <a:extLst>
              <a:ext uri="{BEBA8EAE-BF5A-486C-A8C5-ECC9F3942E4B}">
                <a14:imgProps xmlns:a14="http://schemas.microsoft.com/office/drawing/2010/main">
                  <a14:imgLayer r:embed="rId3">
                    <a14:imgEffect>
                      <a14:backgroundRemoval t="0" b="100000" l="0" r="100000">
                        <a14:foregroundMark x1="79531" y1="43413" x2="79531" y2="43413"/>
                        <a14:foregroundMark x1="84844" y1="8383" x2="84844" y2="8383"/>
                        <a14:foregroundMark x1="95938" y1="31737" x2="95938" y2="31737"/>
                        <a14:foregroundMark x1="93125" y1="47605" x2="93125" y2="47605"/>
                        <a14:foregroundMark x1="72969" y1="14970" x2="72969" y2="14970"/>
                        <a14:foregroundMark x1="81250" y1="26347" x2="81250" y2="26347"/>
                        <a14:foregroundMark x1="90313" y1="30240" x2="90313" y2="30240"/>
                        <a14:foregroundMark x1="66875" y1="46108" x2="66875" y2="46108"/>
                        <a14:foregroundMark x1="87031" y1="46707" x2="87031" y2="46707"/>
                        <a14:foregroundMark x1="81563" y1="80539" x2="81563" y2="80539"/>
                        <a14:foregroundMark x1="69844" y1="68862" x2="69844" y2="68862"/>
                        <a14:foregroundMark x1="69844" y1="56886" x2="69844" y2="56886"/>
                        <a14:foregroundMark x1="64375" y1="72156" x2="64375" y2="72156"/>
                        <a14:foregroundMark x1="50000" y1="65269" x2="50000" y2="65269"/>
                        <a14:foregroundMark x1="50313" y1="58683" x2="50313" y2="58683"/>
                        <a14:foregroundMark x1="43125" y1="83234" x2="43125" y2="83234"/>
                        <a14:foregroundMark x1="25156" y1="68862" x2="25156" y2="68862"/>
                        <a14:foregroundMark x1="15937" y1="67365" x2="15937" y2="67365"/>
                        <a14:foregroundMark x1="7969" y1="65868" x2="7969" y2="65868"/>
                        <a14:foregroundMark x1="2656" y1="68862" x2="2656" y2="68862"/>
                        <a14:foregroundMark x1="2969" y1="52096" x2="2969" y2="52096"/>
                      </a14:backgroundRemoval>
                    </a14:imgEffect>
                  </a14:imgLayer>
                </a14:imgProps>
              </a:ext>
            </a:extLst>
          </a:blip>
          <a:srcRect/>
          <a:stretch>
            <a:fillRect/>
          </a:stretch>
        </p:blipFill>
        <p:spPr bwMode="auto">
          <a:xfrm>
            <a:off x="7884368" y="116632"/>
            <a:ext cx="1070728" cy="608982"/>
          </a:xfrm>
          <a:prstGeom prst="rect">
            <a:avLst/>
          </a:prstGeom>
          <a:noFill/>
          <a:ln w="9525">
            <a:noFill/>
            <a:miter lim="800000"/>
            <a:headEnd/>
            <a:tailEnd/>
          </a:ln>
        </p:spPr>
      </p:pic>
      <p:cxnSp>
        <p:nvCxnSpPr>
          <p:cNvPr id="6" name="Conector reto 5"/>
          <p:cNvCxnSpPr/>
          <p:nvPr/>
        </p:nvCxnSpPr>
        <p:spPr>
          <a:xfrm>
            <a:off x="1439652" y="1863251"/>
            <a:ext cx="6264696" cy="0"/>
          </a:xfrm>
          <a:prstGeom prst="line">
            <a:avLst/>
          </a:prstGeom>
          <a:ln>
            <a:solidFill>
              <a:schemeClr val="bg2">
                <a:lumMod val="50000"/>
              </a:schemeClr>
            </a:solidFill>
          </a:ln>
        </p:spPr>
        <p:style>
          <a:lnRef idx="1">
            <a:schemeClr val="accent3"/>
          </a:lnRef>
          <a:fillRef idx="0">
            <a:schemeClr val="accent3"/>
          </a:fillRef>
          <a:effectRef idx="0">
            <a:schemeClr val="accent3"/>
          </a:effectRef>
          <a:fontRef idx="minor">
            <a:schemeClr val="tx1"/>
          </a:fontRef>
        </p:style>
      </p:cxnSp>
      <p:sp>
        <p:nvSpPr>
          <p:cNvPr id="7" name="CaixaDeTexto 6"/>
          <p:cNvSpPr txBox="1"/>
          <p:nvPr/>
        </p:nvSpPr>
        <p:spPr>
          <a:xfrm>
            <a:off x="1412442" y="1268760"/>
            <a:ext cx="5448928" cy="461665"/>
          </a:xfrm>
          <a:prstGeom prst="rect">
            <a:avLst/>
          </a:prstGeom>
          <a:noFill/>
        </p:spPr>
        <p:txBody>
          <a:bodyPr wrap="none" rtlCol="0">
            <a:spAutoFit/>
          </a:bodyPr>
          <a:lstStyle/>
          <a:p>
            <a:r>
              <a:rPr lang="pt-BR" sz="2400" dirty="0" smtClean="0">
                <a:solidFill>
                  <a:schemeClr val="accent1">
                    <a:lumMod val="50000"/>
                  </a:schemeClr>
                </a:solidFill>
                <a:latin typeface="Georgia" pitchFamily="18" charset="0"/>
              </a:rPr>
              <a:t>Conteúdo Programático </a:t>
            </a:r>
            <a:r>
              <a:rPr lang="pt-BR" sz="2000" dirty="0" smtClean="0">
                <a:solidFill>
                  <a:schemeClr val="bg2">
                    <a:lumMod val="25000"/>
                  </a:schemeClr>
                </a:solidFill>
                <a:latin typeface="Georgia" pitchFamily="18" charset="0"/>
              </a:rPr>
              <a:t>(Fim de Semana)</a:t>
            </a:r>
            <a:endParaRPr lang="pt-BR" sz="2000" dirty="0">
              <a:solidFill>
                <a:schemeClr val="bg2">
                  <a:lumMod val="25000"/>
                </a:schemeClr>
              </a:solidFill>
              <a:latin typeface="Georgia" pitchFamily="18" charset="0"/>
            </a:endParaRPr>
          </a:p>
        </p:txBody>
      </p:sp>
      <p:sp>
        <p:nvSpPr>
          <p:cNvPr id="9" name="CaixaDeTexto 8"/>
          <p:cNvSpPr txBox="1"/>
          <p:nvPr/>
        </p:nvSpPr>
        <p:spPr>
          <a:xfrm>
            <a:off x="1331640" y="1947604"/>
            <a:ext cx="6372708" cy="2534861"/>
          </a:xfrm>
          <a:prstGeom prst="rect">
            <a:avLst/>
          </a:prstGeom>
          <a:noFill/>
        </p:spPr>
        <p:txBody>
          <a:bodyPr wrap="square" rtlCol="0">
            <a:spAutoFit/>
          </a:bodyPr>
          <a:lstStyle/>
          <a:p>
            <a:pPr algn="just">
              <a:lnSpc>
                <a:spcPct val="150000"/>
              </a:lnSpc>
            </a:pPr>
            <a:r>
              <a:rPr lang="pt-BR" b="1" dirty="0">
                <a:latin typeface="Georgia" pitchFamily="18" charset="0"/>
              </a:rPr>
              <a:t>Aula 01: </a:t>
            </a:r>
            <a:r>
              <a:rPr lang="pt-BR" dirty="0">
                <a:latin typeface="Georgia" pitchFamily="18" charset="0"/>
              </a:rPr>
              <a:t>Estruturas Básicas em </a:t>
            </a:r>
            <a:r>
              <a:rPr lang="pt-BR" dirty="0" smtClean="0">
                <a:latin typeface="Georgia" pitchFamily="18" charset="0"/>
              </a:rPr>
              <a:t>Java e </a:t>
            </a:r>
            <a:r>
              <a:rPr lang="pt-BR" dirty="0">
                <a:latin typeface="Georgia" pitchFamily="18" charset="0"/>
              </a:rPr>
              <a:t>Introdução a </a:t>
            </a:r>
            <a:r>
              <a:rPr lang="pt-BR" dirty="0" smtClean="0">
                <a:latin typeface="Georgia" pitchFamily="18" charset="0"/>
              </a:rPr>
              <a:t>Classes, Orientação </a:t>
            </a:r>
            <a:r>
              <a:rPr lang="pt-BR" dirty="0">
                <a:latin typeface="Georgia" pitchFamily="18" charset="0"/>
              </a:rPr>
              <a:t>a Objetos: Herança, Polimorfismo e </a:t>
            </a:r>
            <a:r>
              <a:rPr lang="pt-BR" dirty="0" smtClean="0">
                <a:latin typeface="Georgia" pitchFamily="18" charset="0"/>
              </a:rPr>
              <a:t>Interfaces, Coleções </a:t>
            </a:r>
            <a:r>
              <a:rPr lang="pt-BR" dirty="0">
                <a:latin typeface="Georgia" pitchFamily="18" charset="0"/>
              </a:rPr>
              <a:t>e </a:t>
            </a:r>
            <a:r>
              <a:rPr lang="pt-BR" dirty="0" smtClean="0">
                <a:latin typeface="Georgia" pitchFamily="18" charset="0"/>
              </a:rPr>
              <a:t>Genéricos</a:t>
            </a:r>
            <a:r>
              <a:rPr lang="pt-BR" dirty="0">
                <a:latin typeface="Georgia" pitchFamily="18" charset="0"/>
              </a:rPr>
              <a:t>.</a:t>
            </a:r>
            <a:endParaRPr lang="pt-BR" b="1" dirty="0">
              <a:latin typeface="Georgia" pitchFamily="18" charset="0"/>
            </a:endParaRPr>
          </a:p>
          <a:p>
            <a:pPr algn="just">
              <a:lnSpc>
                <a:spcPct val="150000"/>
              </a:lnSpc>
            </a:pPr>
            <a:r>
              <a:rPr lang="pt-BR" b="1" dirty="0">
                <a:latin typeface="Georgia" pitchFamily="18" charset="0"/>
              </a:rPr>
              <a:t>Aula </a:t>
            </a:r>
            <a:r>
              <a:rPr lang="pt-BR" b="1" dirty="0" smtClean="0">
                <a:latin typeface="Georgia" pitchFamily="18" charset="0"/>
              </a:rPr>
              <a:t>02: </a:t>
            </a:r>
            <a:r>
              <a:rPr lang="pt-BR" dirty="0">
                <a:latin typeface="Georgia" pitchFamily="18" charset="0"/>
              </a:rPr>
              <a:t>Tratamento e Criação de Exceções e </a:t>
            </a:r>
            <a:r>
              <a:rPr lang="pt-BR" dirty="0" smtClean="0">
                <a:latin typeface="Georgia" pitchFamily="18" charset="0"/>
              </a:rPr>
              <a:t>Threads, Strings,  Arquivos, </a:t>
            </a:r>
            <a:r>
              <a:rPr lang="pt-BR" dirty="0" err="1" smtClean="0">
                <a:latin typeface="Georgia" pitchFamily="18" charset="0"/>
              </a:rPr>
              <a:t>Streams</a:t>
            </a:r>
            <a:r>
              <a:rPr lang="pt-BR" dirty="0" smtClean="0">
                <a:latin typeface="Georgia" pitchFamily="18" charset="0"/>
              </a:rPr>
              <a:t> e Serialização, </a:t>
            </a:r>
            <a:r>
              <a:rPr lang="pt-BR" dirty="0" err="1" smtClean="0">
                <a:latin typeface="Georgia" pitchFamily="18" charset="0"/>
              </a:rPr>
              <a:t>JOptionPane</a:t>
            </a:r>
            <a:r>
              <a:rPr lang="pt-BR" dirty="0" smtClean="0">
                <a:latin typeface="Georgia" pitchFamily="18" charset="0"/>
              </a:rPr>
              <a:t>  e Interfaces </a:t>
            </a:r>
            <a:r>
              <a:rPr lang="pt-BR" dirty="0">
                <a:latin typeface="Georgia" pitchFamily="18" charset="0"/>
              </a:rPr>
              <a:t>Gráficas com Swing.</a:t>
            </a:r>
            <a:endParaRPr lang="pt-BR" b="1" dirty="0">
              <a:latin typeface="Georgia" pitchFamily="18" charset="0"/>
            </a:endParaRPr>
          </a:p>
        </p:txBody>
      </p:sp>
      <p:sp>
        <p:nvSpPr>
          <p:cNvPr id="2" name="Espaço Reservado para Número de Slide 1"/>
          <p:cNvSpPr>
            <a:spLocks noGrp="1"/>
          </p:cNvSpPr>
          <p:nvPr>
            <p:ph type="sldNum" sz="quarter" idx="12"/>
          </p:nvPr>
        </p:nvSpPr>
        <p:spPr/>
        <p:txBody>
          <a:bodyPr/>
          <a:lstStyle/>
          <a:p>
            <a:fld id="{D957C912-26D7-4E98-9CF3-5E4B8600EDFC}" type="slidenum">
              <a:rPr lang="pt-BR" smtClean="0"/>
              <a:t>3</a:t>
            </a:fld>
            <a:endParaRPr lang="pt-BR"/>
          </a:p>
        </p:txBody>
      </p:sp>
      <p:sp>
        <p:nvSpPr>
          <p:cNvPr id="3" name="Espaço Reservado para Rodapé 2"/>
          <p:cNvSpPr>
            <a:spLocks noGrp="1"/>
          </p:cNvSpPr>
          <p:nvPr>
            <p:ph type="ftr" sz="quarter" idx="11"/>
          </p:nvPr>
        </p:nvSpPr>
        <p:spPr/>
        <p:txBody>
          <a:bodyPr/>
          <a:lstStyle/>
          <a:p>
            <a:r>
              <a:rPr lang="pt-BR" smtClean="0"/>
              <a:t>Java Orientação a Objetos</a:t>
            </a:r>
            <a:endParaRPr lang="pt-BR"/>
          </a:p>
        </p:txBody>
      </p:sp>
    </p:spTree>
    <p:extLst>
      <p:ext uri="{BB962C8B-B14F-4D97-AF65-F5344CB8AC3E}">
        <p14:creationId xmlns:p14="http://schemas.microsoft.com/office/powerpoint/2010/main" val="11787957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24136" y="2130425"/>
            <a:ext cx="7772400" cy="1470025"/>
          </a:xfrm>
        </p:spPr>
        <p:txBody>
          <a:bodyPr>
            <a:normAutofit/>
          </a:bodyPr>
          <a:lstStyle/>
          <a:p>
            <a:r>
              <a:rPr lang="pt-BR" sz="4000" b="1" dirty="0" smtClean="0">
                <a:solidFill>
                  <a:schemeClr val="accent1">
                    <a:lumMod val="50000"/>
                  </a:schemeClr>
                </a:solidFill>
                <a:latin typeface="Georgia" pitchFamily="18" charset="0"/>
                <a:ea typeface="Verdana" pitchFamily="34" charset="0"/>
                <a:cs typeface="Verdana" pitchFamily="34" charset="0"/>
              </a:rPr>
              <a:t>Introdução</a:t>
            </a:r>
            <a:endParaRPr lang="pt-BR" sz="4000" b="1" dirty="0">
              <a:solidFill>
                <a:schemeClr val="accent1">
                  <a:lumMod val="50000"/>
                </a:schemeClr>
              </a:solidFill>
              <a:latin typeface="Georgia" pitchFamily="18" charset="0"/>
              <a:ea typeface="Verdana" pitchFamily="34" charset="0"/>
              <a:cs typeface="Verdana" pitchFamily="34" charset="0"/>
            </a:endParaRPr>
          </a:p>
        </p:txBody>
      </p:sp>
      <p:sp>
        <p:nvSpPr>
          <p:cNvPr id="3" name="Subtítulo 2"/>
          <p:cNvSpPr>
            <a:spLocks noGrp="1"/>
          </p:cNvSpPr>
          <p:nvPr>
            <p:ph type="subTitle" idx="1"/>
          </p:nvPr>
        </p:nvSpPr>
        <p:spPr>
          <a:xfrm>
            <a:off x="2345940" y="3212976"/>
            <a:ext cx="6400800" cy="504056"/>
          </a:xfrm>
        </p:spPr>
        <p:txBody>
          <a:bodyPr>
            <a:noAutofit/>
          </a:bodyPr>
          <a:lstStyle/>
          <a:p>
            <a:r>
              <a:rPr lang="pt-BR" sz="2000" dirty="0" smtClean="0">
                <a:solidFill>
                  <a:schemeClr val="bg2">
                    <a:lumMod val="25000"/>
                  </a:schemeClr>
                </a:solidFill>
                <a:latin typeface="Georgia" pitchFamily="18" charset="0"/>
              </a:rPr>
              <a:t>Conceitos básicos sobre JAVA</a:t>
            </a:r>
            <a:endParaRPr lang="pt-BR" sz="2000" dirty="0">
              <a:solidFill>
                <a:schemeClr val="bg2">
                  <a:lumMod val="25000"/>
                </a:schemeClr>
              </a:solidFill>
              <a:latin typeface="Georgia" pitchFamily="18" charset="0"/>
            </a:endParaRPr>
          </a:p>
        </p:txBody>
      </p:sp>
      <p:sp>
        <p:nvSpPr>
          <p:cNvPr id="4" name="Retângulo 3"/>
          <p:cNvSpPr/>
          <p:nvPr/>
        </p:nvSpPr>
        <p:spPr>
          <a:xfrm>
            <a:off x="-72008" y="6292080"/>
            <a:ext cx="9252520" cy="593304"/>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pt-BR"/>
          </a:p>
        </p:txBody>
      </p:sp>
      <p:cxnSp>
        <p:nvCxnSpPr>
          <p:cNvPr id="7" name="Conector reto 6"/>
          <p:cNvCxnSpPr/>
          <p:nvPr/>
        </p:nvCxnSpPr>
        <p:spPr>
          <a:xfrm>
            <a:off x="2413992" y="3717032"/>
            <a:ext cx="6264696" cy="0"/>
          </a:xfrm>
          <a:prstGeom prst="line">
            <a:avLst/>
          </a:prstGeom>
          <a:ln>
            <a:solidFill>
              <a:schemeClr val="bg2">
                <a:lumMod val="50000"/>
              </a:schemeClr>
            </a:solidFill>
          </a:ln>
        </p:spPr>
        <p:style>
          <a:lnRef idx="1">
            <a:schemeClr val="accent3"/>
          </a:lnRef>
          <a:fillRef idx="0">
            <a:schemeClr val="accent3"/>
          </a:fillRef>
          <a:effectRef idx="0">
            <a:schemeClr val="accent3"/>
          </a:effectRef>
          <a:fontRef idx="minor">
            <a:schemeClr val="tx1"/>
          </a:fontRef>
        </p:style>
      </p:cxnSp>
      <p:pic>
        <p:nvPicPr>
          <p:cNvPr id="8" name="Imagem 7" descr="C:\Users\Renato\Desktop\logo_res.jpg"/>
          <p:cNvPicPr/>
          <p:nvPr/>
        </p:nvPicPr>
        <p:blipFill>
          <a:blip r:embed="rId2" cstate="print">
            <a:extLst>
              <a:ext uri="{BEBA8EAE-BF5A-486C-A8C5-ECC9F3942E4B}">
                <a14:imgProps xmlns:a14="http://schemas.microsoft.com/office/drawing/2010/main">
                  <a14:imgLayer r:embed="rId3">
                    <a14:imgEffect>
                      <a14:backgroundRemoval t="0" b="100000" l="0" r="100000">
                        <a14:foregroundMark x1="79531" y1="43413" x2="79531" y2="43413"/>
                        <a14:foregroundMark x1="84844" y1="8383" x2="84844" y2="8383"/>
                        <a14:foregroundMark x1="95938" y1="31737" x2="95938" y2="31737"/>
                        <a14:foregroundMark x1="93125" y1="47605" x2="93125" y2="47605"/>
                        <a14:foregroundMark x1="72969" y1="14970" x2="72969" y2="14970"/>
                        <a14:foregroundMark x1="81250" y1="26347" x2="81250" y2="26347"/>
                        <a14:foregroundMark x1="90313" y1="30240" x2="90313" y2="30240"/>
                        <a14:foregroundMark x1="66875" y1="46108" x2="66875" y2="46108"/>
                        <a14:foregroundMark x1="87031" y1="46707" x2="87031" y2="46707"/>
                        <a14:foregroundMark x1="81563" y1="80539" x2="81563" y2="80539"/>
                        <a14:foregroundMark x1="69844" y1="68862" x2="69844" y2="68862"/>
                        <a14:foregroundMark x1="69844" y1="56886" x2="69844" y2="56886"/>
                        <a14:foregroundMark x1="64375" y1="72156" x2="64375" y2="72156"/>
                        <a14:foregroundMark x1="50000" y1="65269" x2="50000" y2="65269"/>
                        <a14:foregroundMark x1="50313" y1="58683" x2="50313" y2="58683"/>
                        <a14:foregroundMark x1="43125" y1="83234" x2="43125" y2="83234"/>
                        <a14:foregroundMark x1="25156" y1="68862" x2="25156" y2="68862"/>
                        <a14:foregroundMark x1="15937" y1="67365" x2="15937" y2="67365"/>
                        <a14:foregroundMark x1="7969" y1="65868" x2="7969" y2="65868"/>
                        <a14:foregroundMark x1="2656" y1="68862" x2="2656" y2="68862"/>
                        <a14:foregroundMark x1="2969" y1="52096" x2="2969" y2="52096"/>
                      </a14:backgroundRemoval>
                    </a14:imgEffect>
                  </a14:imgLayer>
                </a14:imgProps>
              </a:ext>
            </a:extLst>
          </a:blip>
          <a:srcRect/>
          <a:stretch>
            <a:fillRect/>
          </a:stretch>
        </p:blipFill>
        <p:spPr bwMode="auto">
          <a:xfrm>
            <a:off x="7884368" y="116632"/>
            <a:ext cx="1070728" cy="608982"/>
          </a:xfrm>
          <a:prstGeom prst="rect">
            <a:avLst/>
          </a:prstGeom>
          <a:noFill/>
          <a:ln w="9525">
            <a:noFill/>
            <a:miter lim="800000"/>
            <a:headEnd/>
            <a:tailEnd/>
          </a:ln>
        </p:spPr>
      </p:pic>
    </p:spTree>
    <p:extLst>
      <p:ext uri="{BB962C8B-B14F-4D97-AF65-F5344CB8AC3E}">
        <p14:creationId xmlns:p14="http://schemas.microsoft.com/office/powerpoint/2010/main" val="2284022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08520" y="6264696"/>
            <a:ext cx="9361040" cy="620688"/>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pt-BR"/>
          </a:p>
        </p:txBody>
      </p:sp>
      <p:pic>
        <p:nvPicPr>
          <p:cNvPr id="5" name="Imagem 4" descr="C:\Users\Renato\Desktop\logo_res.jpg"/>
          <p:cNvPicPr/>
          <p:nvPr/>
        </p:nvPicPr>
        <p:blipFill>
          <a:blip r:embed="rId2" cstate="print">
            <a:extLst>
              <a:ext uri="{BEBA8EAE-BF5A-486C-A8C5-ECC9F3942E4B}">
                <a14:imgProps xmlns:a14="http://schemas.microsoft.com/office/drawing/2010/main">
                  <a14:imgLayer r:embed="rId3">
                    <a14:imgEffect>
                      <a14:backgroundRemoval t="0" b="100000" l="0" r="100000">
                        <a14:foregroundMark x1="79531" y1="43413" x2="79531" y2="43413"/>
                        <a14:foregroundMark x1="84844" y1="8383" x2="84844" y2="8383"/>
                        <a14:foregroundMark x1="95938" y1="31737" x2="95938" y2="31737"/>
                        <a14:foregroundMark x1="93125" y1="47605" x2="93125" y2="47605"/>
                        <a14:foregroundMark x1="72969" y1="14970" x2="72969" y2="14970"/>
                        <a14:foregroundMark x1="81250" y1="26347" x2="81250" y2="26347"/>
                        <a14:foregroundMark x1="90313" y1="30240" x2="90313" y2="30240"/>
                        <a14:foregroundMark x1="66875" y1="46108" x2="66875" y2="46108"/>
                        <a14:foregroundMark x1="87031" y1="46707" x2="87031" y2="46707"/>
                        <a14:foregroundMark x1="81563" y1="80539" x2="81563" y2="80539"/>
                        <a14:foregroundMark x1="69844" y1="68862" x2="69844" y2="68862"/>
                        <a14:foregroundMark x1="69844" y1="56886" x2="69844" y2="56886"/>
                        <a14:foregroundMark x1="64375" y1="72156" x2="64375" y2="72156"/>
                        <a14:foregroundMark x1="50000" y1="65269" x2="50000" y2="65269"/>
                        <a14:foregroundMark x1="50313" y1="58683" x2="50313" y2="58683"/>
                        <a14:foregroundMark x1="43125" y1="83234" x2="43125" y2="83234"/>
                        <a14:foregroundMark x1="25156" y1="68862" x2="25156" y2="68862"/>
                        <a14:foregroundMark x1="15937" y1="67365" x2="15937" y2="67365"/>
                        <a14:foregroundMark x1="7969" y1="65868" x2="7969" y2="65868"/>
                        <a14:foregroundMark x1="2656" y1="68862" x2="2656" y2="68862"/>
                        <a14:foregroundMark x1="2969" y1="52096" x2="2969" y2="52096"/>
                      </a14:backgroundRemoval>
                    </a14:imgEffect>
                  </a14:imgLayer>
                </a14:imgProps>
              </a:ext>
            </a:extLst>
          </a:blip>
          <a:srcRect/>
          <a:stretch>
            <a:fillRect/>
          </a:stretch>
        </p:blipFill>
        <p:spPr bwMode="auto">
          <a:xfrm>
            <a:off x="7884368" y="116632"/>
            <a:ext cx="1070728" cy="608982"/>
          </a:xfrm>
          <a:prstGeom prst="rect">
            <a:avLst/>
          </a:prstGeom>
          <a:noFill/>
          <a:ln w="9525">
            <a:noFill/>
            <a:miter lim="800000"/>
            <a:headEnd/>
            <a:tailEnd/>
          </a:ln>
        </p:spPr>
      </p:pic>
      <p:cxnSp>
        <p:nvCxnSpPr>
          <p:cNvPr id="6" name="Conector reto 5"/>
          <p:cNvCxnSpPr/>
          <p:nvPr/>
        </p:nvCxnSpPr>
        <p:spPr>
          <a:xfrm>
            <a:off x="1439652" y="999155"/>
            <a:ext cx="6264696" cy="0"/>
          </a:xfrm>
          <a:prstGeom prst="line">
            <a:avLst/>
          </a:prstGeom>
          <a:ln>
            <a:solidFill>
              <a:schemeClr val="bg2">
                <a:lumMod val="50000"/>
              </a:schemeClr>
            </a:solidFill>
          </a:ln>
        </p:spPr>
        <p:style>
          <a:lnRef idx="1">
            <a:schemeClr val="accent3"/>
          </a:lnRef>
          <a:fillRef idx="0">
            <a:schemeClr val="accent3"/>
          </a:fillRef>
          <a:effectRef idx="0">
            <a:schemeClr val="accent3"/>
          </a:effectRef>
          <a:fontRef idx="minor">
            <a:schemeClr val="tx1"/>
          </a:fontRef>
        </p:style>
      </p:cxnSp>
      <p:sp>
        <p:nvSpPr>
          <p:cNvPr id="7" name="CaixaDeTexto 6"/>
          <p:cNvSpPr txBox="1"/>
          <p:nvPr/>
        </p:nvSpPr>
        <p:spPr>
          <a:xfrm>
            <a:off x="1412442" y="404664"/>
            <a:ext cx="2698175" cy="461665"/>
          </a:xfrm>
          <a:prstGeom prst="rect">
            <a:avLst/>
          </a:prstGeom>
          <a:noFill/>
        </p:spPr>
        <p:txBody>
          <a:bodyPr wrap="none" rtlCol="0">
            <a:spAutoFit/>
          </a:bodyPr>
          <a:lstStyle/>
          <a:p>
            <a:r>
              <a:rPr lang="pt-BR" sz="2400" dirty="0" smtClean="0">
                <a:solidFill>
                  <a:schemeClr val="accent1">
                    <a:lumMod val="50000"/>
                  </a:schemeClr>
                </a:solidFill>
                <a:latin typeface="Georgia" pitchFamily="18" charset="0"/>
              </a:rPr>
              <a:t>Introdução a Java</a:t>
            </a:r>
            <a:endParaRPr lang="pt-BR" sz="2000" dirty="0">
              <a:solidFill>
                <a:schemeClr val="bg2">
                  <a:lumMod val="25000"/>
                </a:schemeClr>
              </a:solidFill>
              <a:latin typeface="Georgia" pitchFamily="18" charset="0"/>
            </a:endParaRPr>
          </a:p>
        </p:txBody>
      </p:sp>
      <p:sp>
        <p:nvSpPr>
          <p:cNvPr id="9" name="CaixaDeTexto 8"/>
          <p:cNvSpPr txBox="1"/>
          <p:nvPr/>
        </p:nvSpPr>
        <p:spPr>
          <a:xfrm>
            <a:off x="1331640" y="1083508"/>
            <a:ext cx="6372708" cy="1754326"/>
          </a:xfrm>
          <a:prstGeom prst="rect">
            <a:avLst/>
          </a:prstGeom>
          <a:noFill/>
        </p:spPr>
        <p:txBody>
          <a:bodyPr wrap="square" rtlCol="0">
            <a:spAutoFit/>
          </a:bodyPr>
          <a:lstStyle/>
          <a:p>
            <a:pPr algn="just"/>
            <a:r>
              <a:rPr lang="pt-BR" dirty="0" smtClean="0"/>
              <a:t>	Atualmente </a:t>
            </a:r>
            <a:r>
              <a:rPr lang="pt-BR" dirty="0"/>
              <a:t>Java é uma plataforma de programação madura e estabelecida - não só uma linguagem de programação como também um grande conjunto de bibliotecas e ferramentas. Está sendo amplamente usada em sistemas empresariais computadorizados e aplicativos, além de ganhar cada vez mais projeção em sistemas incorporados (</a:t>
            </a:r>
            <a:r>
              <a:rPr lang="pt-BR" dirty="0" err="1"/>
              <a:t>Embedded</a:t>
            </a:r>
            <a:r>
              <a:rPr lang="pt-BR" dirty="0"/>
              <a:t> Systems).</a:t>
            </a:r>
            <a:endParaRPr lang="pt-BR" dirty="0"/>
          </a:p>
        </p:txBody>
      </p:sp>
      <p:pic>
        <p:nvPicPr>
          <p:cNvPr id="8" name="Picture 2" descr="C:\Users\Lucas Biason\Downloads\java 1.jpg"/>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6925" b="94705" l="6314" r="98982"/>
                    </a14:imgEffect>
                  </a14:imgLayer>
                </a14:imgProps>
              </a:ext>
              <a:ext uri="{28A0092B-C50C-407E-A947-70E740481C1C}">
                <a14:useLocalDpi xmlns:a14="http://schemas.microsoft.com/office/drawing/2010/main" val="0"/>
              </a:ext>
            </a:extLst>
          </a:blip>
          <a:srcRect/>
          <a:stretch>
            <a:fillRect/>
          </a:stretch>
        </p:blipFill>
        <p:spPr bwMode="auto">
          <a:xfrm>
            <a:off x="822715" y="2502987"/>
            <a:ext cx="3695279" cy="36952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descr="C:\Users\Lucas Biason\Downloads\Oracle (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2860" y="3429000"/>
            <a:ext cx="2495484" cy="1871613"/>
          </a:xfrm>
          <a:prstGeom prst="rect">
            <a:avLst/>
          </a:prstGeom>
          <a:noFill/>
          <a:extLst>
            <a:ext uri="{909E8E84-426E-40DD-AFC4-6F175D3DCCD1}">
              <a14:hiddenFill xmlns:a14="http://schemas.microsoft.com/office/drawing/2010/main">
                <a:solidFill>
                  <a:srgbClr val="FFFFFF"/>
                </a:solidFill>
              </a14:hiddenFill>
            </a:ext>
          </a:extLst>
        </p:spPr>
      </p:pic>
      <p:sp>
        <p:nvSpPr>
          <p:cNvPr id="2" name="Espaço Reservado para Número de Slide 1"/>
          <p:cNvSpPr>
            <a:spLocks noGrp="1"/>
          </p:cNvSpPr>
          <p:nvPr>
            <p:ph type="sldNum" sz="quarter" idx="12"/>
          </p:nvPr>
        </p:nvSpPr>
        <p:spPr/>
        <p:txBody>
          <a:bodyPr/>
          <a:lstStyle/>
          <a:p>
            <a:fld id="{D957C912-26D7-4E98-9CF3-5E4B8600EDFC}" type="slidenum">
              <a:rPr lang="pt-BR" smtClean="0"/>
              <a:t>5</a:t>
            </a:fld>
            <a:endParaRPr lang="pt-BR"/>
          </a:p>
        </p:txBody>
      </p:sp>
      <p:sp>
        <p:nvSpPr>
          <p:cNvPr id="3" name="Espaço Reservado para Rodapé 2"/>
          <p:cNvSpPr>
            <a:spLocks noGrp="1"/>
          </p:cNvSpPr>
          <p:nvPr>
            <p:ph type="ftr" sz="quarter" idx="11"/>
          </p:nvPr>
        </p:nvSpPr>
        <p:spPr/>
        <p:txBody>
          <a:bodyPr/>
          <a:lstStyle/>
          <a:p>
            <a:r>
              <a:rPr lang="pt-BR" smtClean="0"/>
              <a:t>Java Orientação a Objetos</a:t>
            </a:r>
            <a:endParaRPr lang="pt-BR"/>
          </a:p>
        </p:txBody>
      </p:sp>
    </p:spTree>
    <p:extLst>
      <p:ext uri="{BB962C8B-B14F-4D97-AF65-F5344CB8AC3E}">
        <p14:creationId xmlns:p14="http://schemas.microsoft.com/office/powerpoint/2010/main" val="8190046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08520" y="6264696"/>
            <a:ext cx="9361040" cy="620688"/>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pt-BR"/>
          </a:p>
        </p:txBody>
      </p:sp>
      <p:pic>
        <p:nvPicPr>
          <p:cNvPr id="5" name="Imagem 4" descr="C:\Users\Renato\Desktop\logo_res.jpg"/>
          <p:cNvPicPr/>
          <p:nvPr/>
        </p:nvPicPr>
        <p:blipFill>
          <a:blip r:embed="rId2" cstate="print">
            <a:extLst>
              <a:ext uri="{BEBA8EAE-BF5A-486C-A8C5-ECC9F3942E4B}">
                <a14:imgProps xmlns:a14="http://schemas.microsoft.com/office/drawing/2010/main">
                  <a14:imgLayer r:embed="rId3">
                    <a14:imgEffect>
                      <a14:backgroundRemoval t="0" b="100000" l="0" r="100000">
                        <a14:foregroundMark x1="79531" y1="43413" x2="79531" y2="43413"/>
                        <a14:foregroundMark x1="84844" y1="8383" x2="84844" y2="8383"/>
                        <a14:foregroundMark x1="95938" y1="31737" x2="95938" y2="31737"/>
                        <a14:foregroundMark x1="93125" y1="47605" x2="93125" y2="47605"/>
                        <a14:foregroundMark x1="72969" y1="14970" x2="72969" y2="14970"/>
                        <a14:foregroundMark x1="81250" y1="26347" x2="81250" y2="26347"/>
                        <a14:foregroundMark x1="90313" y1="30240" x2="90313" y2="30240"/>
                        <a14:foregroundMark x1="66875" y1="46108" x2="66875" y2="46108"/>
                        <a14:foregroundMark x1="87031" y1="46707" x2="87031" y2="46707"/>
                        <a14:foregroundMark x1="81563" y1="80539" x2="81563" y2="80539"/>
                        <a14:foregroundMark x1="69844" y1="68862" x2="69844" y2="68862"/>
                        <a14:foregroundMark x1="69844" y1="56886" x2="69844" y2="56886"/>
                        <a14:foregroundMark x1="64375" y1="72156" x2="64375" y2="72156"/>
                        <a14:foregroundMark x1="50000" y1="65269" x2="50000" y2="65269"/>
                        <a14:foregroundMark x1="50313" y1="58683" x2="50313" y2="58683"/>
                        <a14:foregroundMark x1="43125" y1="83234" x2="43125" y2="83234"/>
                        <a14:foregroundMark x1="25156" y1="68862" x2="25156" y2="68862"/>
                        <a14:foregroundMark x1="15937" y1="67365" x2="15937" y2="67365"/>
                        <a14:foregroundMark x1="7969" y1="65868" x2="7969" y2="65868"/>
                        <a14:foregroundMark x1="2656" y1="68862" x2="2656" y2="68862"/>
                        <a14:foregroundMark x1="2969" y1="52096" x2="2969" y2="52096"/>
                      </a14:backgroundRemoval>
                    </a14:imgEffect>
                  </a14:imgLayer>
                </a14:imgProps>
              </a:ext>
            </a:extLst>
          </a:blip>
          <a:srcRect/>
          <a:stretch>
            <a:fillRect/>
          </a:stretch>
        </p:blipFill>
        <p:spPr bwMode="auto">
          <a:xfrm>
            <a:off x="7884368" y="116632"/>
            <a:ext cx="1070728" cy="608982"/>
          </a:xfrm>
          <a:prstGeom prst="rect">
            <a:avLst/>
          </a:prstGeom>
          <a:noFill/>
          <a:ln w="9525">
            <a:noFill/>
            <a:miter lim="800000"/>
            <a:headEnd/>
            <a:tailEnd/>
          </a:ln>
        </p:spPr>
      </p:pic>
      <p:cxnSp>
        <p:nvCxnSpPr>
          <p:cNvPr id="6" name="Conector reto 5"/>
          <p:cNvCxnSpPr/>
          <p:nvPr/>
        </p:nvCxnSpPr>
        <p:spPr>
          <a:xfrm>
            <a:off x="1439652" y="908720"/>
            <a:ext cx="6264696" cy="0"/>
          </a:xfrm>
          <a:prstGeom prst="line">
            <a:avLst/>
          </a:prstGeom>
          <a:ln>
            <a:solidFill>
              <a:schemeClr val="bg2">
                <a:lumMod val="50000"/>
              </a:schemeClr>
            </a:solidFill>
          </a:ln>
        </p:spPr>
        <p:style>
          <a:lnRef idx="1">
            <a:schemeClr val="accent3"/>
          </a:lnRef>
          <a:fillRef idx="0">
            <a:schemeClr val="accent3"/>
          </a:fillRef>
          <a:effectRef idx="0">
            <a:schemeClr val="accent3"/>
          </a:effectRef>
          <a:fontRef idx="minor">
            <a:schemeClr val="tx1"/>
          </a:fontRef>
        </p:style>
      </p:cxnSp>
      <p:sp>
        <p:nvSpPr>
          <p:cNvPr id="7" name="CaixaDeTexto 6"/>
          <p:cNvSpPr txBox="1"/>
          <p:nvPr/>
        </p:nvSpPr>
        <p:spPr>
          <a:xfrm>
            <a:off x="1412442" y="404664"/>
            <a:ext cx="2698175" cy="461665"/>
          </a:xfrm>
          <a:prstGeom prst="rect">
            <a:avLst/>
          </a:prstGeom>
          <a:noFill/>
        </p:spPr>
        <p:txBody>
          <a:bodyPr wrap="none" rtlCol="0">
            <a:spAutoFit/>
          </a:bodyPr>
          <a:lstStyle/>
          <a:p>
            <a:r>
              <a:rPr lang="pt-BR" sz="2400" dirty="0" smtClean="0">
                <a:solidFill>
                  <a:schemeClr val="accent1">
                    <a:lumMod val="50000"/>
                  </a:schemeClr>
                </a:solidFill>
                <a:latin typeface="Georgia" pitchFamily="18" charset="0"/>
              </a:rPr>
              <a:t>Introdução a Java</a:t>
            </a:r>
            <a:endParaRPr lang="pt-BR" sz="2000" dirty="0">
              <a:solidFill>
                <a:schemeClr val="bg2">
                  <a:lumMod val="25000"/>
                </a:schemeClr>
              </a:solidFill>
              <a:latin typeface="Georgia" pitchFamily="18" charset="0"/>
            </a:endParaRPr>
          </a:p>
        </p:txBody>
      </p:sp>
      <p:graphicFrame>
        <p:nvGraphicFramePr>
          <p:cNvPr id="2" name="Diagrama 1"/>
          <p:cNvGraphicFramePr/>
          <p:nvPr>
            <p:extLst>
              <p:ext uri="{D42A27DB-BD31-4B8C-83A1-F6EECF244321}">
                <p14:modId xmlns:p14="http://schemas.microsoft.com/office/powerpoint/2010/main" val="1638893004"/>
              </p:ext>
            </p:extLst>
          </p:nvPr>
        </p:nvGraphicFramePr>
        <p:xfrm>
          <a:off x="251520" y="999155"/>
          <a:ext cx="8703576" cy="51661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Espaço Reservado para Número de Slide 2"/>
          <p:cNvSpPr>
            <a:spLocks noGrp="1"/>
          </p:cNvSpPr>
          <p:nvPr>
            <p:ph type="sldNum" sz="quarter" idx="12"/>
          </p:nvPr>
        </p:nvSpPr>
        <p:spPr/>
        <p:txBody>
          <a:bodyPr/>
          <a:lstStyle/>
          <a:p>
            <a:fld id="{D957C912-26D7-4E98-9CF3-5E4B8600EDFC}" type="slidenum">
              <a:rPr lang="pt-BR" smtClean="0"/>
              <a:t>6</a:t>
            </a:fld>
            <a:endParaRPr lang="pt-BR"/>
          </a:p>
        </p:txBody>
      </p:sp>
      <p:sp>
        <p:nvSpPr>
          <p:cNvPr id="18" name="Espaço Reservado para Rodapé 17"/>
          <p:cNvSpPr>
            <a:spLocks noGrp="1"/>
          </p:cNvSpPr>
          <p:nvPr>
            <p:ph type="ftr" sz="quarter" idx="11"/>
          </p:nvPr>
        </p:nvSpPr>
        <p:spPr/>
        <p:txBody>
          <a:bodyPr/>
          <a:lstStyle/>
          <a:p>
            <a:r>
              <a:rPr lang="pt-BR" smtClean="0"/>
              <a:t>Java Orientação a Objetos</a:t>
            </a:r>
            <a:endParaRPr lang="pt-BR"/>
          </a:p>
        </p:txBody>
      </p:sp>
    </p:spTree>
    <p:extLst>
      <p:ext uri="{BB962C8B-B14F-4D97-AF65-F5344CB8AC3E}">
        <p14:creationId xmlns:p14="http://schemas.microsoft.com/office/powerpoint/2010/main" val="22607585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08520" y="6264696"/>
            <a:ext cx="9361040" cy="620688"/>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pt-BR"/>
          </a:p>
        </p:txBody>
      </p:sp>
      <p:pic>
        <p:nvPicPr>
          <p:cNvPr id="5" name="Imagem 4" descr="C:\Users\Renato\Desktop\logo_res.jpg"/>
          <p:cNvPicPr/>
          <p:nvPr/>
        </p:nvPicPr>
        <p:blipFill>
          <a:blip r:embed="rId2" cstate="print">
            <a:extLst>
              <a:ext uri="{BEBA8EAE-BF5A-486C-A8C5-ECC9F3942E4B}">
                <a14:imgProps xmlns:a14="http://schemas.microsoft.com/office/drawing/2010/main">
                  <a14:imgLayer r:embed="rId3">
                    <a14:imgEffect>
                      <a14:backgroundRemoval t="0" b="100000" l="0" r="100000">
                        <a14:foregroundMark x1="79531" y1="43413" x2="79531" y2="43413"/>
                        <a14:foregroundMark x1="84844" y1="8383" x2="84844" y2="8383"/>
                        <a14:foregroundMark x1="95938" y1="31737" x2="95938" y2="31737"/>
                        <a14:foregroundMark x1="93125" y1="47605" x2="93125" y2="47605"/>
                        <a14:foregroundMark x1="72969" y1="14970" x2="72969" y2="14970"/>
                        <a14:foregroundMark x1="81250" y1="26347" x2="81250" y2="26347"/>
                        <a14:foregroundMark x1="90313" y1="30240" x2="90313" y2="30240"/>
                        <a14:foregroundMark x1="66875" y1="46108" x2="66875" y2="46108"/>
                        <a14:foregroundMark x1="87031" y1="46707" x2="87031" y2="46707"/>
                        <a14:foregroundMark x1="81563" y1="80539" x2="81563" y2="80539"/>
                        <a14:foregroundMark x1="69844" y1="68862" x2="69844" y2="68862"/>
                        <a14:foregroundMark x1="69844" y1="56886" x2="69844" y2="56886"/>
                        <a14:foregroundMark x1="64375" y1="72156" x2="64375" y2="72156"/>
                        <a14:foregroundMark x1="50000" y1="65269" x2="50000" y2="65269"/>
                        <a14:foregroundMark x1="50313" y1="58683" x2="50313" y2="58683"/>
                        <a14:foregroundMark x1="43125" y1="83234" x2="43125" y2="83234"/>
                        <a14:foregroundMark x1="25156" y1="68862" x2="25156" y2="68862"/>
                        <a14:foregroundMark x1="15937" y1="67365" x2="15937" y2="67365"/>
                        <a14:foregroundMark x1="7969" y1="65868" x2="7969" y2="65868"/>
                        <a14:foregroundMark x1="2656" y1="68862" x2="2656" y2="68862"/>
                        <a14:foregroundMark x1="2969" y1="52096" x2="2969" y2="52096"/>
                      </a14:backgroundRemoval>
                    </a14:imgEffect>
                  </a14:imgLayer>
                </a14:imgProps>
              </a:ext>
            </a:extLst>
          </a:blip>
          <a:srcRect/>
          <a:stretch>
            <a:fillRect/>
          </a:stretch>
        </p:blipFill>
        <p:spPr bwMode="auto">
          <a:xfrm>
            <a:off x="7884368" y="116632"/>
            <a:ext cx="1070728" cy="608982"/>
          </a:xfrm>
          <a:prstGeom prst="rect">
            <a:avLst/>
          </a:prstGeom>
          <a:noFill/>
          <a:ln w="9525">
            <a:noFill/>
            <a:miter lim="800000"/>
            <a:headEnd/>
            <a:tailEnd/>
          </a:ln>
        </p:spPr>
      </p:pic>
      <p:cxnSp>
        <p:nvCxnSpPr>
          <p:cNvPr id="6" name="Conector reto 5"/>
          <p:cNvCxnSpPr/>
          <p:nvPr/>
        </p:nvCxnSpPr>
        <p:spPr>
          <a:xfrm>
            <a:off x="1439652" y="908720"/>
            <a:ext cx="6264696" cy="0"/>
          </a:xfrm>
          <a:prstGeom prst="line">
            <a:avLst/>
          </a:prstGeom>
          <a:ln>
            <a:solidFill>
              <a:schemeClr val="bg2">
                <a:lumMod val="50000"/>
              </a:schemeClr>
            </a:solidFill>
          </a:ln>
        </p:spPr>
        <p:style>
          <a:lnRef idx="1">
            <a:schemeClr val="accent3"/>
          </a:lnRef>
          <a:fillRef idx="0">
            <a:schemeClr val="accent3"/>
          </a:fillRef>
          <a:effectRef idx="0">
            <a:schemeClr val="accent3"/>
          </a:effectRef>
          <a:fontRef idx="minor">
            <a:schemeClr val="tx1"/>
          </a:fontRef>
        </p:style>
      </p:cxnSp>
      <p:sp>
        <p:nvSpPr>
          <p:cNvPr id="7" name="CaixaDeTexto 6"/>
          <p:cNvSpPr txBox="1"/>
          <p:nvPr/>
        </p:nvSpPr>
        <p:spPr>
          <a:xfrm>
            <a:off x="1412442" y="404664"/>
            <a:ext cx="2698175" cy="461665"/>
          </a:xfrm>
          <a:prstGeom prst="rect">
            <a:avLst/>
          </a:prstGeom>
          <a:noFill/>
        </p:spPr>
        <p:txBody>
          <a:bodyPr wrap="none" rtlCol="0">
            <a:spAutoFit/>
          </a:bodyPr>
          <a:lstStyle/>
          <a:p>
            <a:r>
              <a:rPr lang="pt-BR" sz="2400" dirty="0" smtClean="0">
                <a:solidFill>
                  <a:schemeClr val="accent1">
                    <a:lumMod val="50000"/>
                  </a:schemeClr>
                </a:solidFill>
                <a:latin typeface="Georgia" pitchFamily="18" charset="0"/>
              </a:rPr>
              <a:t>Introdução a Java</a:t>
            </a:r>
            <a:endParaRPr lang="pt-BR" sz="2000" dirty="0">
              <a:solidFill>
                <a:schemeClr val="bg2">
                  <a:lumMod val="25000"/>
                </a:schemeClr>
              </a:solidFill>
              <a:latin typeface="Georgia" pitchFamily="18" charset="0"/>
            </a:endParaRPr>
          </a:p>
        </p:txBody>
      </p:sp>
      <p:graphicFrame>
        <p:nvGraphicFramePr>
          <p:cNvPr id="2" name="Diagrama 1"/>
          <p:cNvGraphicFramePr/>
          <p:nvPr>
            <p:extLst>
              <p:ext uri="{D42A27DB-BD31-4B8C-83A1-F6EECF244321}">
                <p14:modId xmlns:p14="http://schemas.microsoft.com/office/powerpoint/2010/main" val="3699362284"/>
              </p:ext>
            </p:extLst>
          </p:nvPr>
        </p:nvGraphicFramePr>
        <p:xfrm>
          <a:off x="251520" y="1320286"/>
          <a:ext cx="3744416" cy="14937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Retângulo 2"/>
          <p:cNvSpPr/>
          <p:nvPr/>
        </p:nvSpPr>
        <p:spPr>
          <a:xfrm>
            <a:off x="2987824" y="1592793"/>
            <a:ext cx="5184576" cy="1077218"/>
          </a:xfrm>
          <a:prstGeom prst="rect">
            <a:avLst/>
          </a:prstGeom>
        </p:spPr>
        <p:txBody>
          <a:bodyPr wrap="square">
            <a:spAutoFit/>
          </a:bodyPr>
          <a:lstStyle/>
          <a:p>
            <a:pPr algn="just"/>
            <a:r>
              <a:rPr lang="pt-BR" sz="1600" dirty="0">
                <a:solidFill>
                  <a:schemeClr val="tx2">
                    <a:lumMod val="75000"/>
                    <a:lumOff val="25000"/>
                  </a:schemeClr>
                </a:solidFill>
              </a:rPr>
              <a:t>A </a:t>
            </a:r>
            <a:r>
              <a:rPr lang="pt-BR" sz="1600" b="1" dirty="0">
                <a:solidFill>
                  <a:schemeClr val="tx2">
                    <a:lumMod val="75000"/>
                    <a:lumOff val="25000"/>
                  </a:schemeClr>
                </a:solidFill>
              </a:rPr>
              <a:t>JVM</a:t>
            </a:r>
            <a:r>
              <a:rPr lang="pt-BR" sz="1600" dirty="0">
                <a:solidFill>
                  <a:schemeClr val="tx2">
                    <a:lumMod val="75000"/>
                    <a:lumOff val="25000"/>
                  </a:schemeClr>
                </a:solidFill>
              </a:rPr>
              <a:t> é a máquina virtual responsável por interpretar e executar o código Java compilado (</a:t>
            </a:r>
            <a:r>
              <a:rPr lang="pt-BR" sz="1600" b="1" dirty="0">
                <a:solidFill>
                  <a:schemeClr val="tx2">
                    <a:lumMod val="75000"/>
                    <a:lumOff val="25000"/>
                  </a:schemeClr>
                </a:solidFill>
              </a:rPr>
              <a:t>bytecode</a:t>
            </a:r>
            <a:r>
              <a:rPr lang="pt-BR" sz="1600" dirty="0">
                <a:solidFill>
                  <a:schemeClr val="tx2">
                    <a:lumMod val="75000"/>
                    <a:lumOff val="25000"/>
                  </a:schemeClr>
                </a:solidFill>
              </a:rPr>
              <a:t>) e portanto são provedoras de formas e meios de o aplicativo conversar com o sistema operacional.</a:t>
            </a:r>
            <a:endParaRPr lang="pt-BR" sz="1600" dirty="0">
              <a:solidFill>
                <a:schemeClr val="tx2">
                  <a:lumMod val="75000"/>
                  <a:lumOff val="25000"/>
                </a:schemeClr>
              </a:solidFill>
            </a:endParaRPr>
          </a:p>
        </p:txBody>
      </p:sp>
      <p:graphicFrame>
        <p:nvGraphicFramePr>
          <p:cNvPr id="8" name="Diagrama 7"/>
          <p:cNvGraphicFramePr/>
          <p:nvPr>
            <p:extLst>
              <p:ext uri="{D42A27DB-BD31-4B8C-83A1-F6EECF244321}">
                <p14:modId xmlns:p14="http://schemas.microsoft.com/office/powerpoint/2010/main" val="2977331796"/>
              </p:ext>
            </p:extLst>
          </p:nvPr>
        </p:nvGraphicFramePr>
        <p:xfrm>
          <a:off x="403920" y="1472686"/>
          <a:ext cx="3744416" cy="149374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9" name="Diagrama 8"/>
          <p:cNvGraphicFramePr/>
          <p:nvPr>
            <p:extLst>
              <p:ext uri="{D42A27DB-BD31-4B8C-83A1-F6EECF244321}">
                <p14:modId xmlns:p14="http://schemas.microsoft.com/office/powerpoint/2010/main" val="2761925943"/>
              </p:ext>
            </p:extLst>
          </p:nvPr>
        </p:nvGraphicFramePr>
        <p:xfrm>
          <a:off x="251520" y="2814027"/>
          <a:ext cx="3744416" cy="1493741"/>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0" name="Diagrama 9"/>
          <p:cNvGraphicFramePr/>
          <p:nvPr>
            <p:extLst>
              <p:ext uri="{D42A27DB-BD31-4B8C-83A1-F6EECF244321}">
                <p14:modId xmlns:p14="http://schemas.microsoft.com/office/powerpoint/2010/main" val="3047650673"/>
              </p:ext>
            </p:extLst>
          </p:nvPr>
        </p:nvGraphicFramePr>
        <p:xfrm>
          <a:off x="403920" y="2966427"/>
          <a:ext cx="3744416" cy="1493741"/>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1" name="Retângulo 10"/>
          <p:cNvSpPr/>
          <p:nvPr/>
        </p:nvSpPr>
        <p:spPr>
          <a:xfrm>
            <a:off x="2987824" y="3030051"/>
            <a:ext cx="5184576" cy="1323439"/>
          </a:xfrm>
          <a:prstGeom prst="rect">
            <a:avLst/>
          </a:prstGeom>
        </p:spPr>
        <p:txBody>
          <a:bodyPr wrap="square">
            <a:spAutoFit/>
          </a:bodyPr>
          <a:lstStyle/>
          <a:p>
            <a:pPr algn="just"/>
            <a:r>
              <a:rPr lang="pt-BR" sz="1600" dirty="0">
                <a:solidFill>
                  <a:schemeClr val="tx2">
                    <a:lumMod val="75000"/>
                    <a:lumOff val="25000"/>
                  </a:schemeClr>
                </a:solidFill>
              </a:rPr>
              <a:t>O </a:t>
            </a:r>
            <a:r>
              <a:rPr lang="pt-BR" sz="1600" b="1" dirty="0">
                <a:solidFill>
                  <a:schemeClr val="tx2">
                    <a:lumMod val="75000"/>
                    <a:lumOff val="25000"/>
                  </a:schemeClr>
                </a:solidFill>
              </a:rPr>
              <a:t>JDK</a:t>
            </a:r>
            <a:r>
              <a:rPr lang="pt-BR" sz="1600" dirty="0">
                <a:solidFill>
                  <a:schemeClr val="tx2">
                    <a:lumMod val="75000"/>
                    <a:lumOff val="25000"/>
                  </a:schemeClr>
                </a:solidFill>
              </a:rPr>
              <a:t> é um kit para desenvolvedores que contém o </a:t>
            </a:r>
            <a:r>
              <a:rPr lang="pt-BR" sz="1600" b="1" dirty="0">
                <a:solidFill>
                  <a:schemeClr val="tx2">
                    <a:lumMod val="75000"/>
                    <a:lumOff val="25000"/>
                  </a:schemeClr>
                </a:solidFill>
              </a:rPr>
              <a:t>JRE</a:t>
            </a:r>
            <a:r>
              <a:rPr lang="pt-BR" sz="1600" dirty="0">
                <a:solidFill>
                  <a:schemeClr val="tx2">
                    <a:lumMod val="75000"/>
                    <a:lumOff val="25000"/>
                  </a:schemeClr>
                </a:solidFill>
              </a:rPr>
              <a:t> e também tem tudo o que é necessário para compilar o código, ou seja, entenda </a:t>
            </a:r>
            <a:r>
              <a:rPr lang="pt-BR" sz="1600" b="1" dirty="0">
                <a:solidFill>
                  <a:schemeClr val="tx2">
                    <a:lumMod val="75000"/>
                    <a:lumOff val="25000"/>
                  </a:schemeClr>
                </a:solidFill>
              </a:rPr>
              <a:t>JDK</a:t>
            </a:r>
            <a:r>
              <a:rPr lang="pt-BR" sz="1600" dirty="0">
                <a:solidFill>
                  <a:schemeClr val="tx2">
                    <a:lumMod val="75000"/>
                    <a:lumOff val="25000"/>
                  </a:schemeClr>
                </a:solidFill>
              </a:rPr>
              <a:t> como kit para quem vai fazer o código e também rodá-lo, e o </a:t>
            </a:r>
            <a:r>
              <a:rPr lang="pt-BR" sz="1600" b="1" dirty="0">
                <a:solidFill>
                  <a:schemeClr val="tx2">
                    <a:lumMod val="75000"/>
                    <a:lumOff val="25000"/>
                  </a:schemeClr>
                </a:solidFill>
              </a:rPr>
              <a:t>JRE</a:t>
            </a:r>
            <a:r>
              <a:rPr lang="pt-BR" sz="1600" dirty="0">
                <a:solidFill>
                  <a:schemeClr val="tx2">
                    <a:lumMod val="75000"/>
                    <a:lumOff val="25000"/>
                  </a:schemeClr>
                </a:solidFill>
              </a:rPr>
              <a:t> para quem vai rodá-lo apenas. </a:t>
            </a:r>
            <a:endParaRPr lang="pt-BR" sz="1600" dirty="0">
              <a:solidFill>
                <a:schemeClr val="tx2">
                  <a:lumMod val="75000"/>
                  <a:lumOff val="25000"/>
                </a:schemeClr>
              </a:solidFill>
            </a:endParaRPr>
          </a:p>
        </p:txBody>
      </p:sp>
      <p:sp>
        <p:nvSpPr>
          <p:cNvPr id="12" name="Retângulo 11"/>
          <p:cNvSpPr/>
          <p:nvPr/>
        </p:nvSpPr>
        <p:spPr>
          <a:xfrm>
            <a:off x="1008112" y="4470211"/>
            <a:ext cx="7164288" cy="830997"/>
          </a:xfrm>
          <a:prstGeom prst="rect">
            <a:avLst/>
          </a:prstGeom>
        </p:spPr>
        <p:txBody>
          <a:bodyPr wrap="square">
            <a:spAutoFit/>
          </a:bodyPr>
          <a:lstStyle/>
          <a:p>
            <a:pPr algn="just"/>
            <a:r>
              <a:rPr lang="pt-BR" sz="1600" dirty="0">
                <a:solidFill>
                  <a:schemeClr val="tx2">
                    <a:lumMod val="75000"/>
                    <a:lumOff val="25000"/>
                  </a:schemeClr>
                </a:solidFill>
              </a:rPr>
              <a:t>O usuário final só precisa baixar o </a:t>
            </a:r>
            <a:r>
              <a:rPr lang="pt-BR" sz="1600" b="1" dirty="0">
                <a:solidFill>
                  <a:schemeClr val="tx2">
                    <a:lumMod val="75000"/>
                    <a:lumOff val="25000"/>
                  </a:schemeClr>
                </a:solidFill>
              </a:rPr>
              <a:t>JRE</a:t>
            </a:r>
            <a:r>
              <a:rPr lang="pt-BR" sz="1600" dirty="0">
                <a:solidFill>
                  <a:schemeClr val="tx2">
                    <a:lumMod val="75000"/>
                    <a:lumOff val="25000"/>
                  </a:schemeClr>
                </a:solidFill>
              </a:rPr>
              <a:t>. Agora o desenvolvedor precisa escolher entre algumas plataformas e cada um dessas(</a:t>
            </a:r>
            <a:r>
              <a:rPr lang="pt-BR" sz="1600" b="1" dirty="0">
                <a:solidFill>
                  <a:schemeClr val="tx2">
                    <a:lumMod val="75000"/>
                    <a:lumOff val="25000"/>
                  </a:schemeClr>
                </a:solidFill>
              </a:rPr>
              <a:t>JSE, JEE, JME</a:t>
            </a:r>
            <a:r>
              <a:rPr lang="pt-BR" sz="1600" dirty="0">
                <a:solidFill>
                  <a:schemeClr val="tx2">
                    <a:lumMod val="75000"/>
                    <a:lumOff val="25000"/>
                  </a:schemeClr>
                </a:solidFill>
              </a:rPr>
              <a:t>) tem seus kits para desenvolvedores, no caso do J2SE, que é o mais 'básico' o kit é o JDK. </a:t>
            </a:r>
            <a:endParaRPr lang="pt-BR" sz="1600" dirty="0">
              <a:solidFill>
                <a:schemeClr val="tx2">
                  <a:lumMod val="75000"/>
                  <a:lumOff val="25000"/>
                </a:schemeClr>
              </a:solidFill>
            </a:endParaRPr>
          </a:p>
        </p:txBody>
      </p:sp>
      <p:sp>
        <p:nvSpPr>
          <p:cNvPr id="13" name="Espaço Reservado para Número de Slide 12"/>
          <p:cNvSpPr>
            <a:spLocks noGrp="1"/>
          </p:cNvSpPr>
          <p:nvPr>
            <p:ph type="sldNum" sz="quarter" idx="12"/>
          </p:nvPr>
        </p:nvSpPr>
        <p:spPr/>
        <p:txBody>
          <a:bodyPr/>
          <a:lstStyle/>
          <a:p>
            <a:fld id="{D957C912-26D7-4E98-9CF3-5E4B8600EDFC}" type="slidenum">
              <a:rPr lang="pt-BR" smtClean="0"/>
              <a:t>7</a:t>
            </a:fld>
            <a:endParaRPr lang="pt-BR"/>
          </a:p>
        </p:txBody>
      </p:sp>
      <p:sp>
        <p:nvSpPr>
          <p:cNvPr id="14" name="Espaço Reservado para Rodapé 13"/>
          <p:cNvSpPr>
            <a:spLocks noGrp="1"/>
          </p:cNvSpPr>
          <p:nvPr>
            <p:ph type="ftr" sz="quarter" idx="11"/>
          </p:nvPr>
        </p:nvSpPr>
        <p:spPr/>
        <p:txBody>
          <a:bodyPr/>
          <a:lstStyle/>
          <a:p>
            <a:r>
              <a:rPr lang="pt-BR" smtClean="0"/>
              <a:t>Java Orientação a Objetos</a:t>
            </a:r>
            <a:endParaRPr lang="pt-BR"/>
          </a:p>
        </p:txBody>
      </p:sp>
    </p:spTree>
    <p:extLst>
      <p:ext uri="{BB962C8B-B14F-4D97-AF65-F5344CB8AC3E}">
        <p14:creationId xmlns:p14="http://schemas.microsoft.com/office/powerpoint/2010/main" val="36377840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08520" y="6264696"/>
            <a:ext cx="9361040" cy="620688"/>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pt-BR"/>
          </a:p>
        </p:txBody>
      </p:sp>
      <p:pic>
        <p:nvPicPr>
          <p:cNvPr id="5" name="Imagem 4" descr="C:\Users\Renato\Desktop\logo_res.jpg"/>
          <p:cNvPicPr/>
          <p:nvPr/>
        </p:nvPicPr>
        <p:blipFill>
          <a:blip r:embed="rId2" cstate="print">
            <a:extLst>
              <a:ext uri="{BEBA8EAE-BF5A-486C-A8C5-ECC9F3942E4B}">
                <a14:imgProps xmlns:a14="http://schemas.microsoft.com/office/drawing/2010/main">
                  <a14:imgLayer r:embed="rId3">
                    <a14:imgEffect>
                      <a14:backgroundRemoval t="0" b="100000" l="0" r="100000">
                        <a14:foregroundMark x1="79531" y1="43413" x2="79531" y2="43413"/>
                        <a14:foregroundMark x1="84844" y1="8383" x2="84844" y2="8383"/>
                        <a14:foregroundMark x1="95938" y1="31737" x2="95938" y2="31737"/>
                        <a14:foregroundMark x1="93125" y1="47605" x2="93125" y2="47605"/>
                        <a14:foregroundMark x1="72969" y1="14970" x2="72969" y2="14970"/>
                        <a14:foregroundMark x1="81250" y1="26347" x2="81250" y2="26347"/>
                        <a14:foregroundMark x1="90313" y1="30240" x2="90313" y2="30240"/>
                        <a14:foregroundMark x1="66875" y1="46108" x2="66875" y2="46108"/>
                        <a14:foregroundMark x1="87031" y1="46707" x2="87031" y2="46707"/>
                        <a14:foregroundMark x1="81563" y1="80539" x2="81563" y2="80539"/>
                        <a14:foregroundMark x1="69844" y1="68862" x2="69844" y2="68862"/>
                        <a14:foregroundMark x1="69844" y1="56886" x2="69844" y2="56886"/>
                        <a14:foregroundMark x1="64375" y1="72156" x2="64375" y2="72156"/>
                        <a14:foregroundMark x1="50000" y1="65269" x2="50000" y2="65269"/>
                        <a14:foregroundMark x1="50313" y1="58683" x2="50313" y2="58683"/>
                        <a14:foregroundMark x1="43125" y1="83234" x2="43125" y2="83234"/>
                        <a14:foregroundMark x1="25156" y1="68862" x2="25156" y2="68862"/>
                        <a14:foregroundMark x1="15937" y1="67365" x2="15937" y2="67365"/>
                        <a14:foregroundMark x1="7969" y1="65868" x2="7969" y2="65868"/>
                        <a14:foregroundMark x1="2656" y1="68862" x2="2656" y2="68862"/>
                        <a14:foregroundMark x1="2969" y1="52096" x2="2969" y2="52096"/>
                      </a14:backgroundRemoval>
                    </a14:imgEffect>
                  </a14:imgLayer>
                </a14:imgProps>
              </a:ext>
            </a:extLst>
          </a:blip>
          <a:srcRect/>
          <a:stretch>
            <a:fillRect/>
          </a:stretch>
        </p:blipFill>
        <p:spPr bwMode="auto">
          <a:xfrm>
            <a:off x="7884368" y="116632"/>
            <a:ext cx="1070728" cy="608982"/>
          </a:xfrm>
          <a:prstGeom prst="rect">
            <a:avLst/>
          </a:prstGeom>
          <a:noFill/>
          <a:ln w="9525">
            <a:noFill/>
            <a:miter lim="800000"/>
            <a:headEnd/>
            <a:tailEnd/>
          </a:ln>
        </p:spPr>
      </p:pic>
      <p:cxnSp>
        <p:nvCxnSpPr>
          <p:cNvPr id="6" name="Conector reto 5"/>
          <p:cNvCxnSpPr/>
          <p:nvPr/>
        </p:nvCxnSpPr>
        <p:spPr>
          <a:xfrm>
            <a:off x="1439652" y="908720"/>
            <a:ext cx="6264696" cy="0"/>
          </a:xfrm>
          <a:prstGeom prst="line">
            <a:avLst/>
          </a:prstGeom>
          <a:ln>
            <a:solidFill>
              <a:schemeClr val="bg2">
                <a:lumMod val="50000"/>
              </a:schemeClr>
            </a:solidFill>
          </a:ln>
        </p:spPr>
        <p:style>
          <a:lnRef idx="1">
            <a:schemeClr val="accent3"/>
          </a:lnRef>
          <a:fillRef idx="0">
            <a:schemeClr val="accent3"/>
          </a:fillRef>
          <a:effectRef idx="0">
            <a:schemeClr val="accent3"/>
          </a:effectRef>
          <a:fontRef idx="minor">
            <a:schemeClr val="tx1"/>
          </a:fontRef>
        </p:style>
      </p:cxnSp>
      <p:sp>
        <p:nvSpPr>
          <p:cNvPr id="7" name="CaixaDeTexto 6"/>
          <p:cNvSpPr txBox="1"/>
          <p:nvPr/>
        </p:nvSpPr>
        <p:spPr>
          <a:xfrm>
            <a:off x="1412442" y="404664"/>
            <a:ext cx="2698175" cy="461665"/>
          </a:xfrm>
          <a:prstGeom prst="rect">
            <a:avLst/>
          </a:prstGeom>
          <a:noFill/>
        </p:spPr>
        <p:txBody>
          <a:bodyPr wrap="none" rtlCol="0">
            <a:spAutoFit/>
          </a:bodyPr>
          <a:lstStyle/>
          <a:p>
            <a:r>
              <a:rPr lang="pt-BR" sz="2400" dirty="0" smtClean="0">
                <a:solidFill>
                  <a:schemeClr val="accent1">
                    <a:lumMod val="50000"/>
                  </a:schemeClr>
                </a:solidFill>
                <a:latin typeface="Georgia" pitchFamily="18" charset="0"/>
              </a:rPr>
              <a:t>Introdução a Java</a:t>
            </a:r>
            <a:endParaRPr lang="pt-BR" sz="2000" dirty="0">
              <a:solidFill>
                <a:schemeClr val="bg2">
                  <a:lumMod val="25000"/>
                </a:schemeClr>
              </a:solidFill>
              <a:latin typeface="Georgia" pitchFamily="18" charset="0"/>
            </a:endParaRPr>
          </a:p>
        </p:txBody>
      </p:sp>
      <p:graphicFrame>
        <p:nvGraphicFramePr>
          <p:cNvPr id="2" name="Diagrama 1"/>
          <p:cNvGraphicFramePr/>
          <p:nvPr>
            <p:extLst>
              <p:ext uri="{D42A27DB-BD31-4B8C-83A1-F6EECF244321}">
                <p14:modId xmlns:p14="http://schemas.microsoft.com/office/powerpoint/2010/main" val="316673374"/>
              </p:ext>
            </p:extLst>
          </p:nvPr>
        </p:nvGraphicFramePr>
        <p:xfrm>
          <a:off x="251520" y="1320286"/>
          <a:ext cx="3744416" cy="14937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Retângulo 2"/>
          <p:cNvSpPr/>
          <p:nvPr/>
        </p:nvSpPr>
        <p:spPr>
          <a:xfrm>
            <a:off x="2987824" y="1556792"/>
            <a:ext cx="5184576" cy="1384995"/>
          </a:xfrm>
          <a:prstGeom prst="rect">
            <a:avLst/>
          </a:prstGeom>
        </p:spPr>
        <p:txBody>
          <a:bodyPr wrap="square">
            <a:spAutoFit/>
          </a:bodyPr>
          <a:lstStyle/>
          <a:p>
            <a:pPr algn="just"/>
            <a:r>
              <a:rPr lang="pt-BR" sz="1400" dirty="0">
                <a:solidFill>
                  <a:schemeClr val="tx2">
                    <a:lumMod val="75000"/>
                    <a:lumOff val="25000"/>
                  </a:schemeClr>
                </a:solidFill>
                <a:latin typeface="Georgia" pitchFamily="18" charset="0"/>
              </a:rPr>
              <a:t>(</a:t>
            </a:r>
            <a:r>
              <a:rPr lang="pt-BR" sz="1400" b="1" dirty="0">
                <a:solidFill>
                  <a:schemeClr val="tx2">
                    <a:lumMod val="75000"/>
                    <a:lumOff val="25000"/>
                  </a:schemeClr>
                </a:solidFill>
                <a:latin typeface="Georgia" pitchFamily="18" charset="0"/>
              </a:rPr>
              <a:t>Java Standard Edition</a:t>
            </a:r>
            <a:r>
              <a:rPr lang="pt-BR" sz="1400" dirty="0">
                <a:solidFill>
                  <a:schemeClr val="tx2">
                    <a:lumMod val="75000"/>
                    <a:lumOff val="25000"/>
                  </a:schemeClr>
                </a:solidFill>
                <a:latin typeface="Georgia" pitchFamily="18" charset="0"/>
              </a:rPr>
              <a:t>): é uma ferramenta de desenvolvimento para a plataforma Java. Ela contém todo o ambiente necessário para a criação e execução de aplicações Java, incluindo a máquina virtual Java (</a:t>
            </a:r>
            <a:r>
              <a:rPr lang="pt-BR" sz="1400" b="1" dirty="0">
                <a:solidFill>
                  <a:schemeClr val="tx2">
                    <a:lumMod val="75000"/>
                    <a:lumOff val="25000"/>
                  </a:schemeClr>
                </a:solidFill>
                <a:latin typeface="Georgia" pitchFamily="18" charset="0"/>
              </a:rPr>
              <a:t>JVM</a:t>
            </a:r>
            <a:r>
              <a:rPr lang="pt-BR" sz="1400" dirty="0">
                <a:solidFill>
                  <a:schemeClr val="tx2">
                    <a:lumMod val="75000"/>
                    <a:lumOff val="25000"/>
                  </a:schemeClr>
                </a:solidFill>
                <a:latin typeface="Georgia" pitchFamily="18" charset="0"/>
              </a:rPr>
              <a:t>), o compilador Java, as </a:t>
            </a:r>
            <a:r>
              <a:rPr lang="pt-BR" sz="1400" b="1" dirty="0">
                <a:solidFill>
                  <a:schemeClr val="tx2">
                    <a:lumMod val="75000"/>
                    <a:lumOff val="25000"/>
                  </a:schemeClr>
                </a:solidFill>
                <a:latin typeface="Georgia" pitchFamily="18" charset="0"/>
              </a:rPr>
              <a:t>APIs</a:t>
            </a:r>
            <a:r>
              <a:rPr lang="pt-BR" sz="1400" dirty="0">
                <a:solidFill>
                  <a:schemeClr val="tx2">
                    <a:lumMod val="75000"/>
                    <a:lumOff val="25000"/>
                  </a:schemeClr>
                </a:solidFill>
                <a:latin typeface="Georgia" pitchFamily="18" charset="0"/>
              </a:rPr>
              <a:t> do Java e outras ferramentas utilitárias para uma melhor funcionalidade.</a:t>
            </a:r>
            <a:endParaRPr lang="pt-BR" sz="1400" dirty="0">
              <a:solidFill>
                <a:schemeClr val="tx2">
                  <a:lumMod val="75000"/>
                  <a:lumOff val="25000"/>
                </a:schemeClr>
              </a:solidFill>
              <a:latin typeface="Georgia" pitchFamily="18" charset="0"/>
            </a:endParaRPr>
          </a:p>
        </p:txBody>
      </p:sp>
      <p:graphicFrame>
        <p:nvGraphicFramePr>
          <p:cNvPr id="8" name="Diagrama 7"/>
          <p:cNvGraphicFramePr/>
          <p:nvPr>
            <p:extLst>
              <p:ext uri="{D42A27DB-BD31-4B8C-83A1-F6EECF244321}">
                <p14:modId xmlns:p14="http://schemas.microsoft.com/office/powerpoint/2010/main" val="3214482411"/>
              </p:ext>
            </p:extLst>
          </p:nvPr>
        </p:nvGraphicFramePr>
        <p:xfrm>
          <a:off x="403920" y="1472686"/>
          <a:ext cx="3744416" cy="149374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9" name="Diagrama 8"/>
          <p:cNvGraphicFramePr/>
          <p:nvPr>
            <p:extLst>
              <p:ext uri="{D42A27DB-BD31-4B8C-83A1-F6EECF244321}">
                <p14:modId xmlns:p14="http://schemas.microsoft.com/office/powerpoint/2010/main" val="2986885182"/>
              </p:ext>
            </p:extLst>
          </p:nvPr>
        </p:nvGraphicFramePr>
        <p:xfrm>
          <a:off x="251520" y="2814027"/>
          <a:ext cx="3744416" cy="1493741"/>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0" name="Diagrama 9"/>
          <p:cNvGraphicFramePr/>
          <p:nvPr>
            <p:extLst>
              <p:ext uri="{D42A27DB-BD31-4B8C-83A1-F6EECF244321}">
                <p14:modId xmlns:p14="http://schemas.microsoft.com/office/powerpoint/2010/main" val="1208771118"/>
              </p:ext>
            </p:extLst>
          </p:nvPr>
        </p:nvGraphicFramePr>
        <p:xfrm>
          <a:off x="403920" y="2966427"/>
          <a:ext cx="3744416" cy="1493741"/>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1" name="Retângulo 10"/>
          <p:cNvSpPr/>
          <p:nvPr/>
        </p:nvSpPr>
        <p:spPr>
          <a:xfrm>
            <a:off x="2987824" y="3123545"/>
            <a:ext cx="5184576" cy="1169551"/>
          </a:xfrm>
          <a:prstGeom prst="rect">
            <a:avLst/>
          </a:prstGeom>
        </p:spPr>
        <p:txBody>
          <a:bodyPr wrap="square">
            <a:spAutoFit/>
          </a:bodyPr>
          <a:lstStyle/>
          <a:p>
            <a:pPr algn="just"/>
            <a:r>
              <a:rPr lang="pt-BR" sz="1400" dirty="0">
                <a:solidFill>
                  <a:schemeClr val="tx2">
                    <a:lumMod val="75000"/>
                    <a:lumOff val="25000"/>
                  </a:schemeClr>
                </a:solidFill>
                <a:latin typeface="Georgia" pitchFamily="18" charset="0"/>
              </a:rPr>
              <a:t> </a:t>
            </a:r>
            <a:r>
              <a:rPr lang="pt-BR" sz="1400" b="1" dirty="0">
                <a:solidFill>
                  <a:schemeClr val="tx2">
                    <a:lumMod val="75000"/>
                    <a:lumOff val="25000"/>
                  </a:schemeClr>
                </a:solidFill>
                <a:latin typeface="Georgia" pitchFamily="18" charset="0"/>
              </a:rPr>
              <a:t>(Java Enterprise Edition): </a:t>
            </a:r>
            <a:r>
              <a:rPr lang="pt-BR" sz="1400" dirty="0">
                <a:solidFill>
                  <a:schemeClr val="tx2">
                    <a:lumMod val="75000"/>
                    <a:lumOff val="25000"/>
                  </a:schemeClr>
                </a:solidFill>
                <a:latin typeface="Georgia" pitchFamily="18" charset="0"/>
              </a:rPr>
              <a:t>Softwares do tipo J2EE são feitos em Java para rodar em servidores de aplicação (Apache Tomcat, por exemplo). Fazendo uma comparação bem simples, é como se fosse o "ASP" ou "PHP". Obviamente, as funcionalidades vão muito além, com servlets, etc.</a:t>
            </a:r>
            <a:endParaRPr lang="pt-BR" sz="1400" dirty="0">
              <a:solidFill>
                <a:schemeClr val="tx2">
                  <a:lumMod val="75000"/>
                  <a:lumOff val="25000"/>
                </a:schemeClr>
              </a:solidFill>
              <a:latin typeface="Georgia" pitchFamily="18" charset="0"/>
            </a:endParaRPr>
          </a:p>
        </p:txBody>
      </p:sp>
      <p:graphicFrame>
        <p:nvGraphicFramePr>
          <p:cNvPr id="13" name="Diagrama 12"/>
          <p:cNvGraphicFramePr/>
          <p:nvPr>
            <p:extLst>
              <p:ext uri="{D42A27DB-BD31-4B8C-83A1-F6EECF244321}">
                <p14:modId xmlns:p14="http://schemas.microsoft.com/office/powerpoint/2010/main" val="607738145"/>
              </p:ext>
            </p:extLst>
          </p:nvPr>
        </p:nvGraphicFramePr>
        <p:xfrm>
          <a:off x="251520" y="4293096"/>
          <a:ext cx="3744416" cy="1493741"/>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aphicFrame>
        <p:nvGraphicFramePr>
          <p:cNvPr id="14" name="Diagrama 13"/>
          <p:cNvGraphicFramePr/>
          <p:nvPr>
            <p:extLst>
              <p:ext uri="{D42A27DB-BD31-4B8C-83A1-F6EECF244321}">
                <p14:modId xmlns:p14="http://schemas.microsoft.com/office/powerpoint/2010/main" val="1121591051"/>
              </p:ext>
            </p:extLst>
          </p:nvPr>
        </p:nvGraphicFramePr>
        <p:xfrm>
          <a:off x="403920" y="4445496"/>
          <a:ext cx="3744416" cy="1493741"/>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p:sp>
        <p:nvSpPr>
          <p:cNvPr id="15" name="Retângulo 14"/>
          <p:cNvSpPr/>
          <p:nvPr/>
        </p:nvSpPr>
        <p:spPr>
          <a:xfrm>
            <a:off x="2987824" y="4602614"/>
            <a:ext cx="5184576" cy="1169551"/>
          </a:xfrm>
          <a:prstGeom prst="rect">
            <a:avLst/>
          </a:prstGeom>
        </p:spPr>
        <p:txBody>
          <a:bodyPr wrap="square">
            <a:spAutoFit/>
          </a:bodyPr>
          <a:lstStyle/>
          <a:p>
            <a:pPr algn="just"/>
            <a:r>
              <a:rPr lang="pt-BR" sz="1400" dirty="0">
                <a:solidFill>
                  <a:schemeClr val="tx2">
                    <a:lumMod val="75000"/>
                    <a:lumOff val="25000"/>
                  </a:schemeClr>
                </a:solidFill>
                <a:latin typeface="Georgia" pitchFamily="18" charset="0"/>
              </a:rPr>
              <a:t> </a:t>
            </a:r>
            <a:r>
              <a:rPr lang="pt-BR" sz="1400" b="1" dirty="0">
                <a:solidFill>
                  <a:schemeClr val="tx2">
                    <a:lumMod val="75000"/>
                    <a:lumOff val="25000"/>
                  </a:schemeClr>
                </a:solidFill>
                <a:latin typeface="Georgia" pitchFamily="18" charset="0"/>
              </a:rPr>
              <a:t>(Java Micro Edition):</a:t>
            </a:r>
            <a:r>
              <a:rPr lang="pt-BR" sz="1400" dirty="0">
                <a:solidFill>
                  <a:schemeClr val="tx2">
                    <a:lumMod val="75000"/>
                    <a:lumOff val="25000"/>
                  </a:schemeClr>
                </a:solidFill>
                <a:latin typeface="Georgia" pitchFamily="18" charset="0"/>
              </a:rPr>
              <a:t> Os softwares do tipo J2ME são feitos para rodar em dispositivos móveis, por exemplo, celular (igual os jogos em JAVA que você baixa em alguns celulares), câmeras digitas, smart cards, pen drivers, PDA, entre outros dispositivos.</a:t>
            </a:r>
            <a:endParaRPr lang="pt-BR" sz="1400" dirty="0">
              <a:solidFill>
                <a:schemeClr val="tx2">
                  <a:lumMod val="75000"/>
                  <a:lumOff val="25000"/>
                </a:schemeClr>
              </a:solidFill>
              <a:latin typeface="Georgia" pitchFamily="18" charset="0"/>
            </a:endParaRPr>
          </a:p>
        </p:txBody>
      </p:sp>
      <p:sp>
        <p:nvSpPr>
          <p:cNvPr id="16" name="Espaço Reservado para Número de Slide 15"/>
          <p:cNvSpPr>
            <a:spLocks noGrp="1"/>
          </p:cNvSpPr>
          <p:nvPr>
            <p:ph type="sldNum" sz="quarter" idx="12"/>
          </p:nvPr>
        </p:nvSpPr>
        <p:spPr/>
        <p:txBody>
          <a:bodyPr/>
          <a:lstStyle/>
          <a:p>
            <a:fld id="{D957C912-26D7-4E98-9CF3-5E4B8600EDFC}" type="slidenum">
              <a:rPr lang="pt-BR" smtClean="0"/>
              <a:t>8</a:t>
            </a:fld>
            <a:endParaRPr lang="pt-BR"/>
          </a:p>
        </p:txBody>
      </p:sp>
      <p:sp>
        <p:nvSpPr>
          <p:cNvPr id="17" name="Espaço Reservado para Rodapé 16"/>
          <p:cNvSpPr>
            <a:spLocks noGrp="1"/>
          </p:cNvSpPr>
          <p:nvPr>
            <p:ph type="ftr" sz="quarter" idx="11"/>
          </p:nvPr>
        </p:nvSpPr>
        <p:spPr/>
        <p:txBody>
          <a:bodyPr/>
          <a:lstStyle/>
          <a:p>
            <a:r>
              <a:rPr lang="pt-BR" smtClean="0"/>
              <a:t>Java Orientação a Objetos</a:t>
            </a:r>
            <a:endParaRPr lang="pt-BR"/>
          </a:p>
        </p:txBody>
      </p:sp>
    </p:spTree>
    <p:extLst>
      <p:ext uri="{BB962C8B-B14F-4D97-AF65-F5344CB8AC3E}">
        <p14:creationId xmlns:p14="http://schemas.microsoft.com/office/powerpoint/2010/main" val="26740793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24136" y="1988840"/>
            <a:ext cx="7772400" cy="1470025"/>
          </a:xfrm>
        </p:spPr>
        <p:txBody>
          <a:bodyPr>
            <a:normAutofit/>
          </a:bodyPr>
          <a:lstStyle/>
          <a:p>
            <a:r>
              <a:rPr lang="pt-BR" sz="3200" b="1" dirty="0" smtClean="0">
                <a:solidFill>
                  <a:schemeClr val="accent1">
                    <a:lumMod val="50000"/>
                  </a:schemeClr>
                </a:solidFill>
                <a:latin typeface="Georgia" pitchFamily="18" charset="0"/>
                <a:ea typeface="Verdana" pitchFamily="34" charset="0"/>
                <a:cs typeface="Verdana" pitchFamily="34" charset="0"/>
              </a:rPr>
              <a:t>Estrutura Básica da Linguagem Java</a:t>
            </a:r>
            <a:endParaRPr lang="pt-BR" sz="3200" b="1" dirty="0">
              <a:solidFill>
                <a:schemeClr val="accent1">
                  <a:lumMod val="50000"/>
                </a:schemeClr>
              </a:solidFill>
              <a:latin typeface="Georgia" pitchFamily="18" charset="0"/>
              <a:ea typeface="Verdana" pitchFamily="34" charset="0"/>
              <a:cs typeface="Verdana" pitchFamily="34" charset="0"/>
            </a:endParaRPr>
          </a:p>
        </p:txBody>
      </p:sp>
      <p:sp>
        <p:nvSpPr>
          <p:cNvPr id="3" name="Subtítulo 2"/>
          <p:cNvSpPr>
            <a:spLocks noGrp="1"/>
          </p:cNvSpPr>
          <p:nvPr>
            <p:ph type="subTitle" idx="1"/>
          </p:nvPr>
        </p:nvSpPr>
        <p:spPr>
          <a:xfrm>
            <a:off x="2345940" y="3140968"/>
            <a:ext cx="6400800" cy="504056"/>
          </a:xfrm>
        </p:spPr>
        <p:txBody>
          <a:bodyPr>
            <a:noAutofit/>
          </a:bodyPr>
          <a:lstStyle/>
          <a:p>
            <a:r>
              <a:rPr lang="pt-BR" sz="2000" dirty="0" smtClean="0">
                <a:solidFill>
                  <a:schemeClr val="bg2">
                    <a:lumMod val="25000"/>
                  </a:schemeClr>
                </a:solidFill>
                <a:latin typeface="Georgia" pitchFamily="18" charset="0"/>
              </a:rPr>
              <a:t>Estruturas básicas da programação Java, controle de fluxos e variáveis</a:t>
            </a:r>
            <a:endParaRPr lang="pt-BR" sz="2000" dirty="0">
              <a:solidFill>
                <a:schemeClr val="bg2">
                  <a:lumMod val="25000"/>
                </a:schemeClr>
              </a:solidFill>
              <a:latin typeface="Georgia" pitchFamily="18" charset="0"/>
            </a:endParaRPr>
          </a:p>
        </p:txBody>
      </p:sp>
      <p:sp>
        <p:nvSpPr>
          <p:cNvPr id="4" name="Retângulo 3"/>
          <p:cNvSpPr/>
          <p:nvPr/>
        </p:nvSpPr>
        <p:spPr>
          <a:xfrm>
            <a:off x="-72008" y="6292080"/>
            <a:ext cx="9252520" cy="593304"/>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pt-BR"/>
          </a:p>
        </p:txBody>
      </p:sp>
      <p:cxnSp>
        <p:nvCxnSpPr>
          <p:cNvPr id="7" name="Conector reto 6"/>
          <p:cNvCxnSpPr/>
          <p:nvPr/>
        </p:nvCxnSpPr>
        <p:spPr>
          <a:xfrm>
            <a:off x="2413992" y="3861048"/>
            <a:ext cx="6264696" cy="0"/>
          </a:xfrm>
          <a:prstGeom prst="line">
            <a:avLst/>
          </a:prstGeom>
          <a:ln>
            <a:solidFill>
              <a:schemeClr val="bg2">
                <a:lumMod val="50000"/>
              </a:schemeClr>
            </a:solidFill>
          </a:ln>
        </p:spPr>
        <p:style>
          <a:lnRef idx="1">
            <a:schemeClr val="accent3"/>
          </a:lnRef>
          <a:fillRef idx="0">
            <a:schemeClr val="accent3"/>
          </a:fillRef>
          <a:effectRef idx="0">
            <a:schemeClr val="accent3"/>
          </a:effectRef>
          <a:fontRef idx="minor">
            <a:schemeClr val="tx1"/>
          </a:fontRef>
        </p:style>
      </p:cxnSp>
      <p:pic>
        <p:nvPicPr>
          <p:cNvPr id="8" name="Imagem 7" descr="C:\Users\Renato\Desktop\logo_res.jpg"/>
          <p:cNvPicPr/>
          <p:nvPr/>
        </p:nvPicPr>
        <p:blipFill>
          <a:blip r:embed="rId2" cstate="print">
            <a:extLst>
              <a:ext uri="{BEBA8EAE-BF5A-486C-A8C5-ECC9F3942E4B}">
                <a14:imgProps xmlns:a14="http://schemas.microsoft.com/office/drawing/2010/main">
                  <a14:imgLayer r:embed="rId3">
                    <a14:imgEffect>
                      <a14:backgroundRemoval t="0" b="100000" l="0" r="100000">
                        <a14:foregroundMark x1="79531" y1="43413" x2="79531" y2="43413"/>
                        <a14:foregroundMark x1="84844" y1="8383" x2="84844" y2="8383"/>
                        <a14:foregroundMark x1="95938" y1="31737" x2="95938" y2="31737"/>
                        <a14:foregroundMark x1="93125" y1="47605" x2="93125" y2="47605"/>
                        <a14:foregroundMark x1="72969" y1="14970" x2="72969" y2="14970"/>
                        <a14:foregroundMark x1="81250" y1="26347" x2="81250" y2="26347"/>
                        <a14:foregroundMark x1="90313" y1="30240" x2="90313" y2="30240"/>
                        <a14:foregroundMark x1="66875" y1="46108" x2="66875" y2="46108"/>
                        <a14:foregroundMark x1="87031" y1="46707" x2="87031" y2="46707"/>
                        <a14:foregroundMark x1="81563" y1="80539" x2="81563" y2="80539"/>
                        <a14:foregroundMark x1="69844" y1="68862" x2="69844" y2="68862"/>
                        <a14:foregroundMark x1="69844" y1="56886" x2="69844" y2="56886"/>
                        <a14:foregroundMark x1="64375" y1="72156" x2="64375" y2="72156"/>
                        <a14:foregroundMark x1="50000" y1="65269" x2="50000" y2="65269"/>
                        <a14:foregroundMark x1="50313" y1="58683" x2="50313" y2="58683"/>
                        <a14:foregroundMark x1="43125" y1="83234" x2="43125" y2="83234"/>
                        <a14:foregroundMark x1="25156" y1="68862" x2="25156" y2="68862"/>
                        <a14:foregroundMark x1="15937" y1="67365" x2="15937" y2="67365"/>
                        <a14:foregroundMark x1="7969" y1="65868" x2="7969" y2="65868"/>
                        <a14:foregroundMark x1="2656" y1="68862" x2="2656" y2="68862"/>
                        <a14:foregroundMark x1="2969" y1="52096" x2="2969" y2="52096"/>
                      </a14:backgroundRemoval>
                    </a14:imgEffect>
                  </a14:imgLayer>
                </a14:imgProps>
              </a:ext>
            </a:extLst>
          </a:blip>
          <a:srcRect/>
          <a:stretch>
            <a:fillRect/>
          </a:stretch>
        </p:blipFill>
        <p:spPr bwMode="auto">
          <a:xfrm>
            <a:off x="7884368" y="116632"/>
            <a:ext cx="1070728" cy="608982"/>
          </a:xfrm>
          <a:prstGeom prst="rect">
            <a:avLst/>
          </a:prstGeom>
          <a:noFill/>
          <a:ln w="9525">
            <a:noFill/>
            <a:miter lim="800000"/>
            <a:headEnd/>
            <a:tailEnd/>
          </a:ln>
        </p:spPr>
      </p:pic>
    </p:spTree>
    <p:extLst>
      <p:ext uri="{BB962C8B-B14F-4D97-AF65-F5344CB8AC3E}">
        <p14:creationId xmlns:p14="http://schemas.microsoft.com/office/powerpoint/2010/main" val="12540053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ma do Office">
  <a:themeElements>
    <a:clrScheme name="Personalizada 1">
      <a:dk1>
        <a:sysClr val="windowText" lastClr="000000"/>
      </a:dk1>
      <a:lt1>
        <a:sysClr val="window" lastClr="FFFFFF"/>
      </a:lt1>
      <a:dk2>
        <a:srgbClr val="000000"/>
      </a:dk2>
      <a:lt2>
        <a:srgbClr val="F8F8F8"/>
      </a:lt2>
      <a:accent1>
        <a:srgbClr val="FF4519"/>
      </a:accent1>
      <a:accent2>
        <a:srgbClr val="FF6600"/>
      </a:accent2>
      <a:accent3>
        <a:srgbClr val="FF9933"/>
      </a:accent3>
      <a:accent4>
        <a:srgbClr val="006600"/>
      </a:accent4>
      <a:accent5>
        <a:srgbClr val="5F5F5F"/>
      </a:accent5>
      <a:accent6>
        <a:srgbClr val="4D4D4D"/>
      </a:accent6>
      <a:hlink>
        <a:srgbClr val="5F5F5F"/>
      </a:hlink>
      <a:folHlink>
        <a:srgbClr val="919191"/>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1431</Words>
  <Application>Microsoft Office PowerPoint</Application>
  <PresentationFormat>Apresentação na tela (4:3)</PresentationFormat>
  <Paragraphs>343</Paragraphs>
  <Slides>22</Slides>
  <Notes>9</Notes>
  <HiddenSlides>0</HiddenSlides>
  <MMClips>0</MMClips>
  <ScaleCrop>false</ScaleCrop>
  <HeadingPairs>
    <vt:vector size="4" baseType="variant">
      <vt:variant>
        <vt:lpstr>Tema</vt:lpstr>
      </vt:variant>
      <vt:variant>
        <vt:i4>1</vt:i4>
      </vt:variant>
      <vt:variant>
        <vt:lpstr>Títulos de slides</vt:lpstr>
      </vt:variant>
      <vt:variant>
        <vt:i4>22</vt:i4>
      </vt:variant>
    </vt:vector>
  </HeadingPairs>
  <TitlesOfParts>
    <vt:vector size="23" baseType="lpstr">
      <vt:lpstr>Tema do Office</vt:lpstr>
      <vt:lpstr>Java Orientação a Objetos</vt:lpstr>
      <vt:lpstr>Apresentação do PowerPoint</vt:lpstr>
      <vt:lpstr>Apresentação do PowerPoint</vt:lpstr>
      <vt:lpstr>Introdução</vt:lpstr>
      <vt:lpstr>Apresentação do PowerPoint</vt:lpstr>
      <vt:lpstr>Apresentação do PowerPoint</vt:lpstr>
      <vt:lpstr>Apresentação do PowerPoint</vt:lpstr>
      <vt:lpstr>Apresentação do PowerPoint</vt:lpstr>
      <vt:lpstr>Estrutura Básica da Linguagem Java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Orientação a Objetos</dc:title>
  <dc:creator>Lucas</dc:creator>
  <cp:lastModifiedBy>Lucas</cp:lastModifiedBy>
  <cp:revision>14</cp:revision>
  <dcterms:created xsi:type="dcterms:W3CDTF">2012-03-31T20:57:08Z</dcterms:created>
  <dcterms:modified xsi:type="dcterms:W3CDTF">2012-04-05T17:27:17Z</dcterms:modified>
</cp:coreProperties>
</file>