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505" r:id="rId2"/>
    <p:sldId id="507" r:id="rId3"/>
    <p:sldId id="506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8" autoAdjust="0"/>
    <p:restoredTop sz="93060" autoAdjust="0"/>
  </p:normalViewPr>
  <p:slideViewPr>
    <p:cSldViewPr>
      <p:cViewPr varScale="1">
        <p:scale>
          <a:sx n="60" d="100"/>
          <a:sy n="60" d="100"/>
        </p:scale>
        <p:origin x="-120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0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963D6-330C-4DCF-9E81-1554B1273CC9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lang="pt-BR"/>
        </a:p>
      </dgm:t>
    </dgm:pt>
    <dgm:pt modelId="{0C741158-ACFC-46CF-8A29-0DE98CD17BE3}">
      <dgm:prSet phldrT="[Texto]"/>
      <dgm:spPr/>
      <dgm:t>
        <a:bodyPr/>
        <a:lstStyle/>
        <a:p>
          <a:r>
            <a:rPr lang="pt-BR" dirty="0" smtClean="0"/>
            <a:t>JSP</a:t>
          </a:r>
          <a:endParaRPr lang="pt-BR" dirty="0"/>
        </a:p>
      </dgm:t>
    </dgm:pt>
    <dgm:pt modelId="{EEBDD46D-54E6-4161-AC62-1FFD6EDB2A24}" type="parTrans" cxnId="{4EB31E08-3851-4259-A2C6-00852F7EDAB3}">
      <dgm:prSet/>
      <dgm:spPr/>
      <dgm:t>
        <a:bodyPr/>
        <a:lstStyle/>
        <a:p>
          <a:endParaRPr lang="pt-BR"/>
        </a:p>
      </dgm:t>
    </dgm:pt>
    <dgm:pt modelId="{DEDE348D-D0C5-47CA-A66F-1A598ACE0902}" type="sibTrans" cxnId="{4EB31E08-3851-4259-A2C6-00852F7EDAB3}">
      <dgm:prSet/>
      <dgm:spPr/>
      <dgm:t>
        <a:bodyPr/>
        <a:lstStyle/>
        <a:p>
          <a:endParaRPr lang="pt-BR"/>
        </a:p>
      </dgm:t>
    </dgm:pt>
    <dgm:pt modelId="{D0BEDE9C-180A-445C-B04F-19F43E66EA9B}">
      <dgm:prSet phldrT="[Texto]"/>
      <dgm:spPr/>
      <dgm:t>
        <a:bodyPr/>
        <a:lstStyle/>
        <a:p>
          <a:r>
            <a:rPr lang="pt-BR" dirty="0" smtClean="0"/>
            <a:t>JSP e </a:t>
          </a:r>
          <a:r>
            <a:rPr lang="pt-BR" dirty="0" err="1" smtClean="0"/>
            <a:t>TagLibs</a:t>
          </a:r>
          <a:endParaRPr lang="pt-BR" dirty="0"/>
        </a:p>
      </dgm:t>
    </dgm:pt>
    <dgm:pt modelId="{A29300AC-DE0D-410C-ACE9-D533CCCC043B}" type="parTrans" cxnId="{5A338117-D19B-4705-BF6D-E602E025BE0A}">
      <dgm:prSet/>
      <dgm:spPr/>
      <dgm:t>
        <a:bodyPr/>
        <a:lstStyle/>
        <a:p>
          <a:endParaRPr lang="pt-BR"/>
        </a:p>
      </dgm:t>
    </dgm:pt>
    <dgm:pt modelId="{FFDEB1A2-164C-493C-A70E-2225D3D7891A}" type="sibTrans" cxnId="{5A338117-D19B-4705-BF6D-E602E025BE0A}">
      <dgm:prSet/>
      <dgm:spPr/>
      <dgm:t>
        <a:bodyPr/>
        <a:lstStyle/>
        <a:p>
          <a:endParaRPr lang="pt-BR"/>
        </a:p>
      </dgm:t>
    </dgm:pt>
    <dgm:pt modelId="{A9C8895D-F47B-411B-83E8-2C1CA73F986B}">
      <dgm:prSet phldrT="[Texto]"/>
      <dgm:spPr/>
      <dgm:t>
        <a:bodyPr/>
        <a:lstStyle/>
        <a:p>
          <a:r>
            <a:rPr lang="pt-BR" dirty="0" err="1" smtClean="0"/>
            <a:t>Servlets</a:t>
          </a:r>
          <a:endParaRPr lang="pt-BR" dirty="0"/>
        </a:p>
      </dgm:t>
    </dgm:pt>
    <dgm:pt modelId="{F2B29535-E7F7-46E0-9FDE-BC75095D863F}" type="parTrans" cxnId="{A8C8F225-EB47-482E-BD3D-09F7E8F465AB}">
      <dgm:prSet/>
      <dgm:spPr/>
      <dgm:t>
        <a:bodyPr/>
        <a:lstStyle/>
        <a:p>
          <a:endParaRPr lang="pt-BR"/>
        </a:p>
      </dgm:t>
    </dgm:pt>
    <dgm:pt modelId="{D643F723-A70F-4ED5-A404-192E49A9A6AA}" type="sibTrans" cxnId="{A8C8F225-EB47-482E-BD3D-09F7E8F465AB}">
      <dgm:prSet/>
      <dgm:spPr/>
      <dgm:t>
        <a:bodyPr/>
        <a:lstStyle/>
        <a:p>
          <a:endParaRPr lang="pt-BR"/>
        </a:p>
      </dgm:t>
    </dgm:pt>
    <dgm:pt modelId="{D61D5EBD-C288-419A-BF2A-4C1EAF4B9B56}" type="pres">
      <dgm:prSet presAssocID="{C66963D6-330C-4DCF-9E81-1554B1273CC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B781D39-E167-4963-AB3C-03660C0552E1}" type="pres">
      <dgm:prSet presAssocID="{0C741158-ACFC-46CF-8A29-0DE98CD17BE3}" presName="root1" presStyleCnt="0"/>
      <dgm:spPr/>
    </dgm:pt>
    <dgm:pt modelId="{319B69FE-9A2C-4A53-8A4A-5E4AD94E4D2C}" type="pres">
      <dgm:prSet presAssocID="{0C741158-ACFC-46CF-8A29-0DE98CD17BE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1751666-C3EB-48F8-86B5-8FDB8C260A40}" type="pres">
      <dgm:prSet presAssocID="{0C741158-ACFC-46CF-8A29-0DE98CD17BE3}" presName="level2hierChild" presStyleCnt="0"/>
      <dgm:spPr/>
    </dgm:pt>
    <dgm:pt modelId="{5304E0F1-9550-45DB-8D9D-DD77E9A5DBAA}" type="pres">
      <dgm:prSet presAssocID="{A29300AC-DE0D-410C-ACE9-D533CCCC043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47F737A9-1427-4F70-B2BB-7A22B43AC274}" type="pres">
      <dgm:prSet presAssocID="{A29300AC-DE0D-410C-ACE9-D533CCCC043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7DDE7789-C79A-41F6-94DD-84E3EB2F8B1C}" type="pres">
      <dgm:prSet presAssocID="{D0BEDE9C-180A-445C-B04F-19F43E66EA9B}" presName="root2" presStyleCnt="0"/>
      <dgm:spPr/>
    </dgm:pt>
    <dgm:pt modelId="{C4694E80-2B04-4E5C-AF5D-09D423C43780}" type="pres">
      <dgm:prSet presAssocID="{D0BEDE9C-180A-445C-B04F-19F43E66EA9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24D743-BE85-4A14-A238-219622490045}" type="pres">
      <dgm:prSet presAssocID="{D0BEDE9C-180A-445C-B04F-19F43E66EA9B}" presName="level3hierChild" presStyleCnt="0"/>
      <dgm:spPr/>
    </dgm:pt>
    <dgm:pt modelId="{5024F6B7-DD9E-40D8-9406-704712BAD1F4}" type="pres">
      <dgm:prSet presAssocID="{F2B29535-E7F7-46E0-9FDE-BC75095D863F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ABE968BC-D550-4E0E-89DF-AAAD64797DE7}" type="pres">
      <dgm:prSet presAssocID="{F2B29535-E7F7-46E0-9FDE-BC75095D863F}" presName="connTx" presStyleLbl="parChTrans1D2" presStyleIdx="1" presStyleCnt="2"/>
      <dgm:spPr/>
      <dgm:t>
        <a:bodyPr/>
        <a:lstStyle/>
        <a:p>
          <a:endParaRPr lang="pt-BR"/>
        </a:p>
      </dgm:t>
    </dgm:pt>
    <dgm:pt modelId="{4E67558A-CAB0-464A-B2D3-14B30985E66C}" type="pres">
      <dgm:prSet presAssocID="{A9C8895D-F47B-411B-83E8-2C1CA73F986B}" presName="root2" presStyleCnt="0"/>
      <dgm:spPr/>
    </dgm:pt>
    <dgm:pt modelId="{9B6AF196-8571-43A6-AD74-EF722B144E36}" type="pres">
      <dgm:prSet presAssocID="{A9C8895D-F47B-411B-83E8-2C1CA73F986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440CCD7-8B6D-491F-9038-21698C6D91E6}" type="pres">
      <dgm:prSet presAssocID="{A9C8895D-F47B-411B-83E8-2C1CA73F986B}" presName="level3hierChild" presStyleCnt="0"/>
      <dgm:spPr/>
    </dgm:pt>
  </dgm:ptLst>
  <dgm:cxnLst>
    <dgm:cxn modelId="{BC842571-3D31-4AE2-AC4E-510F30D611A4}" type="presOf" srcId="{A29300AC-DE0D-410C-ACE9-D533CCCC043B}" destId="{5304E0F1-9550-45DB-8D9D-DD77E9A5DBAA}" srcOrd="0" destOrd="0" presId="urn:microsoft.com/office/officeart/2008/layout/HorizontalMultiLevelHierarchy"/>
    <dgm:cxn modelId="{431C303E-AEE7-48E3-80F0-FA8364FAE1A5}" type="presOf" srcId="{0C741158-ACFC-46CF-8A29-0DE98CD17BE3}" destId="{319B69FE-9A2C-4A53-8A4A-5E4AD94E4D2C}" srcOrd="0" destOrd="0" presId="urn:microsoft.com/office/officeart/2008/layout/HorizontalMultiLevelHierarchy"/>
    <dgm:cxn modelId="{A53360F9-C3AF-470B-8507-E4B623F3A50C}" type="presOf" srcId="{A29300AC-DE0D-410C-ACE9-D533CCCC043B}" destId="{47F737A9-1427-4F70-B2BB-7A22B43AC274}" srcOrd="1" destOrd="0" presId="urn:microsoft.com/office/officeart/2008/layout/HorizontalMultiLevelHierarchy"/>
    <dgm:cxn modelId="{BCC35CEF-7B1F-44AE-8C6A-DD87904AFD2E}" type="presOf" srcId="{F2B29535-E7F7-46E0-9FDE-BC75095D863F}" destId="{ABE968BC-D550-4E0E-89DF-AAAD64797DE7}" srcOrd="1" destOrd="0" presId="urn:microsoft.com/office/officeart/2008/layout/HorizontalMultiLevelHierarchy"/>
    <dgm:cxn modelId="{3306DD9F-0911-4CD2-BAE7-BDD596549D29}" type="presOf" srcId="{D0BEDE9C-180A-445C-B04F-19F43E66EA9B}" destId="{C4694E80-2B04-4E5C-AF5D-09D423C43780}" srcOrd="0" destOrd="0" presId="urn:microsoft.com/office/officeart/2008/layout/HorizontalMultiLevelHierarchy"/>
    <dgm:cxn modelId="{5A338117-D19B-4705-BF6D-E602E025BE0A}" srcId="{0C741158-ACFC-46CF-8A29-0DE98CD17BE3}" destId="{D0BEDE9C-180A-445C-B04F-19F43E66EA9B}" srcOrd="0" destOrd="0" parTransId="{A29300AC-DE0D-410C-ACE9-D533CCCC043B}" sibTransId="{FFDEB1A2-164C-493C-A70E-2225D3D7891A}"/>
    <dgm:cxn modelId="{A3F4178E-8D7D-46BF-8534-3A3C50E89AD8}" type="presOf" srcId="{F2B29535-E7F7-46E0-9FDE-BC75095D863F}" destId="{5024F6B7-DD9E-40D8-9406-704712BAD1F4}" srcOrd="0" destOrd="0" presId="urn:microsoft.com/office/officeart/2008/layout/HorizontalMultiLevelHierarchy"/>
    <dgm:cxn modelId="{3CF13075-B227-4BEB-ADDD-A9A2F0B1A66F}" type="presOf" srcId="{C66963D6-330C-4DCF-9E81-1554B1273CC9}" destId="{D61D5EBD-C288-419A-BF2A-4C1EAF4B9B56}" srcOrd="0" destOrd="0" presId="urn:microsoft.com/office/officeart/2008/layout/HorizontalMultiLevelHierarchy"/>
    <dgm:cxn modelId="{D4BB906C-AC46-434C-AE5D-35F8A6B9D19B}" type="presOf" srcId="{A9C8895D-F47B-411B-83E8-2C1CA73F986B}" destId="{9B6AF196-8571-43A6-AD74-EF722B144E36}" srcOrd="0" destOrd="0" presId="urn:microsoft.com/office/officeart/2008/layout/HorizontalMultiLevelHierarchy"/>
    <dgm:cxn modelId="{4EB31E08-3851-4259-A2C6-00852F7EDAB3}" srcId="{C66963D6-330C-4DCF-9E81-1554B1273CC9}" destId="{0C741158-ACFC-46CF-8A29-0DE98CD17BE3}" srcOrd="0" destOrd="0" parTransId="{EEBDD46D-54E6-4161-AC62-1FFD6EDB2A24}" sibTransId="{DEDE348D-D0C5-47CA-A66F-1A598ACE0902}"/>
    <dgm:cxn modelId="{A8C8F225-EB47-482E-BD3D-09F7E8F465AB}" srcId="{0C741158-ACFC-46CF-8A29-0DE98CD17BE3}" destId="{A9C8895D-F47B-411B-83E8-2C1CA73F986B}" srcOrd="1" destOrd="0" parTransId="{F2B29535-E7F7-46E0-9FDE-BC75095D863F}" sibTransId="{D643F723-A70F-4ED5-A404-192E49A9A6AA}"/>
    <dgm:cxn modelId="{73115E63-1507-48D7-8F1E-70FD0C45F8C6}" type="presParOf" srcId="{D61D5EBD-C288-419A-BF2A-4C1EAF4B9B56}" destId="{AB781D39-E167-4963-AB3C-03660C0552E1}" srcOrd="0" destOrd="0" presId="urn:microsoft.com/office/officeart/2008/layout/HorizontalMultiLevelHierarchy"/>
    <dgm:cxn modelId="{F096446E-11F7-4502-B8D1-55BAA754B1AF}" type="presParOf" srcId="{AB781D39-E167-4963-AB3C-03660C0552E1}" destId="{319B69FE-9A2C-4A53-8A4A-5E4AD94E4D2C}" srcOrd="0" destOrd="0" presId="urn:microsoft.com/office/officeart/2008/layout/HorizontalMultiLevelHierarchy"/>
    <dgm:cxn modelId="{8AF67C1F-DDFD-4ABC-9405-D08FF29A7F2B}" type="presParOf" srcId="{AB781D39-E167-4963-AB3C-03660C0552E1}" destId="{F1751666-C3EB-48F8-86B5-8FDB8C260A40}" srcOrd="1" destOrd="0" presId="urn:microsoft.com/office/officeart/2008/layout/HorizontalMultiLevelHierarchy"/>
    <dgm:cxn modelId="{9F94C288-9D25-45FD-84B1-CD6F1E687BA4}" type="presParOf" srcId="{F1751666-C3EB-48F8-86B5-8FDB8C260A40}" destId="{5304E0F1-9550-45DB-8D9D-DD77E9A5DBAA}" srcOrd="0" destOrd="0" presId="urn:microsoft.com/office/officeart/2008/layout/HorizontalMultiLevelHierarchy"/>
    <dgm:cxn modelId="{60592E43-0224-48F8-8A77-0D1B26F9691F}" type="presParOf" srcId="{5304E0F1-9550-45DB-8D9D-DD77E9A5DBAA}" destId="{47F737A9-1427-4F70-B2BB-7A22B43AC274}" srcOrd="0" destOrd="0" presId="urn:microsoft.com/office/officeart/2008/layout/HorizontalMultiLevelHierarchy"/>
    <dgm:cxn modelId="{CB02FF6E-B981-4ECE-AD1D-192B325CCD0C}" type="presParOf" srcId="{F1751666-C3EB-48F8-86B5-8FDB8C260A40}" destId="{7DDE7789-C79A-41F6-94DD-84E3EB2F8B1C}" srcOrd="1" destOrd="0" presId="urn:microsoft.com/office/officeart/2008/layout/HorizontalMultiLevelHierarchy"/>
    <dgm:cxn modelId="{DFBC510F-08A2-4293-9AFC-B13884485C07}" type="presParOf" srcId="{7DDE7789-C79A-41F6-94DD-84E3EB2F8B1C}" destId="{C4694E80-2B04-4E5C-AF5D-09D423C43780}" srcOrd="0" destOrd="0" presId="urn:microsoft.com/office/officeart/2008/layout/HorizontalMultiLevelHierarchy"/>
    <dgm:cxn modelId="{631EC890-FCBD-4D62-B267-314C50C17FC5}" type="presParOf" srcId="{7DDE7789-C79A-41F6-94DD-84E3EB2F8B1C}" destId="{8024D743-BE85-4A14-A238-219622490045}" srcOrd="1" destOrd="0" presId="urn:microsoft.com/office/officeart/2008/layout/HorizontalMultiLevelHierarchy"/>
    <dgm:cxn modelId="{7D7DC685-C7C5-44D5-9E7B-31D013FFD38E}" type="presParOf" srcId="{F1751666-C3EB-48F8-86B5-8FDB8C260A40}" destId="{5024F6B7-DD9E-40D8-9406-704712BAD1F4}" srcOrd="2" destOrd="0" presId="urn:microsoft.com/office/officeart/2008/layout/HorizontalMultiLevelHierarchy"/>
    <dgm:cxn modelId="{2427AD03-A732-4982-9140-F67AD627720F}" type="presParOf" srcId="{5024F6B7-DD9E-40D8-9406-704712BAD1F4}" destId="{ABE968BC-D550-4E0E-89DF-AAAD64797DE7}" srcOrd="0" destOrd="0" presId="urn:microsoft.com/office/officeart/2008/layout/HorizontalMultiLevelHierarchy"/>
    <dgm:cxn modelId="{1A07BFA3-6AB9-45F2-B36C-E99CB78978F8}" type="presParOf" srcId="{F1751666-C3EB-48F8-86B5-8FDB8C260A40}" destId="{4E67558A-CAB0-464A-B2D3-14B30985E66C}" srcOrd="3" destOrd="0" presId="urn:microsoft.com/office/officeart/2008/layout/HorizontalMultiLevelHierarchy"/>
    <dgm:cxn modelId="{5319CF7D-C125-46C4-BF88-B852A687D2FE}" type="presParOf" srcId="{4E67558A-CAB0-464A-B2D3-14B30985E66C}" destId="{9B6AF196-8571-43A6-AD74-EF722B144E36}" srcOrd="0" destOrd="0" presId="urn:microsoft.com/office/officeart/2008/layout/HorizontalMultiLevelHierarchy"/>
    <dgm:cxn modelId="{E993EBB0-11F7-4C4B-BC25-720362DFF2E3}" type="presParOf" srcId="{4E67558A-CAB0-464A-B2D3-14B30985E66C}" destId="{6440CCD7-8B6D-491F-9038-21698C6D91E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6963D6-330C-4DCF-9E81-1554B1273CC9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C741158-ACFC-46CF-8A29-0DE98CD17BE3}">
      <dgm:prSet phldrT="[Texto]"/>
      <dgm:spPr/>
      <dgm:t>
        <a:bodyPr/>
        <a:lstStyle/>
        <a:p>
          <a:r>
            <a:rPr lang="pt-BR" dirty="0" smtClean="0"/>
            <a:t>Banco de Dados</a:t>
          </a:r>
          <a:endParaRPr lang="pt-BR" dirty="0"/>
        </a:p>
      </dgm:t>
    </dgm:pt>
    <dgm:pt modelId="{EEBDD46D-54E6-4161-AC62-1FFD6EDB2A24}" type="parTrans" cxnId="{4EB31E08-3851-4259-A2C6-00852F7EDAB3}">
      <dgm:prSet/>
      <dgm:spPr/>
      <dgm:t>
        <a:bodyPr/>
        <a:lstStyle/>
        <a:p>
          <a:endParaRPr lang="pt-BR"/>
        </a:p>
      </dgm:t>
    </dgm:pt>
    <dgm:pt modelId="{DEDE348D-D0C5-47CA-A66F-1A598ACE0902}" type="sibTrans" cxnId="{4EB31E08-3851-4259-A2C6-00852F7EDAB3}">
      <dgm:prSet/>
      <dgm:spPr/>
      <dgm:t>
        <a:bodyPr/>
        <a:lstStyle/>
        <a:p>
          <a:endParaRPr lang="pt-BR"/>
        </a:p>
      </dgm:t>
    </dgm:pt>
    <dgm:pt modelId="{D0BEDE9C-180A-445C-B04F-19F43E66EA9B}">
      <dgm:prSet phldrT="[Texto]"/>
      <dgm:spPr/>
      <dgm:t>
        <a:bodyPr/>
        <a:lstStyle/>
        <a:p>
          <a:r>
            <a:rPr lang="pt-BR" dirty="0" smtClean="0"/>
            <a:t>JDBC e DAO</a:t>
          </a:r>
          <a:endParaRPr lang="pt-BR" dirty="0"/>
        </a:p>
      </dgm:t>
    </dgm:pt>
    <dgm:pt modelId="{A29300AC-DE0D-410C-ACE9-D533CCCC043B}" type="parTrans" cxnId="{5A338117-D19B-4705-BF6D-E602E025BE0A}">
      <dgm:prSet/>
      <dgm:spPr/>
      <dgm:t>
        <a:bodyPr/>
        <a:lstStyle/>
        <a:p>
          <a:endParaRPr lang="pt-BR"/>
        </a:p>
      </dgm:t>
    </dgm:pt>
    <dgm:pt modelId="{FFDEB1A2-164C-493C-A70E-2225D3D7891A}" type="sibTrans" cxnId="{5A338117-D19B-4705-BF6D-E602E025BE0A}">
      <dgm:prSet/>
      <dgm:spPr/>
      <dgm:t>
        <a:bodyPr/>
        <a:lstStyle/>
        <a:p>
          <a:endParaRPr lang="pt-BR"/>
        </a:p>
      </dgm:t>
    </dgm:pt>
    <dgm:pt modelId="{A9C8895D-F47B-411B-83E8-2C1CA73F986B}">
      <dgm:prSet phldrT="[Texto]"/>
      <dgm:spPr/>
      <dgm:t>
        <a:bodyPr/>
        <a:lstStyle/>
        <a:p>
          <a:r>
            <a:rPr lang="pt-BR" dirty="0" smtClean="0"/>
            <a:t>JPA e MOR</a:t>
          </a:r>
          <a:endParaRPr lang="pt-BR" dirty="0"/>
        </a:p>
      </dgm:t>
    </dgm:pt>
    <dgm:pt modelId="{F2B29535-E7F7-46E0-9FDE-BC75095D863F}" type="parTrans" cxnId="{A8C8F225-EB47-482E-BD3D-09F7E8F465AB}">
      <dgm:prSet/>
      <dgm:spPr/>
      <dgm:t>
        <a:bodyPr/>
        <a:lstStyle/>
        <a:p>
          <a:endParaRPr lang="pt-BR"/>
        </a:p>
      </dgm:t>
    </dgm:pt>
    <dgm:pt modelId="{D643F723-A70F-4ED5-A404-192E49A9A6AA}" type="sibTrans" cxnId="{A8C8F225-EB47-482E-BD3D-09F7E8F465AB}">
      <dgm:prSet/>
      <dgm:spPr/>
      <dgm:t>
        <a:bodyPr/>
        <a:lstStyle/>
        <a:p>
          <a:endParaRPr lang="pt-BR"/>
        </a:p>
      </dgm:t>
    </dgm:pt>
    <dgm:pt modelId="{D61D5EBD-C288-419A-BF2A-4C1EAF4B9B56}" type="pres">
      <dgm:prSet presAssocID="{C66963D6-330C-4DCF-9E81-1554B1273CC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B781D39-E167-4963-AB3C-03660C0552E1}" type="pres">
      <dgm:prSet presAssocID="{0C741158-ACFC-46CF-8A29-0DE98CD17BE3}" presName="root1" presStyleCnt="0"/>
      <dgm:spPr/>
    </dgm:pt>
    <dgm:pt modelId="{319B69FE-9A2C-4A53-8A4A-5E4AD94E4D2C}" type="pres">
      <dgm:prSet presAssocID="{0C741158-ACFC-46CF-8A29-0DE98CD17BE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1751666-C3EB-48F8-86B5-8FDB8C260A40}" type="pres">
      <dgm:prSet presAssocID="{0C741158-ACFC-46CF-8A29-0DE98CD17BE3}" presName="level2hierChild" presStyleCnt="0"/>
      <dgm:spPr/>
    </dgm:pt>
    <dgm:pt modelId="{5304E0F1-9550-45DB-8D9D-DD77E9A5DBAA}" type="pres">
      <dgm:prSet presAssocID="{A29300AC-DE0D-410C-ACE9-D533CCCC043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47F737A9-1427-4F70-B2BB-7A22B43AC274}" type="pres">
      <dgm:prSet presAssocID="{A29300AC-DE0D-410C-ACE9-D533CCCC043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7DDE7789-C79A-41F6-94DD-84E3EB2F8B1C}" type="pres">
      <dgm:prSet presAssocID="{D0BEDE9C-180A-445C-B04F-19F43E66EA9B}" presName="root2" presStyleCnt="0"/>
      <dgm:spPr/>
    </dgm:pt>
    <dgm:pt modelId="{C4694E80-2B04-4E5C-AF5D-09D423C43780}" type="pres">
      <dgm:prSet presAssocID="{D0BEDE9C-180A-445C-B04F-19F43E66EA9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24D743-BE85-4A14-A238-219622490045}" type="pres">
      <dgm:prSet presAssocID="{D0BEDE9C-180A-445C-B04F-19F43E66EA9B}" presName="level3hierChild" presStyleCnt="0"/>
      <dgm:spPr/>
    </dgm:pt>
    <dgm:pt modelId="{5024F6B7-DD9E-40D8-9406-704712BAD1F4}" type="pres">
      <dgm:prSet presAssocID="{F2B29535-E7F7-46E0-9FDE-BC75095D863F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ABE968BC-D550-4E0E-89DF-AAAD64797DE7}" type="pres">
      <dgm:prSet presAssocID="{F2B29535-E7F7-46E0-9FDE-BC75095D863F}" presName="connTx" presStyleLbl="parChTrans1D2" presStyleIdx="1" presStyleCnt="2"/>
      <dgm:spPr/>
      <dgm:t>
        <a:bodyPr/>
        <a:lstStyle/>
        <a:p>
          <a:endParaRPr lang="pt-BR"/>
        </a:p>
      </dgm:t>
    </dgm:pt>
    <dgm:pt modelId="{4E67558A-CAB0-464A-B2D3-14B30985E66C}" type="pres">
      <dgm:prSet presAssocID="{A9C8895D-F47B-411B-83E8-2C1CA73F986B}" presName="root2" presStyleCnt="0"/>
      <dgm:spPr/>
    </dgm:pt>
    <dgm:pt modelId="{9B6AF196-8571-43A6-AD74-EF722B144E36}" type="pres">
      <dgm:prSet presAssocID="{A9C8895D-F47B-411B-83E8-2C1CA73F986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440CCD7-8B6D-491F-9038-21698C6D91E6}" type="pres">
      <dgm:prSet presAssocID="{A9C8895D-F47B-411B-83E8-2C1CA73F986B}" presName="level3hierChild" presStyleCnt="0"/>
      <dgm:spPr/>
    </dgm:pt>
  </dgm:ptLst>
  <dgm:cxnLst>
    <dgm:cxn modelId="{C1E06FE6-CFAB-4436-AE22-1233B13BDD2B}" type="presOf" srcId="{D0BEDE9C-180A-445C-B04F-19F43E66EA9B}" destId="{C4694E80-2B04-4E5C-AF5D-09D423C43780}" srcOrd="0" destOrd="0" presId="urn:microsoft.com/office/officeart/2008/layout/HorizontalMultiLevelHierarchy"/>
    <dgm:cxn modelId="{F0283770-3D3B-402C-8A89-6E6880228EE8}" type="presOf" srcId="{F2B29535-E7F7-46E0-9FDE-BC75095D863F}" destId="{ABE968BC-D550-4E0E-89DF-AAAD64797DE7}" srcOrd="1" destOrd="0" presId="urn:microsoft.com/office/officeart/2008/layout/HorizontalMultiLevelHierarchy"/>
    <dgm:cxn modelId="{4DC4364F-D161-49FE-BA40-DC6CCA858F0D}" type="presOf" srcId="{0C741158-ACFC-46CF-8A29-0DE98CD17BE3}" destId="{319B69FE-9A2C-4A53-8A4A-5E4AD94E4D2C}" srcOrd="0" destOrd="0" presId="urn:microsoft.com/office/officeart/2008/layout/HorizontalMultiLevelHierarchy"/>
    <dgm:cxn modelId="{A736E4FE-B1F3-438E-AA54-5980EEB79793}" type="presOf" srcId="{F2B29535-E7F7-46E0-9FDE-BC75095D863F}" destId="{5024F6B7-DD9E-40D8-9406-704712BAD1F4}" srcOrd="0" destOrd="0" presId="urn:microsoft.com/office/officeart/2008/layout/HorizontalMultiLevelHierarchy"/>
    <dgm:cxn modelId="{60E9D0E5-2DAB-4584-AB7D-C7FF2E739A97}" type="presOf" srcId="{A29300AC-DE0D-410C-ACE9-D533CCCC043B}" destId="{47F737A9-1427-4F70-B2BB-7A22B43AC274}" srcOrd="1" destOrd="0" presId="urn:microsoft.com/office/officeart/2008/layout/HorizontalMultiLevelHierarchy"/>
    <dgm:cxn modelId="{5A338117-D19B-4705-BF6D-E602E025BE0A}" srcId="{0C741158-ACFC-46CF-8A29-0DE98CD17BE3}" destId="{D0BEDE9C-180A-445C-B04F-19F43E66EA9B}" srcOrd="0" destOrd="0" parTransId="{A29300AC-DE0D-410C-ACE9-D533CCCC043B}" sibTransId="{FFDEB1A2-164C-493C-A70E-2225D3D7891A}"/>
    <dgm:cxn modelId="{F0B282CE-DE0E-4EB3-AC47-BE5E8B1C0D15}" type="presOf" srcId="{C66963D6-330C-4DCF-9E81-1554B1273CC9}" destId="{D61D5EBD-C288-419A-BF2A-4C1EAF4B9B56}" srcOrd="0" destOrd="0" presId="urn:microsoft.com/office/officeart/2008/layout/HorizontalMultiLevelHierarchy"/>
    <dgm:cxn modelId="{8DF9AA9E-268B-468B-A818-8C1F26AEA2D0}" type="presOf" srcId="{A29300AC-DE0D-410C-ACE9-D533CCCC043B}" destId="{5304E0F1-9550-45DB-8D9D-DD77E9A5DBAA}" srcOrd="0" destOrd="0" presId="urn:microsoft.com/office/officeart/2008/layout/HorizontalMultiLevelHierarchy"/>
    <dgm:cxn modelId="{26FF8059-4B7A-47CF-A44F-237B21600D75}" type="presOf" srcId="{A9C8895D-F47B-411B-83E8-2C1CA73F986B}" destId="{9B6AF196-8571-43A6-AD74-EF722B144E36}" srcOrd="0" destOrd="0" presId="urn:microsoft.com/office/officeart/2008/layout/HorizontalMultiLevelHierarchy"/>
    <dgm:cxn modelId="{4EB31E08-3851-4259-A2C6-00852F7EDAB3}" srcId="{C66963D6-330C-4DCF-9E81-1554B1273CC9}" destId="{0C741158-ACFC-46CF-8A29-0DE98CD17BE3}" srcOrd="0" destOrd="0" parTransId="{EEBDD46D-54E6-4161-AC62-1FFD6EDB2A24}" sibTransId="{DEDE348D-D0C5-47CA-A66F-1A598ACE0902}"/>
    <dgm:cxn modelId="{A8C8F225-EB47-482E-BD3D-09F7E8F465AB}" srcId="{0C741158-ACFC-46CF-8A29-0DE98CD17BE3}" destId="{A9C8895D-F47B-411B-83E8-2C1CA73F986B}" srcOrd="1" destOrd="0" parTransId="{F2B29535-E7F7-46E0-9FDE-BC75095D863F}" sibTransId="{D643F723-A70F-4ED5-A404-192E49A9A6AA}"/>
    <dgm:cxn modelId="{EC139AD7-F95D-4D0C-B152-C77305BD52CC}" type="presParOf" srcId="{D61D5EBD-C288-419A-BF2A-4C1EAF4B9B56}" destId="{AB781D39-E167-4963-AB3C-03660C0552E1}" srcOrd="0" destOrd="0" presId="urn:microsoft.com/office/officeart/2008/layout/HorizontalMultiLevelHierarchy"/>
    <dgm:cxn modelId="{C758F0D6-E6AF-4147-A392-10986D3DA1C0}" type="presParOf" srcId="{AB781D39-E167-4963-AB3C-03660C0552E1}" destId="{319B69FE-9A2C-4A53-8A4A-5E4AD94E4D2C}" srcOrd="0" destOrd="0" presId="urn:microsoft.com/office/officeart/2008/layout/HorizontalMultiLevelHierarchy"/>
    <dgm:cxn modelId="{4A38C462-A0C9-4322-BEF5-7831AC059F30}" type="presParOf" srcId="{AB781D39-E167-4963-AB3C-03660C0552E1}" destId="{F1751666-C3EB-48F8-86B5-8FDB8C260A40}" srcOrd="1" destOrd="0" presId="urn:microsoft.com/office/officeart/2008/layout/HorizontalMultiLevelHierarchy"/>
    <dgm:cxn modelId="{8CFDA5C3-9C3A-4225-A73A-58845EE549C1}" type="presParOf" srcId="{F1751666-C3EB-48F8-86B5-8FDB8C260A40}" destId="{5304E0F1-9550-45DB-8D9D-DD77E9A5DBAA}" srcOrd="0" destOrd="0" presId="urn:microsoft.com/office/officeart/2008/layout/HorizontalMultiLevelHierarchy"/>
    <dgm:cxn modelId="{D125C793-831E-407F-8B00-637A7D859B91}" type="presParOf" srcId="{5304E0F1-9550-45DB-8D9D-DD77E9A5DBAA}" destId="{47F737A9-1427-4F70-B2BB-7A22B43AC274}" srcOrd="0" destOrd="0" presId="urn:microsoft.com/office/officeart/2008/layout/HorizontalMultiLevelHierarchy"/>
    <dgm:cxn modelId="{9BD7DDE4-EC85-47BF-80ED-AC83D373B397}" type="presParOf" srcId="{F1751666-C3EB-48F8-86B5-8FDB8C260A40}" destId="{7DDE7789-C79A-41F6-94DD-84E3EB2F8B1C}" srcOrd="1" destOrd="0" presId="urn:microsoft.com/office/officeart/2008/layout/HorizontalMultiLevelHierarchy"/>
    <dgm:cxn modelId="{1B7FABEA-9B36-4437-B580-12D66512F38B}" type="presParOf" srcId="{7DDE7789-C79A-41F6-94DD-84E3EB2F8B1C}" destId="{C4694E80-2B04-4E5C-AF5D-09D423C43780}" srcOrd="0" destOrd="0" presId="urn:microsoft.com/office/officeart/2008/layout/HorizontalMultiLevelHierarchy"/>
    <dgm:cxn modelId="{B3E028B8-DC7D-4ED2-AADE-7EC8B206D331}" type="presParOf" srcId="{7DDE7789-C79A-41F6-94DD-84E3EB2F8B1C}" destId="{8024D743-BE85-4A14-A238-219622490045}" srcOrd="1" destOrd="0" presId="urn:microsoft.com/office/officeart/2008/layout/HorizontalMultiLevelHierarchy"/>
    <dgm:cxn modelId="{3B422D92-E3BD-4B8F-A3EB-94AA51510A4E}" type="presParOf" srcId="{F1751666-C3EB-48F8-86B5-8FDB8C260A40}" destId="{5024F6B7-DD9E-40D8-9406-704712BAD1F4}" srcOrd="2" destOrd="0" presId="urn:microsoft.com/office/officeart/2008/layout/HorizontalMultiLevelHierarchy"/>
    <dgm:cxn modelId="{104155F8-6015-496E-B7AA-74417689775E}" type="presParOf" srcId="{5024F6B7-DD9E-40D8-9406-704712BAD1F4}" destId="{ABE968BC-D550-4E0E-89DF-AAAD64797DE7}" srcOrd="0" destOrd="0" presId="urn:microsoft.com/office/officeart/2008/layout/HorizontalMultiLevelHierarchy"/>
    <dgm:cxn modelId="{2E1093B2-6AB5-4A94-BF63-6C4053936E0C}" type="presParOf" srcId="{F1751666-C3EB-48F8-86B5-8FDB8C260A40}" destId="{4E67558A-CAB0-464A-B2D3-14B30985E66C}" srcOrd="3" destOrd="0" presId="urn:microsoft.com/office/officeart/2008/layout/HorizontalMultiLevelHierarchy"/>
    <dgm:cxn modelId="{01982239-4959-4BB7-907F-747C08FFB303}" type="presParOf" srcId="{4E67558A-CAB0-464A-B2D3-14B30985E66C}" destId="{9B6AF196-8571-43A6-AD74-EF722B144E36}" srcOrd="0" destOrd="0" presId="urn:microsoft.com/office/officeart/2008/layout/HorizontalMultiLevelHierarchy"/>
    <dgm:cxn modelId="{DDF46A8E-1C75-4814-BE79-358DE861DCF1}" type="presParOf" srcId="{4E67558A-CAB0-464A-B2D3-14B30985E66C}" destId="{6440CCD7-8B6D-491F-9038-21698C6D91E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6963D6-330C-4DCF-9E81-1554B1273CC9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2_4" csCatId="accent2" phldr="1"/>
      <dgm:spPr/>
      <dgm:t>
        <a:bodyPr/>
        <a:lstStyle/>
        <a:p>
          <a:endParaRPr lang="pt-BR"/>
        </a:p>
      </dgm:t>
    </dgm:pt>
    <dgm:pt modelId="{0C741158-ACFC-46CF-8A29-0DE98CD17BE3}">
      <dgm:prSet phldrT="[Texto]"/>
      <dgm:spPr/>
      <dgm:t>
        <a:bodyPr/>
        <a:lstStyle/>
        <a:p>
          <a:r>
            <a:rPr lang="pt-BR" dirty="0" err="1" smtClean="0"/>
            <a:t>Action</a:t>
          </a:r>
          <a:r>
            <a:rPr lang="pt-BR" dirty="0" smtClean="0"/>
            <a:t> </a:t>
          </a:r>
          <a:r>
            <a:rPr lang="pt-BR" dirty="0" err="1" smtClean="0"/>
            <a:t>Based</a:t>
          </a:r>
          <a:endParaRPr lang="pt-BR" dirty="0"/>
        </a:p>
      </dgm:t>
    </dgm:pt>
    <dgm:pt modelId="{EEBDD46D-54E6-4161-AC62-1FFD6EDB2A24}" type="parTrans" cxnId="{4EB31E08-3851-4259-A2C6-00852F7EDAB3}">
      <dgm:prSet/>
      <dgm:spPr/>
      <dgm:t>
        <a:bodyPr/>
        <a:lstStyle/>
        <a:p>
          <a:endParaRPr lang="pt-BR"/>
        </a:p>
      </dgm:t>
    </dgm:pt>
    <dgm:pt modelId="{DEDE348D-D0C5-47CA-A66F-1A598ACE0902}" type="sibTrans" cxnId="{4EB31E08-3851-4259-A2C6-00852F7EDAB3}">
      <dgm:prSet/>
      <dgm:spPr/>
      <dgm:t>
        <a:bodyPr/>
        <a:lstStyle/>
        <a:p>
          <a:endParaRPr lang="pt-BR"/>
        </a:p>
      </dgm:t>
    </dgm:pt>
    <dgm:pt modelId="{D0BEDE9C-180A-445C-B04F-19F43E66EA9B}">
      <dgm:prSet phldrT="[Texto]"/>
      <dgm:spPr/>
      <dgm:t>
        <a:bodyPr/>
        <a:lstStyle/>
        <a:p>
          <a:r>
            <a:rPr lang="pt-BR" dirty="0" smtClean="0"/>
            <a:t>JSF</a:t>
          </a:r>
          <a:endParaRPr lang="pt-BR" dirty="0"/>
        </a:p>
      </dgm:t>
    </dgm:pt>
    <dgm:pt modelId="{A29300AC-DE0D-410C-ACE9-D533CCCC043B}" type="parTrans" cxnId="{5A338117-D19B-4705-BF6D-E602E025BE0A}">
      <dgm:prSet/>
      <dgm:spPr/>
      <dgm:t>
        <a:bodyPr/>
        <a:lstStyle/>
        <a:p>
          <a:endParaRPr lang="pt-BR"/>
        </a:p>
      </dgm:t>
    </dgm:pt>
    <dgm:pt modelId="{FFDEB1A2-164C-493C-A70E-2225D3D7891A}" type="sibTrans" cxnId="{5A338117-D19B-4705-BF6D-E602E025BE0A}">
      <dgm:prSet/>
      <dgm:spPr/>
      <dgm:t>
        <a:bodyPr/>
        <a:lstStyle/>
        <a:p>
          <a:endParaRPr lang="pt-BR"/>
        </a:p>
      </dgm:t>
    </dgm:pt>
    <dgm:pt modelId="{A9C8895D-F47B-411B-83E8-2C1CA73F986B}">
      <dgm:prSet phldrT="[Texto]"/>
      <dgm:spPr/>
      <dgm:t>
        <a:bodyPr/>
        <a:lstStyle/>
        <a:p>
          <a:r>
            <a:rPr lang="pt-BR" dirty="0" smtClean="0"/>
            <a:t>RIA com </a:t>
          </a:r>
          <a:r>
            <a:rPr lang="pt-BR" dirty="0" err="1" smtClean="0"/>
            <a:t>Primefaces</a:t>
          </a:r>
          <a:endParaRPr lang="pt-BR" dirty="0"/>
        </a:p>
      </dgm:t>
    </dgm:pt>
    <dgm:pt modelId="{F2B29535-E7F7-46E0-9FDE-BC75095D863F}" type="parTrans" cxnId="{A8C8F225-EB47-482E-BD3D-09F7E8F465AB}">
      <dgm:prSet/>
      <dgm:spPr/>
      <dgm:t>
        <a:bodyPr/>
        <a:lstStyle/>
        <a:p>
          <a:endParaRPr lang="pt-BR"/>
        </a:p>
      </dgm:t>
    </dgm:pt>
    <dgm:pt modelId="{D643F723-A70F-4ED5-A404-192E49A9A6AA}" type="sibTrans" cxnId="{A8C8F225-EB47-482E-BD3D-09F7E8F465AB}">
      <dgm:prSet/>
      <dgm:spPr/>
      <dgm:t>
        <a:bodyPr/>
        <a:lstStyle/>
        <a:p>
          <a:endParaRPr lang="pt-BR"/>
        </a:p>
      </dgm:t>
    </dgm:pt>
    <dgm:pt modelId="{D61D5EBD-C288-419A-BF2A-4C1EAF4B9B56}" type="pres">
      <dgm:prSet presAssocID="{C66963D6-330C-4DCF-9E81-1554B1273CC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B781D39-E167-4963-AB3C-03660C0552E1}" type="pres">
      <dgm:prSet presAssocID="{0C741158-ACFC-46CF-8A29-0DE98CD17BE3}" presName="root1" presStyleCnt="0"/>
      <dgm:spPr/>
    </dgm:pt>
    <dgm:pt modelId="{319B69FE-9A2C-4A53-8A4A-5E4AD94E4D2C}" type="pres">
      <dgm:prSet presAssocID="{0C741158-ACFC-46CF-8A29-0DE98CD17BE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1751666-C3EB-48F8-86B5-8FDB8C260A40}" type="pres">
      <dgm:prSet presAssocID="{0C741158-ACFC-46CF-8A29-0DE98CD17BE3}" presName="level2hierChild" presStyleCnt="0"/>
      <dgm:spPr/>
    </dgm:pt>
    <dgm:pt modelId="{5304E0F1-9550-45DB-8D9D-DD77E9A5DBAA}" type="pres">
      <dgm:prSet presAssocID="{A29300AC-DE0D-410C-ACE9-D533CCCC043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47F737A9-1427-4F70-B2BB-7A22B43AC274}" type="pres">
      <dgm:prSet presAssocID="{A29300AC-DE0D-410C-ACE9-D533CCCC043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7DDE7789-C79A-41F6-94DD-84E3EB2F8B1C}" type="pres">
      <dgm:prSet presAssocID="{D0BEDE9C-180A-445C-B04F-19F43E66EA9B}" presName="root2" presStyleCnt="0"/>
      <dgm:spPr/>
    </dgm:pt>
    <dgm:pt modelId="{C4694E80-2B04-4E5C-AF5D-09D423C43780}" type="pres">
      <dgm:prSet presAssocID="{D0BEDE9C-180A-445C-B04F-19F43E66EA9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24D743-BE85-4A14-A238-219622490045}" type="pres">
      <dgm:prSet presAssocID="{D0BEDE9C-180A-445C-B04F-19F43E66EA9B}" presName="level3hierChild" presStyleCnt="0"/>
      <dgm:spPr/>
    </dgm:pt>
    <dgm:pt modelId="{5024F6B7-DD9E-40D8-9406-704712BAD1F4}" type="pres">
      <dgm:prSet presAssocID="{F2B29535-E7F7-46E0-9FDE-BC75095D863F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ABE968BC-D550-4E0E-89DF-AAAD64797DE7}" type="pres">
      <dgm:prSet presAssocID="{F2B29535-E7F7-46E0-9FDE-BC75095D863F}" presName="connTx" presStyleLbl="parChTrans1D2" presStyleIdx="1" presStyleCnt="2"/>
      <dgm:spPr/>
      <dgm:t>
        <a:bodyPr/>
        <a:lstStyle/>
        <a:p>
          <a:endParaRPr lang="pt-BR"/>
        </a:p>
      </dgm:t>
    </dgm:pt>
    <dgm:pt modelId="{4E67558A-CAB0-464A-B2D3-14B30985E66C}" type="pres">
      <dgm:prSet presAssocID="{A9C8895D-F47B-411B-83E8-2C1CA73F986B}" presName="root2" presStyleCnt="0"/>
      <dgm:spPr/>
    </dgm:pt>
    <dgm:pt modelId="{9B6AF196-8571-43A6-AD74-EF722B144E36}" type="pres">
      <dgm:prSet presAssocID="{A9C8895D-F47B-411B-83E8-2C1CA73F986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440CCD7-8B6D-491F-9038-21698C6D91E6}" type="pres">
      <dgm:prSet presAssocID="{A9C8895D-F47B-411B-83E8-2C1CA73F986B}" presName="level3hierChild" presStyleCnt="0"/>
      <dgm:spPr/>
    </dgm:pt>
  </dgm:ptLst>
  <dgm:cxnLst>
    <dgm:cxn modelId="{2146C6DD-567B-498E-B80B-7818E2292E28}" type="presOf" srcId="{A9C8895D-F47B-411B-83E8-2C1CA73F986B}" destId="{9B6AF196-8571-43A6-AD74-EF722B144E36}" srcOrd="0" destOrd="0" presId="urn:microsoft.com/office/officeart/2008/layout/HorizontalMultiLevelHierarchy"/>
    <dgm:cxn modelId="{323E01A8-ABA1-482F-8196-04FEC9286A39}" type="presOf" srcId="{0C741158-ACFC-46CF-8A29-0DE98CD17BE3}" destId="{319B69FE-9A2C-4A53-8A4A-5E4AD94E4D2C}" srcOrd="0" destOrd="0" presId="urn:microsoft.com/office/officeart/2008/layout/HorizontalMultiLevelHierarchy"/>
    <dgm:cxn modelId="{5A338117-D19B-4705-BF6D-E602E025BE0A}" srcId="{0C741158-ACFC-46CF-8A29-0DE98CD17BE3}" destId="{D0BEDE9C-180A-445C-B04F-19F43E66EA9B}" srcOrd="0" destOrd="0" parTransId="{A29300AC-DE0D-410C-ACE9-D533CCCC043B}" sibTransId="{FFDEB1A2-164C-493C-A70E-2225D3D7891A}"/>
    <dgm:cxn modelId="{4E2D353A-04C3-4A32-A528-B561F0B58672}" type="presOf" srcId="{D0BEDE9C-180A-445C-B04F-19F43E66EA9B}" destId="{C4694E80-2B04-4E5C-AF5D-09D423C43780}" srcOrd="0" destOrd="0" presId="urn:microsoft.com/office/officeart/2008/layout/HorizontalMultiLevelHierarchy"/>
    <dgm:cxn modelId="{AAF5F3AB-9519-40D6-8F13-E5CE712BAF75}" type="presOf" srcId="{A29300AC-DE0D-410C-ACE9-D533CCCC043B}" destId="{5304E0F1-9550-45DB-8D9D-DD77E9A5DBAA}" srcOrd="0" destOrd="0" presId="urn:microsoft.com/office/officeart/2008/layout/HorizontalMultiLevelHierarchy"/>
    <dgm:cxn modelId="{25A82801-017E-4A1B-9D12-21C201314BDF}" type="presOf" srcId="{F2B29535-E7F7-46E0-9FDE-BC75095D863F}" destId="{ABE968BC-D550-4E0E-89DF-AAAD64797DE7}" srcOrd="1" destOrd="0" presId="urn:microsoft.com/office/officeart/2008/layout/HorizontalMultiLevelHierarchy"/>
    <dgm:cxn modelId="{4EB31E08-3851-4259-A2C6-00852F7EDAB3}" srcId="{C66963D6-330C-4DCF-9E81-1554B1273CC9}" destId="{0C741158-ACFC-46CF-8A29-0DE98CD17BE3}" srcOrd="0" destOrd="0" parTransId="{EEBDD46D-54E6-4161-AC62-1FFD6EDB2A24}" sibTransId="{DEDE348D-D0C5-47CA-A66F-1A598ACE0902}"/>
    <dgm:cxn modelId="{99D04766-B20C-4F1F-8CFF-CC038F9DB695}" type="presOf" srcId="{A29300AC-DE0D-410C-ACE9-D533CCCC043B}" destId="{47F737A9-1427-4F70-B2BB-7A22B43AC274}" srcOrd="1" destOrd="0" presId="urn:microsoft.com/office/officeart/2008/layout/HorizontalMultiLevelHierarchy"/>
    <dgm:cxn modelId="{A8C8F225-EB47-482E-BD3D-09F7E8F465AB}" srcId="{0C741158-ACFC-46CF-8A29-0DE98CD17BE3}" destId="{A9C8895D-F47B-411B-83E8-2C1CA73F986B}" srcOrd="1" destOrd="0" parTransId="{F2B29535-E7F7-46E0-9FDE-BC75095D863F}" sibTransId="{D643F723-A70F-4ED5-A404-192E49A9A6AA}"/>
    <dgm:cxn modelId="{DD3848E1-06C0-441A-8EA6-499E2BFE3515}" type="presOf" srcId="{F2B29535-E7F7-46E0-9FDE-BC75095D863F}" destId="{5024F6B7-DD9E-40D8-9406-704712BAD1F4}" srcOrd="0" destOrd="0" presId="urn:microsoft.com/office/officeart/2008/layout/HorizontalMultiLevelHierarchy"/>
    <dgm:cxn modelId="{8AB57561-EA40-4045-9487-42A2DB10906D}" type="presOf" srcId="{C66963D6-330C-4DCF-9E81-1554B1273CC9}" destId="{D61D5EBD-C288-419A-BF2A-4C1EAF4B9B56}" srcOrd="0" destOrd="0" presId="urn:microsoft.com/office/officeart/2008/layout/HorizontalMultiLevelHierarchy"/>
    <dgm:cxn modelId="{84E081E8-C68F-4B8F-90BA-9AF8B8A29F51}" type="presParOf" srcId="{D61D5EBD-C288-419A-BF2A-4C1EAF4B9B56}" destId="{AB781D39-E167-4963-AB3C-03660C0552E1}" srcOrd="0" destOrd="0" presId="urn:microsoft.com/office/officeart/2008/layout/HorizontalMultiLevelHierarchy"/>
    <dgm:cxn modelId="{366AB17E-62E6-4729-B95F-AB0DEA35D4F4}" type="presParOf" srcId="{AB781D39-E167-4963-AB3C-03660C0552E1}" destId="{319B69FE-9A2C-4A53-8A4A-5E4AD94E4D2C}" srcOrd="0" destOrd="0" presId="urn:microsoft.com/office/officeart/2008/layout/HorizontalMultiLevelHierarchy"/>
    <dgm:cxn modelId="{EC9C84A0-47B5-436E-BA06-23FA41279EF6}" type="presParOf" srcId="{AB781D39-E167-4963-AB3C-03660C0552E1}" destId="{F1751666-C3EB-48F8-86B5-8FDB8C260A40}" srcOrd="1" destOrd="0" presId="urn:microsoft.com/office/officeart/2008/layout/HorizontalMultiLevelHierarchy"/>
    <dgm:cxn modelId="{D00FA2F8-AA51-49D0-80D6-03671E642D30}" type="presParOf" srcId="{F1751666-C3EB-48F8-86B5-8FDB8C260A40}" destId="{5304E0F1-9550-45DB-8D9D-DD77E9A5DBAA}" srcOrd="0" destOrd="0" presId="urn:microsoft.com/office/officeart/2008/layout/HorizontalMultiLevelHierarchy"/>
    <dgm:cxn modelId="{2EEDCB1F-6251-4A32-90D9-7C1B0C8CD499}" type="presParOf" srcId="{5304E0F1-9550-45DB-8D9D-DD77E9A5DBAA}" destId="{47F737A9-1427-4F70-B2BB-7A22B43AC274}" srcOrd="0" destOrd="0" presId="urn:microsoft.com/office/officeart/2008/layout/HorizontalMultiLevelHierarchy"/>
    <dgm:cxn modelId="{7E31E5C8-7A8C-4C98-A087-AF1EC0C490B5}" type="presParOf" srcId="{F1751666-C3EB-48F8-86B5-8FDB8C260A40}" destId="{7DDE7789-C79A-41F6-94DD-84E3EB2F8B1C}" srcOrd="1" destOrd="0" presId="urn:microsoft.com/office/officeart/2008/layout/HorizontalMultiLevelHierarchy"/>
    <dgm:cxn modelId="{47B35793-00AC-4EB1-8DD2-FEB6FEF47507}" type="presParOf" srcId="{7DDE7789-C79A-41F6-94DD-84E3EB2F8B1C}" destId="{C4694E80-2B04-4E5C-AF5D-09D423C43780}" srcOrd="0" destOrd="0" presId="urn:microsoft.com/office/officeart/2008/layout/HorizontalMultiLevelHierarchy"/>
    <dgm:cxn modelId="{DC1A8841-B9FC-4D67-95E6-FA5D97D03BBD}" type="presParOf" srcId="{7DDE7789-C79A-41F6-94DD-84E3EB2F8B1C}" destId="{8024D743-BE85-4A14-A238-219622490045}" srcOrd="1" destOrd="0" presId="urn:microsoft.com/office/officeart/2008/layout/HorizontalMultiLevelHierarchy"/>
    <dgm:cxn modelId="{94DE96D6-CD6D-44B4-814A-EE7F9F447916}" type="presParOf" srcId="{F1751666-C3EB-48F8-86B5-8FDB8C260A40}" destId="{5024F6B7-DD9E-40D8-9406-704712BAD1F4}" srcOrd="2" destOrd="0" presId="urn:microsoft.com/office/officeart/2008/layout/HorizontalMultiLevelHierarchy"/>
    <dgm:cxn modelId="{1640F821-4807-4296-9B02-3B51EA5250B0}" type="presParOf" srcId="{5024F6B7-DD9E-40D8-9406-704712BAD1F4}" destId="{ABE968BC-D550-4E0E-89DF-AAAD64797DE7}" srcOrd="0" destOrd="0" presId="urn:microsoft.com/office/officeart/2008/layout/HorizontalMultiLevelHierarchy"/>
    <dgm:cxn modelId="{720B5C17-9027-4EAB-AB9B-821291B80C6C}" type="presParOf" srcId="{F1751666-C3EB-48F8-86B5-8FDB8C260A40}" destId="{4E67558A-CAB0-464A-B2D3-14B30985E66C}" srcOrd="3" destOrd="0" presId="urn:microsoft.com/office/officeart/2008/layout/HorizontalMultiLevelHierarchy"/>
    <dgm:cxn modelId="{2BA45813-9420-4F55-B59A-ACEBA970441A}" type="presParOf" srcId="{4E67558A-CAB0-464A-B2D3-14B30985E66C}" destId="{9B6AF196-8571-43A6-AD74-EF722B144E36}" srcOrd="0" destOrd="0" presId="urn:microsoft.com/office/officeart/2008/layout/HorizontalMultiLevelHierarchy"/>
    <dgm:cxn modelId="{990A9052-BBDB-4DD7-9591-029D9BD411DB}" type="presParOf" srcId="{4E67558A-CAB0-464A-B2D3-14B30985E66C}" destId="{6440CCD7-8B6D-491F-9038-21698C6D91E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4F6B7-DD9E-40D8-9406-704712BAD1F4}">
      <dsp:nvSpPr>
        <dsp:cNvPr id="0" name=""/>
        <dsp:cNvSpPr/>
      </dsp:nvSpPr>
      <dsp:spPr>
        <a:xfrm>
          <a:off x="1100745" y="1404156"/>
          <a:ext cx="350028" cy="333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014" y="0"/>
              </a:lnTo>
              <a:lnTo>
                <a:pt x="175014" y="333487"/>
              </a:lnTo>
              <a:lnTo>
                <a:pt x="350028" y="333487"/>
              </a:lnTo>
            </a:path>
          </a:pathLst>
        </a:custGeom>
        <a:noFill/>
        <a:ln w="952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263673" y="1558813"/>
        <a:ext cx="24172" cy="24172"/>
      </dsp:txXfrm>
    </dsp:sp>
    <dsp:sp modelId="{5304E0F1-9550-45DB-8D9D-DD77E9A5DBAA}">
      <dsp:nvSpPr>
        <dsp:cNvPr id="0" name=""/>
        <dsp:cNvSpPr/>
      </dsp:nvSpPr>
      <dsp:spPr>
        <a:xfrm>
          <a:off x="1100745" y="1070668"/>
          <a:ext cx="350028" cy="333487"/>
        </a:xfrm>
        <a:custGeom>
          <a:avLst/>
          <a:gdLst/>
          <a:ahLst/>
          <a:cxnLst/>
          <a:rect l="0" t="0" r="0" b="0"/>
          <a:pathLst>
            <a:path>
              <a:moveTo>
                <a:pt x="0" y="333487"/>
              </a:moveTo>
              <a:lnTo>
                <a:pt x="175014" y="333487"/>
              </a:lnTo>
              <a:lnTo>
                <a:pt x="175014" y="0"/>
              </a:lnTo>
              <a:lnTo>
                <a:pt x="350028" y="0"/>
              </a:lnTo>
            </a:path>
          </a:pathLst>
        </a:custGeom>
        <a:noFill/>
        <a:ln w="952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263673" y="1225325"/>
        <a:ext cx="24172" cy="24172"/>
      </dsp:txXfrm>
    </dsp:sp>
    <dsp:sp modelId="{319B69FE-9A2C-4A53-8A4A-5E4AD94E4D2C}">
      <dsp:nvSpPr>
        <dsp:cNvPr id="0" name=""/>
        <dsp:cNvSpPr/>
      </dsp:nvSpPr>
      <dsp:spPr>
        <a:xfrm rot="16200000">
          <a:off x="-570200" y="1137366"/>
          <a:ext cx="2808312" cy="533579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JSP</a:t>
          </a:r>
          <a:endParaRPr lang="pt-BR" sz="3500" kern="1200" dirty="0"/>
        </a:p>
      </dsp:txBody>
      <dsp:txXfrm>
        <a:off x="-570200" y="1137366"/>
        <a:ext cx="2808312" cy="533579"/>
      </dsp:txXfrm>
    </dsp:sp>
    <dsp:sp modelId="{C4694E80-2B04-4E5C-AF5D-09D423C43780}">
      <dsp:nvSpPr>
        <dsp:cNvPr id="0" name=""/>
        <dsp:cNvSpPr/>
      </dsp:nvSpPr>
      <dsp:spPr>
        <a:xfrm>
          <a:off x="1450773" y="803879"/>
          <a:ext cx="1750140" cy="533579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JSP e </a:t>
          </a:r>
          <a:r>
            <a:rPr lang="pt-BR" sz="2600" kern="1200" dirty="0" err="1" smtClean="0"/>
            <a:t>TagLibs</a:t>
          </a:r>
          <a:endParaRPr lang="pt-BR" sz="2600" kern="1200" dirty="0"/>
        </a:p>
      </dsp:txBody>
      <dsp:txXfrm>
        <a:off x="1450773" y="803879"/>
        <a:ext cx="1750140" cy="533579"/>
      </dsp:txXfrm>
    </dsp:sp>
    <dsp:sp modelId="{9B6AF196-8571-43A6-AD74-EF722B144E36}">
      <dsp:nvSpPr>
        <dsp:cNvPr id="0" name=""/>
        <dsp:cNvSpPr/>
      </dsp:nvSpPr>
      <dsp:spPr>
        <a:xfrm>
          <a:off x="1450773" y="1470853"/>
          <a:ext cx="1750140" cy="533579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err="1" smtClean="0"/>
            <a:t>Servlets</a:t>
          </a:r>
          <a:endParaRPr lang="pt-BR" sz="2600" kern="1200" dirty="0"/>
        </a:p>
      </dsp:txBody>
      <dsp:txXfrm>
        <a:off x="1450773" y="1470853"/>
        <a:ext cx="1750140" cy="5335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4F6B7-DD9E-40D8-9406-704712BAD1F4}">
      <dsp:nvSpPr>
        <dsp:cNvPr id="0" name=""/>
        <dsp:cNvSpPr/>
      </dsp:nvSpPr>
      <dsp:spPr>
        <a:xfrm>
          <a:off x="1100745" y="1404156"/>
          <a:ext cx="350028" cy="333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014" y="0"/>
              </a:lnTo>
              <a:lnTo>
                <a:pt x="175014" y="333487"/>
              </a:lnTo>
              <a:lnTo>
                <a:pt x="350028" y="33348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263673" y="1558813"/>
        <a:ext cx="24172" cy="24172"/>
      </dsp:txXfrm>
    </dsp:sp>
    <dsp:sp modelId="{5304E0F1-9550-45DB-8D9D-DD77E9A5DBAA}">
      <dsp:nvSpPr>
        <dsp:cNvPr id="0" name=""/>
        <dsp:cNvSpPr/>
      </dsp:nvSpPr>
      <dsp:spPr>
        <a:xfrm>
          <a:off x="1100745" y="1070668"/>
          <a:ext cx="350028" cy="333487"/>
        </a:xfrm>
        <a:custGeom>
          <a:avLst/>
          <a:gdLst/>
          <a:ahLst/>
          <a:cxnLst/>
          <a:rect l="0" t="0" r="0" b="0"/>
          <a:pathLst>
            <a:path>
              <a:moveTo>
                <a:pt x="0" y="333487"/>
              </a:moveTo>
              <a:lnTo>
                <a:pt x="175014" y="333487"/>
              </a:lnTo>
              <a:lnTo>
                <a:pt x="175014" y="0"/>
              </a:lnTo>
              <a:lnTo>
                <a:pt x="350028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263673" y="1225325"/>
        <a:ext cx="24172" cy="24172"/>
      </dsp:txXfrm>
    </dsp:sp>
    <dsp:sp modelId="{319B69FE-9A2C-4A53-8A4A-5E4AD94E4D2C}">
      <dsp:nvSpPr>
        <dsp:cNvPr id="0" name=""/>
        <dsp:cNvSpPr/>
      </dsp:nvSpPr>
      <dsp:spPr>
        <a:xfrm rot="16200000">
          <a:off x="-570200" y="1137366"/>
          <a:ext cx="2808312" cy="533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Banco de Dados</a:t>
          </a:r>
          <a:endParaRPr lang="pt-BR" sz="3300" kern="1200" dirty="0"/>
        </a:p>
      </dsp:txBody>
      <dsp:txXfrm>
        <a:off x="-570200" y="1137366"/>
        <a:ext cx="2808312" cy="533579"/>
      </dsp:txXfrm>
    </dsp:sp>
    <dsp:sp modelId="{C4694E80-2B04-4E5C-AF5D-09D423C43780}">
      <dsp:nvSpPr>
        <dsp:cNvPr id="0" name=""/>
        <dsp:cNvSpPr/>
      </dsp:nvSpPr>
      <dsp:spPr>
        <a:xfrm>
          <a:off x="1450773" y="803879"/>
          <a:ext cx="1750140" cy="533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JDBC e DAO</a:t>
          </a:r>
          <a:endParaRPr lang="pt-BR" sz="2800" kern="1200" dirty="0"/>
        </a:p>
      </dsp:txBody>
      <dsp:txXfrm>
        <a:off x="1450773" y="803879"/>
        <a:ext cx="1750140" cy="533579"/>
      </dsp:txXfrm>
    </dsp:sp>
    <dsp:sp modelId="{9B6AF196-8571-43A6-AD74-EF722B144E36}">
      <dsp:nvSpPr>
        <dsp:cNvPr id="0" name=""/>
        <dsp:cNvSpPr/>
      </dsp:nvSpPr>
      <dsp:spPr>
        <a:xfrm>
          <a:off x="1450773" y="1470853"/>
          <a:ext cx="1750140" cy="533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JPA e MOR</a:t>
          </a:r>
          <a:endParaRPr lang="pt-BR" sz="2800" kern="1200" dirty="0"/>
        </a:p>
      </dsp:txBody>
      <dsp:txXfrm>
        <a:off x="1450773" y="1470853"/>
        <a:ext cx="1750140" cy="5335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4F6B7-DD9E-40D8-9406-704712BAD1F4}">
      <dsp:nvSpPr>
        <dsp:cNvPr id="0" name=""/>
        <dsp:cNvSpPr/>
      </dsp:nvSpPr>
      <dsp:spPr>
        <a:xfrm>
          <a:off x="1100745" y="1404156"/>
          <a:ext cx="350028" cy="333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014" y="0"/>
              </a:lnTo>
              <a:lnTo>
                <a:pt x="175014" y="333487"/>
              </a:lnTo>
              <a:lnTo>
                <a:pt x="350028" y="333487"/>
              </a:lnTo>
            </a:path>
          </a:pathLst>
        </a:custGeom>
        <a:noFill/>
        <a:ln w="952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263673" y="1558813"/>
        <a:ext cx="24172" cy="24172"/>
      </dsp:txXfrm>
    </dsp:sp>
    <dsp:sp modelId="{5304E0F1-9550-45DB-8D9D-DD77E9A5DBAA}">
      <dsp:nvSpPr>
        <dsp:cNvPr id="0" name=""/>
        <dsp:cNvSpPr/>
      </dsp:nvSpPr>
      <dsp:spPr>
        <a:xfrm>
          <a:off x="1100745" y="1070668"/>
          <a:ext cx="350028" cy="333487"/>
        </a:xfrm>
        <a:custGeom>
          <a:avLst/>
          <a:gdLst/>
          <a:ahLst/>
          <a:cxnLst/>
          <a:rect l="0" t="0" r="0" b="0"/>
          <a:pathLst>
            <a:path>
              <a:moveTo>
                <a:pt x="0" y="333487"/>
              </a:moveTo>
              <a:lnTo>
                <a:pt x="175014" y="333487"/>
              </a:lnTo>
              <a:lnTo>
                <a:pt x="175014" y="0"/>
              </a:lnTo>
              <a:lnTo>
                <a:pt x="350028" y="0"/>
              </a:lnTo>
            </a:path>
          </a:pathLst>
        </a:custGeom>
        <a:noFill/>
        <a:ln w="952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263673" y="1225325"/>
        <a:ext cx="24172" cy="24172"/>
      </dsp:txXfrm>
    </dsp:sp>
    <dsp:sp modelId="{319B69FE-9A2C-4A53-8A4A-5E4AD94E4D2C}">
      <dsp:nvSpPr>
        <dsp:cNvPr id="0" name=""/>
        <dsp:cNvSpPr/>
      </dsp:nvSpPr>
      <dsp:spPr>
        <a:xfrm rot="16200000">
          <a:off x="-570200" y="1137366"/>
          <a:ext cx="2808312" cy="533579"/>
        </a:xfrm>
        <a:prstGeom prst="rect">
          <a:avLst/>
        </a:prstGeom>
        <a:gradFill rotWithShape="0">
          <a:gsLst>
            <a:gs pos="0">
              <a:schemeClr val="accent2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err="1" smtClean="0"/>
            <a:t>Action</a:t>
          </a:r>
          <a:r>
            <a:rPr lang="pt-BR" sz="3500" kern="1200" dirty="0" smtClean="0"/>
            <a:t> </a:t>
          </a:r>
          <a:r>
            <a:rPr lang="pt-BR" sz="3500" kern="1200" dirty="0" err="1" smtClean="0"/>
            <a:t>Based</a:t>
          </a:r>
          <a:endParaRPr lang="pt-BR" sz="3500" kern="1200" dirty="0"/>
        </a:p>
      </dsp:txBody>
      <dsp:txXfrm>
        <a:off x="-570200" y="1137366"/>
        <a:ext cx="2808312" cy="533579"/>
      </dsp:txXfrm>
    </dsp:sp>
    <dsp:sp modelId="{C4694E80-2B04-4E5C-AF5D-09D423C43780}">
      <dsp:nvSpPr>
        <dsp:cNvPr id="0" name=""/>
        <dsp:cNvSpPr/>
      </dsp:nvSpPr>
      <dsp:spPr>
        <a:xfrm>
          <a:off x="1450773" y="803879"/>
          <a:ext cx="1750140" cy="533579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JSF</a:t>
          </a:r>
          <a:endParaRPr lang="pt-BR" sz="1800" kern="1200" dirty="0"/>
        </a:p>
      </dsp:txBody>
      <dsp:txXfrm>
        <a:off x="1450773" y="803879"/>
        <a:ext cx="1750140" cy="533579"/>
      </dsp:txXfrm>
    </dsp:sp>
    <dsp:sp modelId="{9B6AF196-8571-43A6-AD74-EF722B144E36}">
      <dsp:nvSpPr>
        <dsp:cNvPr id="0" name=""/>
        <dsp:cNvSpPr/>
      </dsp:nvSpPr>
      <dsp:spPr>
        <a:xfrm>
          <a:off x="1450773" y="1470853"/>
          <a:ext cx="1750140" cy="533579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RIA com </a:t>
          </a:r>
          <a:r>
            <a:rPr lang="pt-BR" sz="1800" kern="1200" dirty="0" err="1" smtClean="0"/>
            <a:t>Primefaces</a:t>
          </a:r>
          <a:endParaRPr lang="pt-BR" sz="1800" kern="1200" dirty="0"/>
        </a:p>
      </dsp:txBody>
      <dsp:txXfrm>
        <a:off x="1450773" y="1470853"/>
        <a:ext cx="1750140" cy="533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62F87-B8EE-4E50-BAD5-8AFCBE334D09}" type="datetimeFigureOut">
              <a:rPr lang="pt-BR" smtClean="0"/>
              <a:t>23/06/2012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4D3BE-BE2A-4846-99B1-4595E9F95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3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7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7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7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8663-83C7-4421-8543-8C01C44BC1C8}" type="datetime1">
              <a:rPr lang="pt-BR" smtClean="0"/>
              <a:t>23/06/2012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Java Orientação a Objetos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C912-26D7-4E98-9CF3-5E4B8600E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87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DBDF-FFFE-4951-B7CF-5478B07D5CA5}" type="datetime1">
              <a:rPr lang="pt-BR" smtClean="0"/>
              <a:t>23/06/2012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Java Orientação a Objetos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C912-26D7-4E98-9CF3-5E4B8600E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08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D91A-132D-4EDC-BC62-630638D30FB4}" type="datetime1">
              <a:rPr lang="pt-BR" smtClean="0"/>
              <a:t>23/06/2012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Java Orientação a Objetos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C912-26D7-4E98-9CF3-5E4B8600E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923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50840" y="5426822"/>
            <a:ext cx="5598586" cy="374295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5823667"/>
            <a:ext cx="5679569" cy="29111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100"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6109682"/>
            <a:ext cx="5679569" cy="29111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100"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55738" y="2976018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-1" y="6420022"/>
            <a:ext cx="550863" cy="228600"/>
          </a:xfrm>
          <a:prstGeom prst="rect">
            <a:avLst/>
          </a:prstGeom>
        </p:spPr>
        <p:txBody>
          <a:bodyPr/>
          <a:lstStyle/>
          <a:p>
            <a:fld id="{271031BA-9959-4FE2-909F-37D65262A7B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11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0661E-6 -4.07407E-6 L 1.02966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83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-0.64453 -0.00115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27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9167E-6 3.7037E-6 L -0.78985 0.00324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92" y="16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26828E-6 7.40741E-7 L -0.72365 0.00393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83" y="1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26828E-6 7.40741E-7 L -0.72365 0.00393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8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250"/>
                  </p:stCondLst>
                  <p:childTnLst>
                    <p:animMotion origin="layout" path="M 2.29167E-6 3.7037E-6 L -0.78985 0.00324 " pathEditMode="relative" rAng="0" ptsTypes="AA">
                      <p:cBhvr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9492" y="162"/>
                    </p:animMotion>
                  </p:childTnLst>
                </p:cTn>
              </p:par>
            </p:tnLst>
          </p:tmpl>
        </p:tmplLst>
      </p:bldP>
      <p:bldP spid="6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3.26828E-6 7.40741E-7 L -0.72365 0.00393 " pathEditMode="relative" rAng="0" ptsTypes="AA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6183" y="185"/>
                    </p:animMotion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-3.26828E-6 7.40741E-7 L -0.72365 0.00393 " pathEditMode="relative" rAng="0" ptsTypes="AA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6183" y="185"/>
                    </p:animMotion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9CE7-C86A-4FD1-8492-24B382DF8C74}" type="datetime1">
              <a:rPr lang="pt-BR" smtClean="0"/>
              <a:t>23/06/2012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Java Orientação a Objetos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C912-26D7-4E98-9CF3-5E4B8600E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59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1560-0422-4436-8478-BADF7B48BFCB}" type="datetime1">
              <a:rPr lang="pt-BR" smtClean="0"/>
              <a:t>23/06/2012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Java Orientação a Objetos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C912-26D7-4E98-9CF3-5E4B8600E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56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0BC5-528B-4A81-90A8-A74CE108B30C}" type="datetime1">
              <a:rPr lang="pt-BR" smtClean="0"/>
              <a:t>23/06/2012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Java Orientação a Objetos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C912-26D7-4E98-9CF3-5E4B8600E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40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E463-493F-47A0-AC9D-F5C548FB38CE}" type="datetime1">
              <a:rPr lang="pt-BR" smtClean="0"/>
              <a:t>23/06/2012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Java Orientação a Objetos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C912-26D7-4E98-9CF3-5E4B8600E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72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7ECF-4EBB-4F54-AADA-05AB0FF226C2}" type="datetime1">
              <a:rPr lang="pt-BR" smtClean="0"/>
              <a:t>23/06/2012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Java Orientação a Objetos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C912-26D7-4E98-9CF3-5E4B8600E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96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0854-A15A-447F-B165-E36EC1431BA0}" type="datetime1">
              <a:rPr lang="pt-BR" smtClean="0"/>
              <a:t>23/06/2012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Java Orientação a Objetos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C912-26D7-4E98-9CF3-5E4B8600E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22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57F8-DA93-4181-B729-6E171D1FB434}" type="datetime1">
              <a:rPr lang="pt-BR" smtClean="0"/>
              <a:t>23/06/2012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Java Orientação a Objetos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C912-26D7-4E98-9CF3-5E4B8600E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58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A2B0-D598-4F5B-834D-35208079212D}" type="datetime1">
              <a:rPr lang="pt-BR" smtClean="0"/>
              <a:t>23/06/2012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Java Orientação a Objetos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C912-26D7-4E98-9CF3-5E4B8600E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9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D35E-7C47-45DA-9F96-C09EA25470C4}" type="datetime1">
              <a:rPr lang="pt-BR" smtClean="0"/>
              <a:t>23/06/2012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Java Orientação a Objetos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C912-26D7-4E98-9CF3-5E4B8600E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00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3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microsoft.com/office/2007/relationships/hdphoto" Target="../media/hdphoto1.wdp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2276872"/>
            <a:ext cx="5616624" cy="2160240"/>
          </a:xfrm>
          <a:solidFill>
            <a:schemeClr val="accent3"/>
          </a:solidFill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 smtClean="0">
                <a:solidFill>
                  <a:schemeClr val="bg2"/>
                </a:solidFill>
                <a:latin typeface="+mj-lt"/>
              </a:rPr>
              <a:t>Java Desenvolvimento WEB</a:t>
            </a:r>
            <a:endParaRPr lang="pt-BR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373216"/>
            <a:ext cx="4427984" cy="1058206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Instrutor:</a:t>
            </a:r>
          </a:p>
          <a:p>
            <a:pPr algn="l"/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Lucas Biason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6084168" y="2276872"/>
            <a:ext cx="2664296" cy="21602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bg2"/>
                </a:solidFill>
              </a:rPr>
              <a:t>Workshop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027" name="Picture 3" descr="C:\Users\Lucas\Downloads\cursos_062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4867126"/>
            <a:ext cx="1990874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 bwMode="auto">
          <a:xfrm>
            <a:off x="-108520" y="188744"/>
            <a:ext cx="1368152" cy="86399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-324544" y="-83021"/>
            <a:ext cx="1800200" cy="99174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BR" sz="8000" i="1" spc="-1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gency FB" pitchFamily="34" charset="0"/>
                <a:ea typeface="Adobe Fan Heiti Std B" pitchFamily="34" charset="-128"/>
              </a:rPr>
              <a:t>Java</a:t>
            </a:r>
          </a:p>
        </p:txBody>
      </p:sp>
      <p:pic>
        <p:nvPicPr>
          <p:cNvPr id="10" name="Imagem 9" descr="C:\Users\Renato\Desktop\logo_res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84368" y="116632"/>
            <a:ext cx="1070728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83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027" name="Picture 3" descr="C:\Users\Lucas\Downloads\cursos_062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4867126"/>
            <a:ext cx="1990874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 bwMode="auto">
          <a:xfrm>
            <a:off x="-108520" y="188744"/>
            <a:ext cx="1368152" cy="86399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-324544" y="-83021"/>
            <a:ext cx="1800200" cy="99174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BR" sz="8000" i="1" spc="-1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gency FB" pitchFamily="34" charset="0"/>
                <a:ea typeface="Adobe Fan Heiti Std B" pitchFamily="34" charset="-128"/>
              </a:rPr>
              <a:t>Java</a:t>
            </a:r>
          </a:p>
        </p:txBody>
      </p:sp>
      <p:pic>
        <p:nvPicPr>
          <p:cNvPr id="10" name="Imagem 9" descr="C:\Users\Renato\Desktop\logo_res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84368" y="116632"/>
            <a:ext cx="1070728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2" t="50000" r="26153" b="9524"/>
          <a:stretch/>
        </p:blipFill>
        <p:spPr bwMode="auto">
          <a:xfrm>
            <a:off x="1025871" y="1412776"/>
            <a:ext cx="712879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61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027" name="Picture 3" descr="C:\Users\Lucas\Downloads\cursos_062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4867126"/>
            <a:ext cx="1990874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 bwMode="auto">
          <a:xfrm>
            <a:off x="-108520" y="188744"/>
            <a:ext cx="1368152" cy="86399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-324544" y="-83021"/>
            <a:ext cx="1800200" cy="99174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BR" sz="8000" i="1" spc="-1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gency FB" pitchFamily="34" charset="0"/>
                <a:ea typeface="Adobe Fan Heiti Std B" pitchFamily="34" charset="-128"/>
              </a:rPr>
              <a:t>Java</a:t>
            </a:r>
          </a:p>
        </p:txBody>
      </p:sp>
      <p:pic>
        <p:nvPicPr>
          <p:cNvPr id="10" name="Imagem 9" descr="C:\Users\Renato\Desktop\logo_res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84368" y="116632"/>
            <a:ext cx="1070728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1" t="28534" r="26487" b="10323"/>
          <a:stretch/>
        </p:blipFill>
        <p:spPr bwMode="auto">
          <a:xfrm>
            <a:off x="1331640" y="1003370"/>
            <a:ext cx="6408712" cy="5089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76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027" name="Picture 3" descr="C:\Users\Lucas\Downloads\cursos_062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4867126"/>
            <a:ext cx="1990874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 bwMode="auto">
          <a:xfrm>
            <a:off x="-108520" y="188744"/>
            <a:ext cx="1368152" cy="86399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-324544" y="-83021"/>
            <a:ext cx="1800200" cy="99174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BR" sz="8000" i="1" spc="-1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gency FB" pitchFamily="34" charset="0"/>
                <a:ea typeface="Adobe Fan Heiti Std B" pitchFamily="34" charset="-128"/>
              </a:rPr>
              <a:t>Java</a:t>
            </a:r>
          </a:p>
        </p:txBody>
      </p:sp>
      <p:pic>
        <p:nvPicPr>
          <p:cNvPr id="10" name="Imagem 9" descr="C:\Users\Renato\Desktop\logo_res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84368" y="116632"/>
            <a:ext cx="1070728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t="30555" r="25706" b="16271"/>
          <a:stretch/>
        </p:blipFill>
        <p:spPr bwMode="auto">
          <a:xfrm>
            <a:off x="1043608" y="1268760"/>
            <a:ext cx="6840760" cy="452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84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027" name="Picture 3" descr="C:\Users\Lucas\Downloads\cursos_062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4867126"/>
            <a:ext cx="1990874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 bwMode="auto">
          <a:xfrm>
            <a:off x="-108520" y="188744"/>
            <a:ext cx="1368152" cy="86399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-324544" y="-83021"/>
            <a:ext cx="1800200" cy="99174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BR" sz="8000" i="1" spc="-1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gency FB" pitchFamily="34" charset="0"/>
                <a:ea typeface="Adobe Fan Heiti Std B" pitchFamily="34" charset="-128"/>
              </a:rPr>
              <a:t>Java</a:t>
            </a:r>
          </a:p>
        </p:txBody>
      </p:sp>
      <p:pic>
        <p:nvPicPr>
          <p:cNvPr id="10" name="Imagem 9" descr="C:\Users\Renato\Desktop\logo_res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84368" y="116632"/>
            <a:ext cx="1070728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2" t="41667" r="25929" b="23016"/>
          <a:stretch/>
        </p:blipFill>
        <p:spPr bwMode="auto">
          <a:xfrm>
            <a:off x="780144" y="1556792"/>
            <a:ext cx="7752296" cy="345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79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027" name="Picture 3" descr="C:\Users\Lucas\Downloads\cursos_062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4867126"/>
            <a:ext cx="1990874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 bwMode="auto">
          <a:xfrm>
            <a:off x="-108520" y="188744"/>
            <a:ext cx="1368152" cy="86399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-324544" y="-83021"/>
            <a:ext cx="1800200" cy="99174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BR" sz="8000" i="1" spc="-1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gency FB" pitchFamily="34" charset="0"/>
                <a:ea typeface="Adobe Fan Heiti Std B" pitchFamily="34" charset="-128"/>
              </a:rPr>
              <a:t>Java</a:t>
            </a:r>
          </a:p>
        </p:txBody>
      </p:sp>
      <p:pic>
        <p:nvPicPr>
          <p:cNvPr id="10" name="Imagem 9" descr="C:\Users\Renato\Desktop\logo_res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84368" y="116632"/>
            <a:ext cx="1070728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5" t="29762" r="31173" b="4563"/>
          <a:stretch/>
        </p:blipFill>
        <p:spPr bwMode="auto">
          <a:xfrm>
            <a:off x="1475656" y="359521"/>
            <a:ext cx="5940660" cy="632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02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027" name="Picture 3" descr="C:\Users\Lucas\Downloads\cursos_062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4867126"/>
            <a:ext cx="1990874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 bwMode="auto">
          <a:xfrm>
            <a:off x="-108520" y="188744"/>
            <a:ext cx="1368152" cy="86399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-324544" y="-83021"/>
            <a:ext cx="1800200" cy="99174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BR" sz="8000" i="1" spc="-1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gency FB" pitchFamily="34" charset="0"/>
                <a:ea typeface="Adobe Fan Heiti Std B" pitchFamily="34" charset="-128"/>
              </a:rPr>
              <a:t>Java</a:t>
            </a:r>
          </a:p>
        </p:txBody>
      </p:sp>
      <p:pic>
        <p:nvPicPr>
          <p:cNvPr id="10" name="Imagem 9" descr="C:\Users\Renato\Desktop\logo_res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84368" y="116632"/>
            <a:ext cx="1070728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2" t="35318" r="31173" b="17460"/>
          <a:stretch/>
        </p:blipFill>
        <p:spPr bwMode="auto">
          <a:xfrm>
            <a:off x="1259630" y="1013263"/>
            <a:ext cx="6624737" cy="513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61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027" name="Picture 3" descr="C:\Users\Lucas\Downloads\cursos_062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4867126"/>
            <a:ext cx="1990874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 bwMode="auto">
          <a:xfrm>
            <a:off x="-108520" y="188744"/>
            <a:ext cx="1368152" cy="86399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-324544" y="-83021"/>
            <a:ext cx="1800200" cy="99174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BR" sz="8000" i="1" spc="-1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gency FB" pitchFamily="34" charset="0"/>
                <a:ea typeface="Adobe Fan Heiti Std B" pitchFamily="34" charset="-128"/>
              </a:rPr>
              <a:t>Java</a:t>
            </a:r>
          </a:p>
        </p:txBody>
      </p:sp>
      <p:pic>
        <p:nvPicPr>
          <p:cNvPr id="10" name="Imagem 9" descr="C:\Users\Renato\Desktop\logo_res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84368" y="116632"/>
            <a:ext cx="1070728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2" t="26984" r="31173" b="61905"/>
          <a:stretch/>
        </p:blipFill>
        <p:spPr bwMode="auto">
          <a:xfrm>
            <a:off x="189183" y="2348880"/>
            <a:ext cx="8765913" cy="159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5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027" name="Picture 3" descr="C:\Users\Lucas\Downloads\cursos_062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4867126"/>
            <a:ext cx="1990874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 bwMode="auto">
          <a:xfrm>
            <a:off x="-108520" y="188744"/>
            <a:ext cx="1368152" cy="86399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-324544" y="-83021"/>
            <a:ext cx="1800200" cy="99174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BR" sz="8000" i="1" spc="-1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gency FB" pitchFamily="34" charset="0"/>
                <a:ea typeface="Adobe Fan Heiti Std B" pitchFamily="34" charset="-128"/>
              </a:rPr>
              <a:t>Java</a:t>
            </a:r>
          </a:p>
        </p:txBody>
      </p:sp>
      <p:pic>
        <p:nvPicPr>
          <p:cNvPr id="10" name="Imagem 9" descr="C:\Users\Renato\Desktop\logo_res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84368" y="116632"/>
            <a:ext cx="1070728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5" t="46146" r="31400" b="42743"/>
          <a:stretch/>
        </p:blipFill>
        <p:spPr bwMode="auto">
          <a:xfrm>
            <a:off x="189183" y="2348880"/>
            <a:ext cx="8765913" cy="159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69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027" name="Picture 3" descr="C:\Users\Lucas\Downloads\cursos_062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4867126"/>
            <a:ext cx="1990874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 bwMode="auto">
          <a:xfrm>
            <a:off x="-108520" y="188744"/>
            <a:ext cx="1368152" cy="86399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-324544" y="-83021"/>
            <a:ext cx="1800200" cy="99174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BR" sz="8000" i="1" spc="-1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gency FB" pitchFamily="34" charset="0"/>
                <a:ea typeface="Adobe Fan Heiti Std B" pitchFamily="34" charset="-128"/>
              </a:rPr>
              <a:t>Java</a:t>
            </a:r>
          </a:p>
        </p:txBody>
      </p:sp>
      <p:pic>
        <p:nvPicPr>
          <p:cNvPr id="10" name="Imagem 9" descr="C:\Users\Renato\Desktop\logo_res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84368" y="116632"/>
            <a:ext cx="1070728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1" t="58147" r="31513" b="29835"/>
          <a:stretch/>
        </p:blipFill>
        <p:spPr bwMode="auto">
          <a:xfrm>
            <a:off x="189183" y="2348880"/>
            <a:ext cx="8765913" cy="1729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97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027" name="Picture 3" descr="C:\Users\Lucas\Downloads\cursos_062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4867126"/>
            <a:ext cx="1990874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 bwMode="auto">
          <a:xfrm>
            <a:off x="-108520" y="188744"/>
            <a:ext cx="1368152" cy="86399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-324544" y="-83021"/>
            <a:ext cx="1800200" cy="99174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BR" sz="8000" i="1" spc="-1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gency FB" pitchFamily="34" charset="0"/>
                <a:ea typeface="Adobe Fan Heiti Std B" pitchFamily="34" charset="-128"/>
              </a:rPr>
              <a:t>Java</a:t>
            </a:r>
          </a:p>
        </p:txBody>
      </p:sp>
      <p:pic>
        <p:nvPicPr>
          <p:cNvPr id="10" name="Imagem 9" descr="C:\Users\Renato\Desktop\logo_res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84368" y="116632"/>
            <a:ext cx="1070728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7" t="71258" r="31457" b="16724"/>
          <a:stretch/>
        </p:blipFill>
        <p:spPr bwMode="auto">
          <a:xfrm>
            <a:off x="189183" y="2348880"/>
            <a:ext cx="8765913" cy="1729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80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39752" y="692696"/>
            <a:ext cx="4427984" cy="3024336"/>
          </a:xfrm>
        </p:spPr>
        <p:txBody>
          <a:bodyPr>
            <a:noAutofit/>
          </a:bodyPr>
          <a:lstStyle/>
          <a:p>
            <a:pPr algn="l"/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Conteudo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342900" indent="-342900" algn="l">
              <a:buFontTx/>
              <a:buChar char="-"/>
            </a:pP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 a programação WEB</a:t>
            </a:r>
          </a:p>
          <a:p>
            <a:pPr marL="342900" indent="-342900" algn="l">
              <a:buFontTx/>
              <a:buChar char="-"/>
            </a:pP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</a:p>
          <a:p>
            <a:pPr marL="342900" indent="-342900" algn="l">
              <a:buFontTx/>
              <a:buChar char="-"/>
            </a:pP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JSP e </a:t>
            </a:r>
            <a:r>
              <a:rPr lang="pt-B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Servlets</a:t>
            </a:r>
            <a:endParaRPr lang="pt-B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pt-B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</a:t>
            </a: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 Java</a:t>
            </a:r>
          </a:p>
          <a:p>
            <a:pPr marL="342900" indent="-342900" algn="l">
              <a:buFontTx/>
              <a:buChar char="-"/>
            </a:pP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Banco de Dados</a:t>
            </a:r>
          </a:p>
          <a:p>
            <a:pPr marL="342900" indent="-342900" algn="l">
              <a:buFontTx/>
              <a:buChar char="-"/>
            </a:pP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JDBC – Conexão com banco de Dados</a:t>
            </a:r>
          </a:p>
          <a:p>
            <a:pPr marL="342900" indent="-342900" algn="l">
              <a:buFontTx/>
              <a:buChar char="-"/>
            </a:pP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Projeto </a:t>
            </a:r>
          </a:p>
          <a:p>
            <a:pPr algn="l"/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------------------------------------------------------</a:t>
            </a:r>
          </a:p>
          <a:p>
            <a:pPr marL="342900" indent="-342900" algn="l">
              <a:buFontTx/>
              <a:buChar char="-"/>
            </a:pP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JPA e </a:t>
            </a:r>
            <a:r>
              <a:rPr lang="pt-B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mapeamento Objeto-relacional</a:t>
            </a:r>
          </a:p>
          <a:p>
            <a:pPr marL="342900" indent="-342900" algn="l">
              <a:buFontTx/>
              <a:buChar char="-"/>
            </a:pP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Projeto</a:t>
            </a:r>
          </a:p>
          <a:p>
            <a:pPr marL="342900" indent="-342900" algn="l">
              <a:buFontTx/>
              <a:buChar char="-"/>
            </a:pP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JSF</a:t>
            </a:r>
          </a:p>
          <a:p>
            <a:pPr marL="342900" indent="-342900" algn="l">
              <a:buFontTx/>
              <a:buChar char="-"/>
            </a:pP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Projeto</a:t>
            </a:r>
          </a:p>
          <a:p>
            <a:pPr marL="342900" indent="-342900" algn="l">
              <a:buFontTx/>
              <a:buChar char="-"/>
            </a:pP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 RIA com </a:t>
            </a:r>
            <a:r>
              <a:rPr lang="pt-B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Primefaces</a:t>
            </a:r>
            <a:endParaRPr lang="pt-B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027" name="Picture 3" descr="C:\Users\Lucas\Downloads\cursos_062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4867126"/>
            <a:ext cx="1990874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 bwMode="auto">
          <a:xfrm>
            <a:off x="-108520" y="188744"/>
            <a:ext cx="1368152" cy="86399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-324544" y="-83021"/>
            <a:ext cx="1800200" cy="99174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BR" sz="8000" i="1" spc="-1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gency FB" pitchFamily="34" charset="0"/>
                <a:ea typeface="Adobe Fan Heiti Std B" pitchFamily="34" charset="-128"/>
              </a:rPr>
              <a:t>Java</a:t>
            </a:r>
          </a:p>
        </p:txBody>
      </p:sp>
      <p:pic>
        <p:nvPicPr>
          <p:cNvPr id="10" name="Imagem 9" descr="C:\Users\Renato\Desktop\logo_res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84368" y="116632"/>
            <a:ext cx="1070728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059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027" name="Picture 3" descr="C:\Users\Lucas\Downloads\cursos_062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4867126"/>
            <a:ext cx="1990874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 bwMode="auto">
          <a:xfrm>
            <a:off x="-108520" y="188744"/>
            <a:ext cx="1368152" cy="86399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-324544" y="-83021"/>
            <a:ext cx="1800200" cy="99174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BR" sz="8000" i="1" spc="-1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gency FB" pitchFamily="34" charset="0"/>
                <a:ea typeface="Adobe Fan Heiti Std B" pitchFamily="34" charset="-128"/>
              </a:rPr>
              <a:t>Java</a:t>
            </a:r>
          </a:p>
        </p:txBody>
      </p:sp>
      <p:pic>
        <p:nvPicPr>
          <p:cNvPr id="10" name="Imagem 9" descr="C:\Users\Renato\Desktop\logo_res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84368" y="116632"/>
            <a:ext cx="1070728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16" t="45635" r="31174" b="28968"/>
          <a:stretch/>
        </p:blipFill>
        <p:spPr bwMode="auto">
          <a:xfrm>
            <a:off x="755576" y="1560618"/>
            <a:ext cx="7852573" cy="330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43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233492" y="2362200"/>
            <a:ext cx="7519882" cy="2212848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50840" y="5426822"/>
            <a:ext cx="5598586" cy="415498"/>
          </a:xfrm>
        </p:spPr>
        <p:txBody>
          <a:bodyPr/>
          <a:lstStyle/>
          <a:p>
            <a:r>
              <a:rPr lang="en-GB" dirty="0" err="1" smtClean="0"/>
              <a:t>Inciamos</a:t>
            </a:r>
            <a:r>
              <a:rPr lang="en-GB" dirty="0" smtClean="0"/>
              <a:t> o </a:t>
            </a:r>
            <a:r>
              <a:rPr lang="en-GB" dirty="0" err="1" smtClean="0"/>
              <a:t>primeiro</a:t>
            </a:r>
            <a:r>
              <a:rPr lang="en-GB" dirty="0" smtClean="0"/>
              <a:t> </a:t>
            </a:r>
            <a:r>
              <a:rPr lang="en-GB" dirty="0" err="1" smtClean="0"/>
              <a:t>módulo</a:t>
            </a:r>
            <a:r>
              <a:rPr lang="en-GB" dirty="0" smtClean="0"/>
              <a:t> do </a:t>
            </a:r>
            <a:r>
              <a:rPr lang="en-GB" dirty="0" err="1" smtClean="0"/>
              <a:t>curso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55776" y="2976018"/>
            <a:ext cx="6046682" cy="1098296"/>
          </a:xfrm>
        </p:spPr>
        <p:txBody>
          <a:bodyPr/>
          <a:lstStyle/>
          <a:p>
            <a:r>
              <a:rPr lang="pt-BR" sz="7200" dirty="0" smtClean="0">
                <a:latin typeface="Segoe UI Light" pitchFamily="34" charset="0"/>
              </a:rPr>
              <a:t>JSP</a:t>
            </a:r>
            <a:endParaRPr lang="en-US" sz="7200" dirty="0">
              <a:latin typeface="Segoe UI Light" pitchFamily="34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2" name="Picture 3" descr="C:\Users\Lucas\Downloads\cursos_062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54" y="2473187"/>
            <a:ext cx="1990874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306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5" name="Retângulo 4"/>
          <p:cNvSpPr/>
          <p:nvPr/>
        </p:nvSpPr>
        <p:spPr bwMode="auto">
          <a:xfrm>
            <a:off x="-108520" y="188744"/>
            <a:ext cx="1368152" cy="863992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-324544" y="-83021"/>
            <a:ext cx="1800200" cy="99174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BR" sz="8000" i="1" spc="-1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gency FB" pitchFamily="34" charset="0"/>
                <a:ea typeface="Adobe Fan Heiti Std B" pitchFamily="34" charset="-128"/>
              </a:rPr>
              <a:t>Java</a:t>
            </a:r>
          </a:p>
        </p:txBody>
      </p:sp>
      <p:pic>
        <p:nvPicPr>
          <p:cNvPr id="10" name="Imagem 9" descr="C:\Users\Renato\Desktop\logo_res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84368" y="116632"/>
            <a:ext cx="1070728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2158177" y="26394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/>
              <a:t>Java Server </a:t>
            </a:r>
            <a:r>
              <a:rPr lang="pt-BR" dirty="0" err="1"/>
              <a:t>Pages</a:t>
            </a:r>
            <a:r>
              <a:rPr lang="pt-BR" dirty="0"/>
              <a:t> são páginas Java embebidas em HTML. Dessa forma a página dinâmica é  gerada pelo código  JSP. 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555775" y="1412776"/>
            <a:ext cx="3776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O JSP é composto de cinco elementos: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718105" y="1788997"/>
            <a:ext cx="108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/>
              <a:t>Scripting</a:t>
            </a:r>
            <a:r>
              <a:rPr lang="pt-BR" b="1" dirty="0"/>
              <a:t>: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2966" y="2306450"/>
            <a:ext cx="3456384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b="1" dirty="0"/>
              <a:t>&lt;% ...</a:t>
            </a:r>
            <a:r>
              <a:rPr lang="pt-BR" dirty="0"/>
              <a:t>algum comando Java </a:t>
            </a:r>
            <a:r>
              <a:rPr lang="pt-BR" b="1" dirty="0"/>
              <a:t>....%&gt;</a:t>
            </a:r>
            <a:endParaRPr lang="pt-BR" dirty="0"/>
          </a:p>
          <a:p>
            <a:r>
              <a:rPr lang="pt-BR" b="1" dirty="0"/>
              <a:t>&lt;%=  </a:t>
            </a:r>
            <a:r>
              <a:rPr lang="pt-BR" dirty="0"/>
              <a:t>alguma expressão em Java que retorne algum valor</a:t>
            </a:r>
            <a:r>
              <a:rPr lang="pt-BR" b="1" dirty="0"/>
              <a:t>%&gt;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7416316" y="1782108"/>
            <a:ext cx="749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Ações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5012912" y="2185441"/>
            <a:ext cx="3942184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b="1" dirty="0"/>
              <a:t>&lt;</a:t>
            </a:r>
            <a:r>
              <a:rPr lang="pt-BR" b="1" dirty="0" err="1"/>
              <a:t>jsp:include</a:t>
            </a:r>
            <a:r>
              <a:rPr lang="pt-BR" b="1" dirty="0"/>
              <a:t> </a:t>
            </a:r>
            <a:r>
              <a:rPr lang="pt-BR" b="1" dirty="0" err="1"/>
              <a:t>page</a:t>
            </a:r>
            <a:r>
              <a:rPr lang="pt-BR" b="1" dirty="0"/>
              <a:t>=“</a:t>
            </a:r>
            <a:r>
              <a:rPr lang="pt-BR" b="1" dirty="0" err="1"/>
              <a:t>url_da_pagina</a:t>
            </a:r>
            <a:r>
              <a:rPr lang="pt-BR" b="1" dirty="0"/>
              <a:t>”&gt; </a:t>
            </a:r>
            <a:r>
              <a:rPr lang="pt-BR" dirty="0"/>
              <a:t> - Ação de Inclusão</a:t>
            </a:r>
          </a:p>
          <a:p>
            <a:r>
              <a:rPr lang="pt-BR" b="1" dirty="0"/>
              <a:t>&lt;</a:t>
            </a:r>
            <a:r>
              <a:rPr lang="pt-BR" b="1" dirty="0" err="1"/>
              <a:t>jsp:forward</a:t>
            </a:r>
            <a:r>
              <a:rPr lang="pt-BR" b="1" dirty="0"/>
              <a:t> </a:t>
            </a:r>
            <a:r>
              <a:rPr lang="pt-BR" b="1" dirty="0" err="1"/>
              <a:t>page</a:t>
            </a:r>
            <a:r>
              <a:rPr lang="pt-BR" b="1" dirty="0"/>
              <a:t>=“</a:t>
            </a:r>
            <a:r>
              <a:rPr lang="pt-BR" b="1" dirty="0" err="1"/>
              <a:t>url_da_página</a:t>
            </a:r>
            <a:r>
              <a:rPr lang="pt-BR" dirty="0"/>
              <a:t>”&gt; - Ação de encaminhamento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718105" y="3408425"/>
            <a:ext cx="1026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smtClean="0"/>
              <a:t>Diretivas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72966" y="3781202"/>
            <a:ext cx="4066986" cy="20313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b="1" dirty="0"/>
              <a:t>&lt;%@ </a:t>
            </a:r>
            <a:r>
              <a:rPr lang="pt-BR" b="1" dirty="0" err="1"/>
              <a:t>page</a:t>
            </a:r>
            <a:r>
              <a:rPr lang="pt-BR" b="1" dirty="0"/>
              <a:t> </a:t>
            </a:r>
            <a:r>
              <a:rPr lang="pt-BR" b="1" dirty="0" err="1"/>
              <a:t>import</a:t>
            </a:r>
            <a:r>
              <a:rPr lang="pt-BR" b="1" dirty="0"/>
              <a:t>=“Java.io.*” </a:t>
            </a:r>
            <a:r>
              <a:rPr lang="pt-BR" dirty="0"/>
              <a:t>%&gt; - diretiva de importação</a:t>
            </a:r>
          </a:p>
          <a:p>
            <a:r>
              <a:rPr lang="pt-BR" b="1" dirty="0"/>
              <a:t>&lt;%@ </a:t>
            </a:r>
            <a:r>
              <a:rPr lang="pt-BR" b="1" dirty="0" err="1"/>
              <a:t>page</a:t>
            </a:r>
            <a:r>
              <a:rPr lang="pt-BR" b="1" dirty="0"/>
              <a:t> </a:t>
            </a:r>
            <a:r>
              <a:rPr lang="pt-BR" b="1" dirty="0" err="1"/>
              <a:t>isErrorPage</a:t>
            </a:r>
            <a:r>
              <a:rPr lang="pt-BR" b="1" dirty="0"/>
              <a:t>=“</a:t>
            </a:r>
            <a:r>
              <a:rPr lang="pt-BR" b="1" dirty="0" err="1"/>
              <a:t>true|false</a:t>
            </a:r>
            <a:r>
              <a:rPr lang="pt-BR" b="1" dirty="0"/>
              <a:t>” ou </a:t>
            </a:r>
            <a:r>
              <a:rPr lang="pt-BR" b="1" dirty="0" err="1"/>
              <a:t>errorPage</a:t>
            </a:r>
            <a:r>
              <a:rPr lang="pt-BR" b="1" dirty="0"/>
              <a:t>=“</a:t>
            </a:r>
            <a:r>
              <a:rPr lang="pt-BR" b="1" dirty="0" err="1"/>
              <a:t>url</a:t>
            </a:r>
            <a:r>
              <a:rPr lang="pt-BR" b="1" dirty="0"/>
              <a:t>” %&gt; </a:t>
            </a:r>
            <a:r>
              <a:rPr lang="pt-BR" dirty="0"/>
              <a:t>- direcionamento de erros</a:t>
            </a:r>
          </a:p>
          <a:p>
            <a:r>
              <a:rPr lang="pt-BR" b="1" dirty="0"/>
              <a:t>&lt;%@ include ... </a:t>
            </a:r>
            <a:r>
              <a:rPr lang="pt-BR" dirty="0"/>
              <a:t>– inclusão de arquivos</a:t>
            </a:r>
          </a:p>
          <a:p>
            <a:r>
              <a:rPr lang="pt-BR" b="1" dirty="0"/>
              <a:t>&lt;%@ </a:t>
            </a:r>
            <a:r>
              <a:rPr lang="pt-BR" b="1" dirty="0" err="1"/>
              <a:t>taglibs</a:t>
            </a:r>
            <a:r>
              <a:rPr lang="pt-BR" b="1" dirty="0"/>
              <a:t> .... </a:t>
            </a:r>
            <a:r>
              <a:rPr lang="pt-BR" dirty="0"/>
              <a:t>– inclusão de </a:t>
            </a:r>
            <a:r>
              <a:rPr lang="pt-BR" dirty="0" err="1"/>
              <a:t>taglibs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041015" y="3563724"/>
            <a:ext cx="829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/>
              <a:t>Taglibs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4415872" y="3950309"/>
            <a:ext cx="45720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c:forEach</a:t>
            </a:r>
            <a:r>
              <a:rPr lang="en-US" b="1" dirty="0"/>
              <a:t>: ...&gt; &lt;/</a:t>
            </a:r>
            <a:r>
              <a:rPr lang="en-US" b="1" dirty="0" err="1"/>
              <a:t>c:forEach</a:t>
            </a:r>
            <a:r>
              <a:rPr lang="en-US" b="1" dirty="0"/>
              <a:t>&gt; , &lt;</a:t>
            </a:r>
            <a:r>
              <a:rPr lang="en-US" b="1" dirty="0" err="1"/>
              <a:t>c:if</a:t>
            </a:r>
            <a:r>
              <a:rPr lang="en-US" b="1" dirty="0"/>
              <a:t> ...&gt;...&lt;/</a:t>
            </a:r>
            <a:r>
              <a:rPr lang="en-US" b="1" dirty="0" err="1"/>
              <a:t>c:if</a:t>
            </a:r>
            <a:r>
              <a:rPr lang="en-US" b="1" dirty="0"/>
              <a:t>&gt; 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4283968" y="4566032"/>
            <a:ext cx="1670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Conteúdo Fixo:</a:t>
            </a:r>
            <a:r>
              <a:rPr lang="pt-BR" dirty="0"/>
              <a:t> 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4384073" y="4935364"/>
            <a:ext cx="4572000" cy="175432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b="1" dirty="0"/>
              <a:t>&lt;html&gt; </a:t>
            </a:r>
            <a:endParaRPr lang="pt-BR" dirty="0"/>
          </a:p>
          <a:p>
            <a:r>
              <a:rPr lang="en-US" b="1" dirty="0"/>
              <a:t>	&lt;head&gt;...&lt;/head&gt;</a:t>
            </a:r>
            <a:endParaRPr lang="pt-BR" dirty="0"/>
          </a:p>
          <a:p>
            <a:r>
              <a:rPr lang="en-US" b="1" dirty="0"/>
              <a:t>	&lt;body&gt;</a:t>
            </a:r>
            <a:endParaRPr lang="pt-BR" dirty="0"/>
          </a:p>
          <a:p>
            <a:r>
              <a:rPr lang="en-US" b="1" dirty="0"/>
              <a:t>	</a:t>
            </a:r>
            <a:r>
              <a:rPr lang="en-US" b="1" dirty="0" err="1"/>
              <a:t>Conteudo</a:t>
            </a:r>
            <a:r>
              <a:rPr lang="en-US" b="1" dirty="0"/>
              <a:t> </a:t>
            </a:r>
            <a:r>
              <a:rPr lang="en-US" b="1" dirty="0" err="1"/>
              <a:t>fixo</a:t>
            </a:r>
            <a:endParaRPr lang="pt-BR" dirty="0"/>
          </a:p>
          <a:p>
            <a:r>
              <a:rPr lang="pt-BR" b="1" dirty="0"/>
              <a:t>&lt;/</a:t>
            </a:r>
            <a:r>
              <a:rPr lang="pt-BR" b="1" dirty="0" err="1"/>
              <a:t>body</a:t>
            </a:r>
            <a:r>
              <a:rPr lang="pt-BR" b="1" dirty="0"/>
              <a:t>&gt;</a:t>
            </a:r>
            <a:endParaRPr lang="pt-BR" dirty="0"/>
          </a:p>
          <a:p>
            <a:r>
              <a:rPr lang="pt-BR" b="1" dirty="0"/>
              <a:t>&lt;/</a:t>
            </a:r>
            <a:r>
              <a:rPr lang="pt-BR" b="1" dirty="0" err="1"/>
              <a:t>html</a:t>
            </a:r>
            <a:r>
              <a:rPr lang="pt-BR" b="1" dirty="0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3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027" name="Picture 3" descr="C:\Users\Lucas\Downloads\cursos_062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4867126"/>
            <a:ext cx="1990874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 bwMode="auto">
          <a:xfrm>
            <a:off x="-108520" y="188744"/>
            <a:ext cx="1368152" cy="863992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-324544" y="-83021"/>
            <a:ext cx="1800200" cy="99174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BR" sz="8000" i="1" spc="-1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gency FB" pitchFamily="34" charset="0"/>
                <a:ea typeface="Adobe Fan Heiti Std B" pitchFamily="34" charset="-128"/>
              </a:rPr>
              <a:t>Java</a:t>
            </a:r>
          </a:p>
        </p:txBody>
      </p:sp>
      <p:pic>
        <p:nvPicPr>
          <p:cNvPr id="10" name="Imagem 9" descr="C:\Users\Renato\Desktop\logo_res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84368" y="116632"/>
            <a:ext cx="1070728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3" t="4167" r="49020" b="63654"/>
          <a:stretch/>
        </p:blipFill>
        <p:spPr bwMode="auto">
          <a:xfrm>
            <a:off x="563158" y="1884294"/>
            <a:ext cx="4014415" cy="2120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2" t="4720" r="53243" b="65913"/>
          <a:stretch/>
        </p:blipFill>
        <p:spPr bwMode="auto">
          <a:xfrm>
            <a:off x="4716016" y="2684333"/>
            <a:ext cx="3854547" cy="2148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ector de seta reta 5"/>
          <p:cNvCxnSpPr/>
          <p:nvPr/>
        </p:nvCxnSpPr>
        <p:spPr>
          <a:xfrm>
            <a:off x="3923928" y="3140968"/>
            <a:ext cx="1080120" cy="6174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039786" y="1284551"/>
            <a:ext cx="1308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solidFill>
                  <a:schemeClr val="accent6"/>
                </a:solidFill>
                <a:latin typeface="Segoe UI Light" pitchFamily="34" charset="0"/>
              </a:rPr>
              <a:t>R</a:t>
            </a:r>
            <a:r>
              <a:rPr lang="pt-BR" sz="2400" b="1" dirty="0" err="1" smtClean="0">
                <a:solidFill>
                  <a:schemeClr val="accent6"/>
                </a:solidFill>
                <a:latin typeface="Segoe UI Light" pitchFamily="34" charset="0"/>
              </a:rPr>
              <a:t>equest</a:t>
            </a:r>
            <a:endParaRPr lang="pt-BR" sz="2400" b="1" dirty="0">
              <a:solidFill>
                <a:schemeClr val="accent6"/>
              </a:solidFill>
              <a:latin typeface="Segoe UI Light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868144" y="213285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6"/>
                </a:solidFill>
                <a:latin typeface="Segoe UI Light" pitchFamily="34" charset="0"/>
              </a:rPr>
              <a:t>Response</a:t>
            </a:r>
            <a:endParaRPr lang="pt-BR" sz="2400" b="1" dirty="0">
              <a:solidFill>
                <a:schemeClr val="accent6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07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233492" y="2362200"/>
            <a:ext cx="7519882" cy="221284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50840" y="5426822"/>
            <a:ext cx="5598586" cy="415498"/>
          </a:xfrm>
        </p:spPr>
        <p:txBody>
          <a:bodyPr/>
          <a:lstStyle/>
          <a:p>
            <a:r>
              <a:rPr lang="en-GB" dirty="0" err="1" smtClean="0"/>
              <a:t>Introdução</a:t>
            </a:r>
            <a:r>
              <a:rPr lang="en-GB" dirty="0" smtClean="0"/>
              <a:t> a </a:t>
            </a:r>
            <a:r>
              <a:rPr lang="en-GB" dirty="0" err="1" smtClean="0"/>
              <a:t>Programação</a:t>
            </a:r>
            <a:r>
              <a:rPr lang="en-GB" dirty="0" smtClean="0"/>
              <a:t> WEB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55776" y="2976018"/>
            <a:ext cx="6046682" cy="1098296"/>
          </a:xfrm>
        </p:spPr>
        <p:txBody>
          <a:bodyPr/>
          <a:lstStyle/>
          <a:p>
            <a:r>
              <a:rPr lang="pt-BR" sz="7200" dirty="0" smtClean="0">
                <a:latin typeface="Segoe UI Light" pitchFamily="34" charset="0"/>
              </a:rPr>
              <a:t>Introdução</a:t>
            </a:r>
            <a:endParaRPr lang="en-US" sz="7200" dirty="0">
              <a:latin typeface="Segoe UI Light" pitchFamily="34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2" name="Picture 3" descr="C:\Users\Lucas\Downloads\cursos_062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54" y="2473187"/>
            <a:ext cx="1990874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4261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35696" y="692696"/>
            <a:ext cx="6048672" cy="3024336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Aplicações Web 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Aplicações Desktop:</a:t>
            </a:r>
          </a:p>
          <a:p>
            <a:pPr algn="l"/>
            <a:endParaRPr lang="pt-B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027" name="Picture 3" descr="C:\Users\Lucas\Downloads\cursos_062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4867126"/>
            <a:ext cx="1990874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 bwMode="auto">
          <a:xfrm>
            <a:off x="-108520" y="188744"/>
            <a:ext cx="1368152" cy="86399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-324544" y="-83021"/>
            <a:ext cx="1800200" cy="99174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BR" sz="8000" i="1" spc="-1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gency FB" pitchFamily="34" charset="0"/>
                <a:ea typeface="Adobe Fan Heiti Std B" pitchFamily="34" charset="-128"/>
              </a:rPr>
              <a:t>Java</a:t>
            </a:r>
          </a:p>
        </p:txBody>
      </p:sp>
      <p:pic>
        <p:nvPicPr>
          <p:cNvPr id="10" name="Imagem 9" descr="C:\Users\Renato\Desktop\logo_res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84368" y="116632"/>
            <a:ext cx="1070728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http://cdn1.iconfinder.com/data/icons/icons-unleashed-vol1/256/-desk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dn1.iconfinder.com/data/icons/icons-unleashed-vol1/256/-desk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2129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dn1.iconfinder.com/data/icons/icons-unleashed-vol1/256/-desk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162" y="113314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obdtester.com/images/software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376" y="17427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://www.obdtester.com/images/software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08" y="38225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www.obdtester.com/images/software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160" y="38225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67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35696" y="692696"/>
            <a:ext cx="6048672" cy="3024336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Aplicações Web 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Aplicações Desktop:</a:t>
            </a:r>
          </a:p>
          <a:p>
            <a:pPr algn="l"/>
            <a:endParaRPr lang="pt-B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027" name="Picture 3" descr="C:\Users\Lucas\Downloads\cursos_062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4867126"/>
            <a:ext cx="1990874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 bwMode="auto">
          <a:xfrm>
            <a:off x="-108520" y="188744"/>
            <a:ext cx="1368152" cy="86399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-324544" y="-83021"/>
            <a:ext cx="1800200" cy="99174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BR" sz="8000" i="1" spc="-1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gency FB" pitchFamily="34" charset="0"/>
                <a:ea typeface="Adobe Fan Heiti Std B" pitchFamily="34" charset="-128"/>
              </a:rPr>
              <a:t>Java</a:t>
            </a:r>
          </a:p>
        </p:txBody>
      </p:sp>
      <p:pic>
        <p:nvPicPr>
          <p:cNvPr id="10" name="Imagem 9" descr="C:\Users\Renato\Desktop\logo_res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84368" y="116632"/>
            <a:ext cx="1070728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http://cdn1.iconfinder.com/data/icons/icons-unleashed-vol1/256/-desk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dn1.iconfinder.com/data/icons/icons-unleashed-vol1/256/-desk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2129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host.tugatech.com.pt/wp-content/uploads/2011/08/Home-Serve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008" y="1618928"/>
            <a:ext cx="1594048" cy="159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obdtester.com/images/software_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60" y="211115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e seta reta 5"/>
          <p:cNvCxnSpPr/>
          <p:nvPr/>
        </p:nvCxnSpPr>
        <p:spPr>
          <a:xfrm flipV="1">
            <a:off x="2771800" y="2924944"/>
            <a:ext cx="710208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4752732" y="2924944"/>
            <a:ext cx="471945" cy="5499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36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35696" y="692696"/>
            <a:ext cx="6048672" cy="3024336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Aplicações Web Java</a:t>
            </a:r>
          </a:p>
          <a:p>
            <a:pPr algn="l"/>
            <a:endParaRPr lang="pt-B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027" name="Picture 3" descr="C:\Users\Lucas\Downloads\cursos_062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4867126"/>
            <a:ext cx="1990874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 bwMode="auto">
          <a:xfrm>
            <a:off x="-108520" y="188744"/>
            <a:ext cx="1368152" cy="86399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-324544" y="-83021"/>
            <a:ext cx="1800200" cy="99174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BR" sz="8000" i="1" spc="-1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gency FB" pitchFamily="34" charset="0"/>
                <a:ea typeface="Adobe Fan Heiti Std B" pitchFamily="34" charset="-128"/>
              </a:rPr>
              <a:t>Java</a:t>
            </a:r>
          </a:p>
        </p:txBody>
      </p:sp>
      <p:pic>
        <p:nvPicPr>
          <p:cNvPr id="10" name="Imagem 9" descr="C:\Users\Renato\Desktop\logo_res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84368" y="116632"/>
            <a:ext cx="1070728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 descr="http://docs.oracle.com/javaee/5/tutorial/doc/figures/web-requestHandling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959574" cy="394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2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35696" y="692696"/>
            <a:ext cx="6048672" cy="648072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Conteúdo do curso</a:t>
            </a:r>
          </a:p>
          <a:p>
            <a:pPr algn="l"/>
            <a:endParaRPr lang="pt-B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027" name="Picture 3" descr="C:\Users\Lucas\Downloads\cursos_062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4867126"/>
            <a:ext cx="1990874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 bwMode="auto">
          <a:xfrm>
            <a:off x="-108520" y="188744"/>
            <a:ext cx="1368152" cy="86399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-324544" y="-83021"/>
            <a:ext cx="1800200" cy="99174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BR" sz="8000" i="1" spc="-1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gency FB" pitchFamily="34" charset="0"/>
                <a:ea typeface="Adobe Fan Heiti Std B" pitchFamily="34" charset="-128"/>
              </a:rPr>
              <a:t>Java</a:t>
            </a:r>
          </a:p>
        </p:txBody>
      </p:sp>
      <p:pic>
        <p:nvPicPr>
          <p:cNvPr id="10" name="Imagem 9" descr="C:\Users\Renato\Desktop\logo_res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84368" y="116632"/>
            <a:ext cx="1070728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817822671"/>
              </p:ext>
            </p:extLst>
          </p:nvPr>
        </p:nvGraphicFramePr>
        <p:xfrm>
          <a:off x="-324544" y="2060848"/>
          <a:ext cx="3768080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1707156214"/>
              </p:ext>
            </p:extLst>
          </p:nvPr>
        </p:nvGraphicFramePr>
        <p:xfrm>
          <a:off x="2627784" y="2060848"/>
          <a:ext cx="3768080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3689947182"/>
              </p:ext>
            </p:extLst>
          </p:nvPr>
        </p:nvGraphicFramePr>
        <p:xfrm>
          <a:off x="5628456" y="2060848"/>
          <a:ext cx="3768080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223588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233492" y="2362200"/>
            <a:ext cx="7519882" cy="2212848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50840" y="5426822"/>
            <a:ext cx="5598586" cy="830997"/>
          </a:xfrm>
        </p:spPr>
        <p:txBody>
          <a:bodyPr/>
          <a:lstStyle/>
          <a:p>
            <a:r>
              <a:rPr lang="en-GB" dirty="0" err="1" smtClean="0"/>
              <a:t>Noções</a:t>
            </a:r>
            <a:r>
              <a:rPr lang="en-GB" dirty="0" smtClean="0"/>
              <a:t> </a:t>
            </a:r>
            <a:r>
              <a:rPr lang="en-GB" dirty="0" err="1" smtClean="0"/>
              <a:t>básicas</a:t>
            </a:r>
            <a:r>
              <a:rPr lang="en-GB" dirty="0" smtClean="0"/>
              <a:t> de HTML – </a:t>
            </a:r>
          </a:p>
          <a:p>
            <a:r>
              <a:rPr lang="en-GB" dirty="0" err="1" smtClean="0"/>
              <a:t>pré-requisito</a:t>
            </a:r>
            <a:r>
              <a:rPr lang="en-GB" dirty="0" smtClean="0"/>
              <a:t> do </a:t>
            </a:r>
            <a:r>
              <a:rPr lang="en-GB" dirty="0" err="1" smtClean="0"/>
              <a:t>curso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55776" y="2976018"/>
            <a:ext cx="6046682" cy="1098296"/>
          </a:xfrm>
        </p:spPr>
        <p:txBody>
          <a:bodyPr/>
          <a:lstStyle/>
          <a:p>
            <a:r>
              <a:rPr lang="pt-BR" sz="7200" dirty="0" smtClean="0">
                <a:latin typeface="Segoe UI Light" pitchFamily="34" charset="0"/>
              </a:rPr>
              <a:t>HTML</a:t>
            </a:r>
            <a:endParaRPr lang="en-US" sz="7200" dirty="0">
              <a:latin typeface="Segoe UI Light" pitchFamily="34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2" name="Picture 3" descr="C:\Users\Lucas\Downloads\cursos_062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54" y="2473187"/>
            <a:ext cx="1990874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9541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7668344" y="5862563"/>
            <a:ext cx="1475656" cy="8788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027" name="Picture 3" descr="C:\Users\Lucas\Downloads\cursos_062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4867126"/>
            <a:ext cx="1990874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 bwMode="auto">
          <a:xfrm>
            <a:off x="-108520" y="188744"/>
            <a:ext cx="1368152" cy="86399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200" spc="-1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-324544" y="-83021"/>
            <a:ext cx="1800200" cy="99174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BR" sz="8000" i="1" spc="-1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gency FB" pitchFamily="34" charset="0"/>
                <a:ea typeface="Adobe Fan Heiti Std B" pitchFamily="34" charset="-128"/>
              </a:rPr>
              <a:t>Java</a:t>
            </a:r>
          </a:p>
        </p:txBody>
      </p:sp>
      <p:pic>
        <p:nvPicPr>
          <p:cNvPr id="10" name="Imagem 9" descr="C:\Users\Renato\Desktop\logo_res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531" y1="43413" x2="79531" y2="43413"/>
                        <a14:foregroundMark x1="84844" y1="8383" x2="84844" y2="8383"/>
                        <a14:foregroundMark x1="95938" y1="31737" x2="95938" y2="31737"/>
                        <a14:foregroundMark x1="93125" y1="47605" x2="93125" y2="47605"/>
                        <a14:foregroundMark x1="72969" y1="14970" x2="72969" y2="14970"/>
                        <a14:foregroundMark x1="81250" y1="26347" x2="81250" y2="26347"/>
                        <a14:foregroundMark x1="90313" y1="30240" x2="90313" y2="30240"/>
                        <a14:foregroundMark x1="66875" y1="46108" x2="66875" y2="46108"/>
                        <a14:foregroundMark x1="87031" y1="46707" x2="87031" y2="46707"/>
                        <a14:foregroundMark x1="81563" y1="80539" x2="81563" y2="80539"/>
                        <a14:foregroundMark x1="69844" y1="68862" x2="69844" y2="68862"/>
                        <a14:foregroundMark x1="69844" y1="56886" x2="69844" y2="56886"/>
                        <a14:foregroundMark x1="64375" y1="72156" x2="64375" y2="72156"/>
                        <a14:foregroundMark x1="50000" y1="65269" x2="50000" y2="65269"/>
                        <a14:foregroundMark x1="50313" y1="58683" x2="50313" y2="58683"/>
                        <a14:foregroundMark x1="43125" y1="83234" x2="43125" y2="83234"/>
                        <a14:foregroundMark x1="25156" y1="68862" x2="25156" y2="68862"/>
                        <a14:foregroundMark x1="15937" y1="67365" x2="15937" y2="67365"/>
                        <a14:foregroundMark x1="7969" y1="65868" x2="7969" y2="65868"/>
                        <a14:foregroundMark x1="2656" y1="68862" x2="2656" y2="68862"/>
                        <a14:foregroundMark x1="2969" y1="52096" x2="2969" y2="5209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84368" y="116632"/>
            <a:ext cx="1070728" cy="6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1287518" y="1069191"/>
            <a:ext cx="63808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HTML (</a:t>
            </a:r>
            <a:r>
              <a:rPr lang="pt-BR" dirty="0" err="1"/>
              <a:t>Hyper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Markup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- Linguagem de Marcação de Hipertexto )é uma linguagem para descrever páginas da internet. É a uma linguagem considerada a base de todas as outras linguagens de desenvolvimento de projetos para WEB.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6" t="28174" r="31054" b="49207"/>
          <a:stretch/>
        </p:blipFill>
        <p:spPr bwMode="auto">
          <a:xfrm>
            <a:off x="1053663" y="2636912"/>
            <a:ext cx="727614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51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FF4519"/>
      </a:accent1>
      <a:accent2>
        <a:srgbClr val="FF6600"/>
      </a:accent2>
      <a:accent3>
        <a:srgbClr val="FF9933"/>
      </a:accent3>
      <a:accent4>
        <a:srgbClr val="006600"/>
      </a:accent4>
      <a:accent5>
        <a:srgbClr val="5F5F5F"/>
      </a:accent5>
      <a:accent6>
        <a:srgbClr val="0070C0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7574</TotalTime>
  <Words>302</Words>
  <Application>Microsoft Office PowerPoint</Application>
  <PresentationFormat>Apresentação na tela (4:3)</PresentationFormat>
  <Paragraphs>86</Paragraphs>
  <Slides>23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Java Desenvolvimento WEB</vt:lpstr>
      <vt:lpstr>Apresentação do PowerPoint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HTML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JSP</vt:lpstr>
      <vt:lpstr>Apresentação do PowerPoint</vt:lpstr>
      <vt:lpstr>Apresentação do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Orientação a Objetos</dc:title>
  <dc:creator>Lucas</dc:creator>
  <cp:lastModifiedBy>Lucas</cp:lastModifiedBy>
  <cp:revision>117</cp:revision>
  <dcterms:created xsi:type="dcterms:W3CDTF">2012-03-31T20:57:08Z</dcterms:created>
  <dcterms:modified xsi:type="dcterms:W3CDTF">2012-06-24T12:31:30Z</dcterms:modified>
</cp:coreProperties>
</file>