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4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5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tethoscope formed in a heart">
            <a:extLst>
              <a:ext uri="{FF2B5EF4-FFF2-40B4-BE49-F238E27FC236}">
                <a16:creationId xmlns:a16="http://schemas.microsoft.com/office/drawing/2014/main" id="{C404A827-858C-1F41-80F5-60508387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" r="-1" b="1275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2092A-BE42-1741-A397-DF53DC04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Appointment Scheduler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A6FE09-D22A-5E46-8194-A36EBDB7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An app that will allow scheduling to be a breeze for doctors and patients alike</a:t>
            </a:r>
          </a:p>
          <a:p>
            <a:pPr algn="ctr"/>
            <a:endParaRPr lang="en-US" sz="3200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2EF8-81CA-B34D-B0D8-67C4202A234A}"/>
              </a:ext>
            </a:extLst>
          </p:cNvPr>
          <p:cNvSpPr txBox="1"/>
          <p:nvPr/>
        </p:nvSpPr>
        <p:spPr>
          <a:xfrm>
            <a:off x="10480766" y="6258488"/>
            <a:ext cx="467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: Abby Pitts</a:t>
            </a:r>
          </a:p>
        </p:txBody>
      </p:sp>
    </p:spTree>
    <p:extLst>
      <p:ext uri="{BB962C8B-B14F-4D97-AF65-F5344CB8AC3E}">
        <p14:creationId xmlns:p14="http://schemas.microsoft.com/office/powerpoint/2010/main" val="163847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Appointment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Scheduler</dc:title>
  <dc:creator>Abby Pitts</dc:creator>
  <cp:lastModifiedBy>Abby Pitts</cp:lastModifiedBy>
  <cp:revision>1</cp:revision>
  <dcterms:created xsi:type="dcterms:W3CDTF">2021-11-29T20:20:42Z</dcterms:created>
  <dcterms:modified xsi:type="dcterms:W3CDTF">2021-11-29T20:35:42Z</dcterms:modified>
</cp:coreProperties>
</file>