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7" r:id="rId2"/>
    <p:sldId id="259" r:id="rId3"/>
    <p:sldId id="306"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96"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4" r:id="rId34"/>
    <p:sldId id="295" r:id="rId35"/>
    <p:sldId id="298" r:id="rId36"/>
    <p:sldId id="300" r:id="rId37"/>
    <p:sldId id="301" r:id="rId38"/>
    <p:sldId id="302"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C3538-3CC9-4D05-AB6D-8D281E54CC13}" v="121" dt="2023-02-04T17:16:19.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THA R" userId="baa0dddde6a0e32f" providerId="LiveId" clId="{697C3538-3CC9-4D05-AB6D-8D281E54CC13}"/>
    <pc:docChg chg="undo custSel addSld delSld modSld">
      <pc:chgData name="NANDHITHA R" userId="baa0dddde6a0e32f" providerId="LiveId" clId="{697C3538-3CC9-4D05-AB6D-8D281E54CC13}" dt="2023-02-04T17:34:03.289" v="3758" actId="123"/>
      <pc:docMkLst>
        <pc:docMk/>
      </pc:docMkLst>
      <pc:sldChg chg="delSp modSp del mod">
        <pc:chgData name="NANDHITHA R" userId="baa0dddde6a0e32f" providerId="LiveId" clId="{697C3538-3CC9-4D05-AB6D-8D281E54CC13}" dt="2023-02-04T17:06:00.149" v="3570" actId="2696"/>
        <pc:sldMkLst>
          <pc:docMk/>
          <pc:sldMk cId="2456353524" sldId="257"/>
        </pc:sldMkLst>
        <pc:spChg chg="mod">
          <ac:chgData name="NANDHITHA R" userId="baa0dddde6a0e32f" providerId="LiveId" clId="{697C3538-3CC9-4D05-AB6D-8D281E54CC13}" dt="2023-02-04T17:04:58.528" v="3530" actId="27636"/>
          <ac:spMkLst>
            <pc:docMk/>
            <pc:sldMk cId="2456353524" sldId="257"/>
            <ac:spMk id="3" creationId="{BF8793CA-83B1-6506-2931-AF8A269E6168}"/>
          </ac:spMkLst>
        </pc:spChg>
        <pc:picChg chg="del mod">
          <ac:chgData name="NANDHITHA R" userId="baa0dddde6a0e32f" providerId="LiveId" clId="{697C3538-3CC9-4D05-AB6D-8D281E54CC13}" dt="2023-02-04T17:04:36.920" v="3525" actId="21"/>
          <ac:picMkLst>
            <pc:docMk/>
            <pc:sldMk cId="2456353524" sldId="257"/>
            <ac:picMk id="4" creationId="{CBF136DD-B43E-6D19-720B-DF9A319496FB}"/>
          </ac:picMkLst>
        </pc:picChg>
      </pc:sldChg>
      <pc:sldChg chg="modSp mod">
        <pc:chgData name="NANDHITHA R" userId="baa0dddde6a0e32f" providerId="LiveId" clId="{697C3538-3CC9-4D05-AB6D-8D281E54CC13}" dt="2023-02-04T17:23:31.536" v="3737" actId="20577"/>
        <pc:sldMkLst>
          <pc:docMk/>
          <pc:sldMk cId="1057107636" sldId="260"/>
        </pc:sldMkLst>
        <pc:spChg chg="mod">
          <ac:chgData name="NANDHITHA R" userId="baa0dddde6a0e32f" providerId="LiveId" clId="{697C3538-3CC9-4D05-AB6D-8D281E54CC13}" dt="2023-02-04T17:23:31.536" v="3737" actId="20577"/>
          <ac:spMkLst>
            <pc:docMk/>
            <pc:sldMk cId="1057107636" sldId="260"/>
            <ac:spMk id="2" creationId="{0652727F-F212-146D-5F1E-CA3F02DC07CD}"/>
          </ac:spMkLst>
        </pc:spChg>
      </pc:sldChg>
      <pc:sldChg chg="modSp mod">
        <pc:chgData name="NANDHITHA R" userId="baa0dddde6a0e32f" providerId="LiveId" clId="{697C3538-3CC9-4D05-AB6D-8D281E54CC13}" dt="2023-02-04T12:41:14.393" v="1888" actId="20577"/>
        <pc:sldMkLst>
          <pc:docMk/>
          <pc:sldMk cId="1547432062" sldId="261"/>
        </pc:sldMkLst>
        <pc:spChg chg="mod">
          <ac:chgData name="NANDHITHA R" userId="baa0dddde6a0e32f" providerId="LiveId" clId="{697C3538-3CC9-4D05-AB6D-8D281E54CC13}" dt="2023-02-04T12:41:14.393" v="1888" actId="20577"/>
          <ac:spMkLst>
            <pc:docMk/>
            <pc:sldMk cId="1547432062" sldId="261"/>
            <ac:spMk id="6" creationId="{3C7ACE14-FEBE-1E82-8E3E-EBFB0658D9CC}"/>
          </ac:spMkLst>
        </pc:spChg>
      </pc:sldChg>
      <pc:sldChg chg="modSp mod">
        <pc:chgData name="NANDHITHA R" userId="baa0dddde6a0e32f" providerId="LiveId" clId="{697C3538-3CC9-4D05-AB6D-8D281E54CC13}" dt="2023-02-04T16:29:10.814" v="3265" actId="20577"/>
        <pc:sldMkLst>
          <pc:docMk/>
          <pc:sldMk cId="2177492685" sldId="262"/>
        </pc:sldMkLst>
        <pc:spChg chg="mod">
          <ac:chgData name="NANDHITHA R" userId="baa0dddde6a0e32f" providerId="LiveId" clId="{697C3538-3CC9-4D05-AB6D-8D281E54CC13}" dt="2023-02-04T16:29:10.814" v="3265" actId="20577"/>
          <ac:spMkLst>
            <pc:docMk/>
            <pc:sldMk cId="2177492685" sldId="262"/>
            <ac:spMk id="3" creationId="{43D13A6E-CC75-490B-AB5F-4F8BADF01128}"/>
          </ac:spMkLst>
        </pc:spChg>
      </pc:sldChg>
      <pc:sldChg chg="modSp mod">
        <pc:chgData name="NANDHITHA R" userId="baa0dddde6a0e32f" providerId="LiveId" clId="{697C3538-3CC9-4D05-AB6D-8D281E54CC13}" dt="2023-02-04T16:29:13.373" v="3266" actId="20577"/>
        <pc:sldMkLst>
          <pc:docMk/>
          <pc:sldMk cId="765556218" sldId="263"/>
        </pc:sldMkLst>
        <pc:spChg chg="mod">
          <ac:chgData name="NANDHITHA R" userId="baa0dddde6a0e32f" providerId="LiveId" clId="{697C3538-3CC9-4D05-AB6D-8D281E54CC13}" dt="2023-02-04T16:29:13.373" v="3266" actId="20577"/>
          <ac:spMkLst>
            <pc:docMk/>
            <pc:sldMk cId="765556218" sldId="263"/>
            <ac:spMk id="4" creationId="{5C8D66A2-D058-BB82-41DB-67B9034F2A8B}"/>
          </ac:spMkLst>
        </pc:spChg>
      </pc:sldChg>
      <pc:sldChg chg="modSp mod">
        <pc:chgData name="NANDHITHA R" userId="baa0dddde6a0e32f" providerId="LiveId" clId="{697C3538-3CC9-4D05-AB6D-8D281E54CC13}" dt="2023-02-04T17:22:17.570" v="3721" actId="20577"/>
        <pc:sldMkLst>
          <pc:docMk/>
          <pc:sldMk cId="3511554996" sldId="264"/>
        </pc:sldMkLst>
        <pc:spChg chg="mod">
          <ac:chgData name="NANDHITHA R" userId="baa0dddde6a0e32f" providerId="LiveId" clId="{697C3538-3CC9-4D05-AB6D-8D281E54CC13}" dt="2023-02-04T17:22:17.570" v="3721" actId="20577"/>
          <ac:spMkLst>
            <pc:docMk/>
            <pc:sldMk cId="3511554996" sldId="264"/>
            <ac:spMk id="2" creationId="{6E1A302E-577B-C356-B884-9A834EC653AC}"/>
          </ac:spMkLst>
        </pc:spChg>
      </pc:sldChg>
      <pc:sldChg chg="modSp mod">
        <pc:chgData name="NANDHITHA R" userId="baa0dddde6a0e32f" providerId="LiveId" clId="{697C3538-3CC9-4D05-AB6D-8D281E54CC13}" dt="2023-02-04T16:29:16.597" v="3267" actId="20577"/>
        <pc:sldMkLst>
          <pc:docMk/>
          <pc:sldMk cId="1805191921" sldId="265"/>
        </pc:sldMkLst>
        <pc:spChg chg="mod">
          <ac:chgData name="NANDHITHA R" userId="baa0dddde6a0e32f" providerId="LiveId" clId="{697C3538-3CC9-4D05-AB6D-8D281E54CC13}" dt="2023-02-04T16:29:16.597" v="3267" actId="20577"/>
          <ac:spMkLst>
            <pc:docMk/>
            <pc:sldMk cId="1805191921" sldId="265"/>
            <ac:spMk id="3" creationId="{C23CEFFE-1768-3515-5FFF-C22A0DD7F17C}"/>
          </ac:spMkLst>
        </pc:spChg>
      </pc:sldChg>
      <pc:sldChg chg="modSp mod">
        <pc:chgData name="NANDHITHA R" userId="baa0dddde6a0e32f" providerId="LiveId" clId="{697C3538-3CC9-4D05-AB6D-8D281E54CC13}" dt="2023-02-04T17:22:34.467" v="3727" actId="20577"/>
        <pc:sldMkLst>
          <pc:docMk/>
          <pc:sldMk cId="2800237106" sldId="266"/>
        </pc:sldMkLst>
        <pc:spChg chg="mod">
          <ac:chgData name="NANDHITHA R" userId="baa0dddde6a0e32f" providerId="LiveId" clId="{697C3538-3CC9-4D05-AB6D-8D281E54CC13}" dt="2023-02-04T17:22:34.467" v="3727" actId="20577"/>
          <ac:spMkLst>
            <pc:docMk/>
            <pc:sldMk cId="2800237106" sldId="266"/>
            <ac:spMk id="2" creationId="{7795EE13-3AA4-2965-A067-6EE956B6AA36}"/>
          </ac:spMkLst>
        </pc:spChg>
        <pc:spChg chg="mod">
          <ac:chgData name="NANDHITHA R" userId="baa0dddde6a0e32f" providerId="LiveId" clId="{697C3538-3CC9-4D05-AB6D-8D281E54CC13}" dt="2023-02-04T16:29:19.248" v="3268" actId="20577"/>
          <ac:spMkLst>
            <pc:docMk/>
            <pc:sldMk cId="2800237106" sldId="266"/>
            <ac:spMk id="3" creationId="{D92946B9-4ED9-1640-2587-8A1CBA769FC1}"/>
          </ac:spMkLst>
        </pc:spChg>
      </pc:sldChg>
      <pc:sldChg chg="modSp mod">
        <pc:chgData name="NANDHITHA R" userId="baa0dddde6a0e32f" providerId="LiveId" clId="{697C3538-3CC9-4D05-AB6D-8D281E54CC13}" dt="2023-02-04T16:15:25.244" v="2890" actId="113"/>
        <pc:sldMkLst>
          <pc:docMk/>
          <pc:sldMk cId="2782113504" sldId="267"/>
        </pc:sldMkLst>
        <pc:spChg chg="mod">
          <ac:chgData name="NANDHITHA R" userId="baa0dddde6a0e32f" providerId="LiveId" clId="{697C3538-3CC9-4D05-AB6D-8D281E54CC13}" dt="2023-02-04T16:15:25.244" v="2890" actId="113"/>
          <ac:spMkLst>
            <pc:docMk/>
            <pc:sldMk cId="2782113504" sldId="267"/>
            <ac:spMk id="2" creationId="{A2AA36E5-60DD-439C-3E89-44CCE05275E7}"/>
          </ac:spMkLst>
        </pc:spChg>
      </pc:sldChg>
      <pc:sldChg chg="del">
        <pc:chgData name="NANDHITHA R" userId="baa0dddde6a0e32f" providerId="LiveId" clId="{697C3538-3CC9-4D05-AB6D-8D281E54CC13}" dt="2023-02-04T12:42:18.014" v="1891" actId="2696"/>
        <pc:sldMkLst>
          <pc:docMk/>
          <pc:sldMk cId="3263186680" sldId="268"/>
        </pc:sldMkLst>
      </pc:sldChg>
      <pc:sldChg chg="modSp mod">
        <pc:chgData name="NANDHITHA R" userId="baa0dddde6a0e32f" providerId="LiveId" clId="{697C3538-3CC9-4D05-AB6D-8D281E54CC13}" dt="2023-02-04T16:29:27.510" v="3270" actId="20577"/>
        <pc:sldMkLst>
          <pc:docMk/>
          <pc:sldMk cId="1289062750" sldId="269"/>
        </pc:sldMkLst>
        <pc:spChg chg="mod">
          <ac:chgData name="NANDHITHA R" userId="baa0dddde6a0e32f" providerId="LiveId" clId="{697C3538-3CC9-4D05-AB6D-8D281E54CC13}" dt="2023-02-04T16:29:27.510" v="3270" actId="20577"/>
          <ac:spMkLst>
            <pc:docMk/>
            <pc:sldMk cId="1289062750" sldId="269"/>
            <ac:spMk id="3" creationId="{CBA9114B-10CC-1709-8D4C-620E27B2A2F6}"/>
          </ac:spMkLst>
        </pc:spChg>
      </pc:sldChg>
      <pc:sldChg chg="modSp mod">
        <pc:chgData name="NANDHITHA R" userId="baa0dddde6a0e32f" providerId="LiveId" clId="{697C3538-3CC9-4D05-AB6D-8D281E54CC13}" dt="2023-02-04T16:28:56.747" v="3262" actId="20577"/>
        <pc:sldMkLst>
          <pc:docMk/>
          <pc:sldMk cId="3553333665" sldId="270"/>
        </pc:sldMkLst>
        <pc:spChg chg="mod">
          <ac:chgData name="NANDHITHA R" userId="baa0dddde6a0e32f" providerId="LiveId" clId="{697C3538-3CC9-4D05-AB6D-8D281E54CC13}" dt="2023-02-04T16:28:56.747" v="3262" actId="20577"/>
          <ac:spMkLst>
            <pc:docMk/>
            <pc:sldMk cId="3553333665" sldId="270"/>
            <ac:spMk id="5" creationId="{CD4062E9-3E6E-351B-A742-41DD87EE6859}"/>
          </ac:spMkLst>
        </pc:spChg>
      </pc:sldChg>
      <pc:sldChg chg="modSp mod">
        <pc:chgData name="NANDHITHA R" userId="baa0dddde6a0e32f" providerId="LiveId" clId="{697C3538-3CC9-4D05-AB6D-8D281E54CC13}" dt="2023-02-04T16:28:52.323" v="3261" actId="20577"/>
        <pc:sldMkLst>
          <pc:docMk/>
          <pc:sldMk cId="1015684022" sldId="273"/>
        </pc:sldMkLst>
        <pc:spChg chg="mod">
          <ac:chgData name="NANDHITHA R" userId="baa0dddde6a0e32f" providerId="LiveId" clId="{697C3538-3CC9-4D05-AB6D-8D281E54CC13}" dt="2023-02-04T16:28:52.323" v="3261" actId="20577"/>
          <ac:spMkLst>
            <pc:docMk/>
            <pc:sldMk cId="1015684022" sldId="273"/>
            <ac:spMk id="3" creationId="{8417AB7D-6151-A11F-B489-94B14272E2B3}"/>
          </ac:spMkLst>
        </pc:spChg>
      </pc:sldChg>
      <pc:sldChg chg="modSp mod">
        <pc:chgData name="NANDHITHA R" userId="baa0dddde6a0e32f" providerId="LiveId" clId="{697C3538-3CC9-4D05-AB6D-8D281E54CC13}" dt="2023-02-04T16:29:36.294" v="3271" actId="20577"/>
        <pc:sldMkLst>
          <pc:docMk/>
          <pc:sldMk cId="2696077342" sldId="274"/>
        </pc:sldMkLst>
        <pc:spChg chg="mod">
          <ac:chgData name="NANDHITHA R" userId="baa0dddde6a0e32f" providerId="LiveId" clId="{697C3538-3CC9-4D05-AB6D-8D281E54CC13}" dt="2023-02-04T16:29:36.294" v="3271" actId="20577"/>
          <ac:spMkLst>
            <pc:docMk/>
            <pc:sldMk cId="2696077342" sldId="274"/>
            <ac:spMk id="3" creationId="{9473C6B4-613C-9BA1-9C48-D7667088B8C5}"/>
          </ac:spMkLst>
        </pc:spChg>
      </pc:sldChg>
      <pc:sldChg chg="modSp mod">
        <pc:chgData name="NANDHITHA R" userId="baa0dddde6a0e32f" providerId="LiveId" clId="{697C3538-3CC9-4D05-AB6D-8D281E54CC13}" dt="2023-02-03T17:12:56.054" v="380" actId="20577"/>
        <pc:sldMkLst>
          <pc:docMk/>
          <pc:sldMk cId="4052660095" sldId="275"/>
        </pc:sldMkLst>
        <pc:spChg chg="mod">
          <ac:chgData name="NANDHITHA R" userId="baa0dddde6a0e32f" providerId="LiveId" clId="{697C3538-3CC9-4D05-AB6D-8D281E54CC13}" dt="2023-02-03T17:12:56.054" v="380" actId="20577"/>
          <ac:spMkLst>
            <pc:docMk/>
            <pc:sldMk cId="4052660095" sldId="275"/>
            <ac:spMk id="3" creationId="{34EFAF14-772A-8C5A-D512-3794AD87A981}"/>
          </ac:spMkLst>
        </pc:spChg>
      </pc:sldChg>
      <pc:sldChg chg="modSp mod">
        <pc:chgData name="NANDHITHA R" userId="baa0dddde6a0e32f" providerId="LiveId" clId="{697C3538-3CC9-4D05-AB6D-8D281E54CC13}" dt="2023-02-04T12:42:32.839" v="1892" actId="20577"/>
        <pc:sldMkLst>
          <pc:docMk/>
          <pc:sldMk cId="970616356" sldId="276"/>
        </pc:sldMkLst>
        <pc:spChg chg="mod">
          <ac:chgData name="NANDHITHA R" userId="baa0dddde6a0e32f" providerId="LiveId" clId="{697C3538-3CC9-4D05-AB6D-8D281E54CC13}" dt="2023-02-04T12:42:32.839" v="1892" actId="20577"/>
          <ac:spMkLst>
            <pc:docMk/>
            <pc:sldMk cId="970616356" sldId="276"/>
            <ac:spMk id="3" creationId="{97F5C68F-977A-49BE-5095-632E07FD0715}"/>
          </ac:spMkLst>
        </pc:spChg>
      </pc:sldChg>
      <pc:sldChg chg="modSp mod">
        <pc:chgData name="NANDHITHA R" userId="baa0dddde6a0e32f" providerId="LiveId" clId="{697C3538-3CC9-4D05-AB6D-8D281E54CC13}" dt="2023-02-04T17:10:51.530" v="3637" actId="1076"/>
        <pc:sldMkLst>
          <pc:docMk/>
          <pc:sldMk cId="1108590723" sldId="278"/>
        </pc:sldMkLst>
        <pc:picChg chg="mod">
          <ac:chgData name="NANDHITHA R" userId="baa0dddde6a0e32f" providerId="LiveId" clId="{697C3538-3CC9-4D05-AB6D-8D281E54CC13}" dt="2023-02-04T17:10:51.530" v="3637" actId="1076"/>
          <ac:picMkLst>
            <pc:docMk/>
            <pc:sldMk cId="1108590723" sldId="278"/>
            <ac:picMk id="9" creationId="{04630849-A013-2C76-C202-B0C8323D8372}"/>
          </ac:picMkLst>
        </pc:picChg>
      </pc:sldChg>
      <pc:sldChg chg="modSp mod">
        <pc:chgData name="NANDHITHA R" userId="baa0dddde6a0e32f" providerId="LiveId" clId="{697C3538-3CC9-4D05-AB6D-8D281E54CC13}" dt="2023-02-04T17:11:15.081" v="3638" actId="20577"/>
        <pc:sldMkLst>
          <pc:docMk/>
          <pc:sldMk cId="4272931369" sldId="280"/>
        </pc:sldMkLst>
        <pc:spChg chg="mod">
          <ac:chgData name="NANDHITHA R" userId="baa0dddde6a0e32f" providerId="LiveId" clId="{697C3538-3CC9-4D05-AB6D-8D281E54CC13}" dt="2023-02-04T17:11:15.081" v="3638" actId="20577"/>
          <ac:spMkLst>
            <pc:docMk/>
            <pc:sldMk cId="4272931369" sldId="280"/>
            <ac:spMk id="3" creationId="{6B530326-62FB-6A83-3A3F-C9DE232E0B21}"/>
          </ac:spMkLst>
        </pc:spChg>
      </pc:sldChg>
      <pc:sldChg chg="modSp mod">
        <pc:chgData name="NANDHITHA R" userId="baa0dddde6a0e32f" providerId="LiveId" clId="{697C3538-3CC9-4D05-AB6D-8D281E54CC13}" dt="2023-02-04T17:11:59.834" v="3641" actId="20577"/>
        <pc:sldMkLst>
          <pc:docMk/>
          <pc:sldMk cId="3232516252" sldId="281"/>
        </pc:sldMkLst>
        <pc:spChg chg="mod">
          <ac:chgData name="NANDHITHA R" userId="baa0dddde6a0e32f" providerId="LiveId" clId="{697C3538-3CC9-4D05-AB6D-8D281E54CC13}" dt="2023-02-04T17:11:59.834" v="3641" actId="20577"/>
          <ac:spMkLst>
            <pc:docMk/>
            <pc:sldMk cId="3232516252" sldId="281"/>
            <ac:spMk id="3" creationId="{EE4B3C73-95EA-9A0B-6D57-CA7B4AC7C7AC}"/>
          </ac:spMkLst>
        </pc:spChg>
      </pc:sldChg>
      <pc:sldChg chg="modSp mod">
        <pc:chgData name="NANDHITHA R" userId="baa0dddde6a0e32f" providerId="LiveId" clId="{697C3538-3CC9-4D05-AB6D-8D281E54CC13}" dt="2023-02-04T17:13:34.723" v="3651" actId="14100"/>
        <pc:sldMkLst>
          <pc:docMk/>
          <pc:sldMk cId="327926872" sldId="282"/>
        </pc:sldMkLst>
        <pc:spChg chg="mod">
          <ac:chgData name="NANDHITHA R" userId="baa0dddde6a0e32f" providerId="LiveId" clId="{697C3538-3CC9-4D05-AB6D-8D281E54CC13}" dt="2023-02-04T17:13:34.723" v="3651" actId="14100"/>
          <ac:spMkLst>
            <pc:docMk/>
            <pc:sldMk cId="327926872" sldId="282"/>
            <ac:spMk id="8" creationId="{8FBE5EF3-CAE2-F784-EEDE-060022A02637}"/>
          </ac:spMkLst>
        </pc:spChg>
        <pc:picChg chg="mod">
          <ac:chgData name="NANDHITHA R" userId="baa0dddde6a0e32f" providerId="LiveId" clId="{697C3538-3CC9-4D05-AB6D-8D281E54CC13}" dt="2023-02-04T17:12:32.192" v="3644" actId="14100"/>
          <ac:picMkLst>
            <pc:docMk/>
            <pc:sldMk cId="327926872" sldId="282"/>
            <ac:picMk id="7" creationId="{D431A332-19D6-CCEE-6570-103954A216E5}"/>
          </ac:picMkLst>
        </pc:picChg>
      </pc:sldChg>
      <pc:sldChg chg="modSp mod">
        <pc:chgData name="NANDHITHA R" userId="baa0dddde6a0e32f" providerId="LiveId" clId="{697C3538-3CC9-4D05-AB6D-8D281E54CC13}" dt="2023-02-04T16:30:41.248" v="3277" actId="20577"/>
        <pc:sldMkLst>
          <pc:docMk/>
          <pc:sldMk cId="4240294297" sldId="283"/>
        </pc:sldMkLst>
        <pc:spChg chg="mod">
          <ac:chgData name="NANDHITHA R" userId="baa0dddde6a0e32f" providerId="LiveId" clId="{697C3538-3CC9-4D05-AB6D-8D281E54CC13}" dt="2023-02-04T16:30:41.248" v="3277" actId="20577"/>
          <ac:spMkLst>
            <pc:docMk/>
            <pc:sldMk cId="4240294297" sldId="283"/>
            <ac:spMk id="3" creationId="{EB009D86-88DC-3B36-4C5F-AE2AECE62DF5}"/>
          </ac:spMkLst>
        </pc:spChg>
      </pc:sldChg>
      <pc:sldChg chg="modSp mod">
        <pc:chgData name="NANDHITHA R" userId="baa0dddde6a0e32f" providerId="LiveId" clId="{697C3538-3CC9-4D05-AB6D-8D281E54CC13}" dt="2023-02-04T17:14:35.666" v="3654" actId="20577"/>
        <pc:sldMkLst>
          <pc:docMk/>
          <pc:sldMk cId="4176081625" sldId="284"/>
        </pc:sldMkLst>
        <pc:spChg chg="mod">
          <ac:chgData name="NANDHITHA R" userId="baa0dddde6a0e32f" providerId="LiveId" clId="{697C3538-3CC9-4D05-AB6D-8D281E54CC13}" dt="2023-02-04T17:14:35.666" v="3654" actId="20577"/>
          <ac:spMkLst>
            <pc:docMk/>
            <pc:sldMk cId="4176081625" sldId="284"/>
            <ac:spMk id="3" creationId="{2651CB34-6105-6C62-89CC-55D3DD9DB0B2}"/>
          </ac:spMkLst>
        </pc:spChg>
      </pc:sldChg>
      <pc:sldChg chg="modSp mod">
        <pc:chgData name="NANDHITHA R" userId="baa0dddde6a0e32f" providerId="LiveId" clId="{697C3538-3CC9-4D05-AB6D-8D281E54CC13}" dt="2023-02-04T17:14:50.382" v="3655" actId="20577"/>
        <pc:sldMkLst>
          <pc:docMk/>
          <pc:sldMk cId="1702560507" sldId="285"/>
        </pc:sldMkLst>
        <pc:spChg chg="mod">
          <ac:chgData name="NANDHITHA R" userId="baa0dddde6a0e32f" providerId="LiveId" clId="{697C3538-3CC9-4D05-AB6D-8D281E54CC13}" dt="2023-02-04T17:14:50.382" v="3655" actId="20577"/>
          <ac:spMkLst>
            <pc:docMk/>
            <pc:sldMk cId="1702560507" sldId="285"/>
            <ac:spMk id="3" creationId="{EE001D4E-482E-C8C2-B92A-8D49EC98C8C0}"/>
          </ac:spMkLst>
        </pc:spChg>
      </pc:sldChg>
      <pc:sldChg chg="del">
        <pc:chgData name="NANDHITHA R" userId="baa0dddde6a0e32f" providerId="LiveId" clId="{697C3538-3CC9-4D05-AB6D-8D281E54CC13}" dt="2023-02-02T17:08:00.765" v="0" actId="2696"/>
        <pc:sldMkLst>
          <pc:docMk/>
          <pc:sldMk cId="1901247382" sldId="286"/>
        </pc:sldMkLst>
      </pc:sldChg>
      <pc:sldChg chg="addSp delSp modSp mod">
        <pc:chgData name="NANDHITHA R" userId="baa0dddde6a0e32f" providerId="LiveId" clId="{697C3538-3CC9-4D05-AB6D-8D281E54CC13}" dt="2023-02-04T14:47:02.337" v="2051" actId="20577"/>
        <pc:sldMkLst>
          <pc:docMk/>
          <pc:sldMk cId="1619740314" sldId="287"/>
        </pc:sldMkLst>
        <pc:spChg chg="add del mod">
          <ac:chgData name="NANDHITHA R" userId="baa0dddde6a0e32f" providerId="LiveId" clId="{697C3538-3CC9-4D05-AB6D-8D281E54CC13}" dt="2023-02-04T12:43:57.444" v="1910"/>
          <ac:spMkLst>
            <pc:docMk/>
            <pc:sldMk cId="1619740314" sldId="287"/>
            <ac:spMk id="3" creationId="{5BD0318B-0FC1-E74D-70F0-962CAE01D21B}"/>
          </ac:spMkLst>
        </pc:spChg>
        <pc:spChg chg="del mod">
          <ac:chgData name="NANDHITHA R" userId="baa0dddde6a0e32f" providerId="LiveId" clId="{697C3538-3CC9-4D05-AB6D-8D281E54CC13}" dt="2023-02-04T12:42:51.006" v="1894" actId="478"/>
          <ac:spMkLst>
            <pc:docMk/>
            <pc:sldMk cId="1619740314" sldId="287"/>
            <ac:spMk id="4" creationId="{48157CF4-AFBB-A02F-0223-D9FDCB51AC04}"/>
          </ac:spMkLst>
        </pc:spChg>
        <pc:spChg chg="add mod">
          <ac:chgData name="NANDHITHA R" userId="baa0dddde6a0e32f" providerId="LiveId" clId="{697C3538-3CC9-4D05-AB6D-8D281E54CC13}" dt="2023-02-04T14:47:02.337" v="2051" actId="20577"/>
          <ac:spMkLst>
            <pc:docMk/>
            <pc:sldMk cId="1619740314" sldId="287"/>
            <ac:spMk id="5" creationId="{4F37EDC6-7EA1-752D-154B-C5AD056A32F8}"/>
          </ac:spMkLst>
        </pc:spChg>
        <pc:spChg chg="mod">
          <ac:chgData name="NANDHITHA R" userId="baa0dddde6a0e32f" providerId="LiveId" clId="{697C3538-3CC9-4D05-AB6D-8D281E54CC13}" dt="2023-02-04T14:46:55.130" v="2046" actId="20577"/>
          <ac:spMkLst>
            <pc:docMk/>
            <pc:sldMk cId="1619740314" sldId="287"/>
            <ac:spMk id="7" creationId="{10FF70DA-11E8-E9DD-84FF-5B9102F48E63}"/>
          </ac:spMkLst>
        </pc:spChg>
        <pc:spChg chg="add del">
          <ac:chgData name="NANDHITHA R" userId="baa0dddde6a0e32f" providerId="LiveId" clId="{697C3538-3CC9-4D05-AB6D-8D281E54CC13}" dt="2023-02-04T12:44:00.054" v="1912" actId="22"/>
          <ac:spMkLst>
            <pc:docMk/>
            <pc:sldMk cId="1619740314" sldId="287"/>
            <ac:spMk id="10" creationId="{93ECBD7C-BD0E-DE10-B860-368C369C87AB}"/>
          </ac:spMkLst>
        </pc:spChg>
        <pc:picChg chg="del mod">
          <ac:chgData name="NANDHITHA R" userId="baa0dddde6a0e32f" providerId="LiveId" clId="{697C3538-3CC9-4D05-AB6D-8D281E54CC13}" dt="2023-02-04T12:42:48.884" v="1893" actId="478"/>
          <ac:picMkLst>
            <pc:docMk/>
            <pc:sldMk cId="1619740314" sldId="287"/>
            <ac:picMk id="6" creationId="{48333D3B-FF21-FE66-09A8-F57CE458231B}"/>
          </ac:picMkLst>
        </pc:picChg>
        <pc:picChg chg="del mod">
          <ac:chgData name="NANDHITHA R" userId="baa0dddde6a0e32f" providerId="LiveId" clId="{697C3538-3CC9-4D05-AB6D-8D281E54CC13}" dt="2023-02-04T12:57:08.790" v="1994" actId="478"/>
          <ac:picMkLst>
            <pc:docMk/>
            <pc:sldMk cId="1619740314" sldId="287"/>
            <ac:picMk id="9" creationId="{3C574520-C3C2-6272-2693-E7AA3CE2DA6B}"/>
          </ac:picMkLst>
        </pc:picChg>
        <pc:picChg chg="add del mod">
          <ac:chgData name="NANDHITHA R" userId="baa0dddde6a0e32f" providerId="LiveId" clId="{697C3538-3CC9-4D05-AB6D-8D281E54CC13}" dt="2023-02-04T12:57:09.980" v="1995" actId="478"/>
          <ac:picMkLst>
            <pc:docMk/>
            <pc:sldMk cId="1619740314" sldId="287"/>
            <ac:picMk id="11" creationId="{E86AE9A5-48BA-4701-C346-1073A8C29D43}"/>
          </ac:picMkLst>
        </pc:picChg>
        <pc:picChg chg="add mod">
          <ac:chgData name="NANDHITHA R" userId="baa0dddde6a0e32f" providerId="LiveId" clId="{697C3538-3CC9-4D05-AB6D-8D281E54CC13}" dt="2023-02-04T14:46:57.174" v="2047" actId="1076"/>
          <ac:picMkLst>
            <pc:docMk/>
            <pc:sldMk cId="1619740314" sldId="287"/>
            <ac:picMk id="13" creationId="{2F0F5497-037C-CB83-FE38-93FFC5B69223}"/>
          </ac:picMkLst>
        </pc:picChg>
        <pc:picChg chg="add mod">
          <ac:chgData name="NANDHITHA R" userId="baa0dddde6a0e32f" providerId="LiveId" clId="{697C3538-3CC9-4D05-AB6D-8D281E54CC13}" dt="2023-02-04T14:47:00.102" v="2048" actId="1076"/>
          <ac:picMkLst>
            <pc:docMk/>
            <pc:sldMk cId="1619740314" sldId="287"/>
            <ac:picMk id="15" creationId="{182DEB98-F8C5-924C-1F1F-6FA9543EB0BF}"/>
          </ac:picMkLst>
        </pc:picChg>
      </pc:sldChg>
      <pc:sldChg chg="addSp delSp modSp mod">
        <pc:chgData name="NANDHITHA R" userId="baa0dddde6a0e32f" providerId="LiveId" clId="{697C3538-3CC9-4D05-AB6D-8D281E54CC13}" dt="2023-02-04T14:40:55.912" v="2024" actId="1076"/>
        <pc:sldMkLst>
          <pc:docMk/>
          <pc:sldMk cId="1581241294" sldId="288"/>
        </pc:sldMkLst>
        <pc:spChg chg="add mod">
          <ac:chgData name="NANDHITHA R" userId="baa0dddde6a0e32f" providerId="LiveId" clId="{697C3538-3CC9-4D05-AB6D-8D281E54CC13}" dt="2023-02-04T14:36:55.636" v="2017" actId="14100"/>
          <ac:spMkLst>
            <pc:docMk/>
            <pc:sldMk cId="1581241294" sldId="288"/>
            <ac:spMk id="2" creationId="{30D9C4A6-A8CF-041B-D9D7-020748567D82}"/>
          </ac:spMkLst>
        </pc:spChg>
        <pc:spChg chg="add mod">
          <ac:chgData name="NANDHITHA R" userId="baa0dddde6a0e32f" providerId="LiveId" clId="{697C3538-3CC9-4D05-AB6D-8D281E54CC13}" dt="2023-02-04T12:45:20.523" v="1968"/>
          <ac:spMkLst>
            <pc:docMk/>
            <pc:sldMk cId="1581241294" sldId="288"/>
            <ac:spMk id="5" creationId="{65935B0A-E2BB-FE85-05C7-C7BE5EB15C54}"/>
          </ac:spMkLst>
        </pc:spChg>
        <pc:picChg chg="add del mod">
          <ac:chgData name="NANDHITHA R" userId="baa0dddde6a0e32f" providerId="LiveId" clId="{697C3538-3CC9-4D05-AB6D-8D281E54CC13}" dt="2023-02-04T12:57:12.668" v="1997" actId="478"/>
          <ac:picMkLst>
            <pc:docMk/>
            <pc:sldMk cId="1581241294" sldId="288"/>
            <ac:picMk id="3" creationId="{46CA721B-AD2D-3238-498E-51B79D0A665C}"/>
          </ac:picMkLst>
        </pc:picChg>
        <pc:picChg chg="add del mod">
          <ac:chgData name="NANDHITHA R" userId="baa0dddde6a0e32f" providerId="LiveId" clId="{697C3538-3CC9-4D05-AB6D-8D281E54CC13}" dt="2023-02-04T12:44:03.150" v="1914" actId="21"/>
          <ac:picMkLst>
            <pc:docMk/>
            <pc:sldMk cId="1581241294" sldId="288"/>
            <ac:picMk id="4" creationId="{D55B3104-2EFB-BEF7-755E-EC71FE43862C}"/>
          </ac:picMkLst>
        </pc:picChg>
        <pc:picChg chg="add del mod">
          <ac:chgData name="NANDHITHA R" userId="baa0dddde6a0e32f" providerId="LiveId" clId="{697C3538-3CC9-4D05-AB6D-8D281E54CC13}" dt="2023-02-02T18:10:15.295" v="51" actId="478"/>
          <ac:picMkLst>
            <pc:docMk/>
            <pc:sldMk cId="1581241294" sldId="288"/>
            <ac:picMk id="7" creationId="{273F08FB-311C-247B-3144-62A7FA084872}"/>
          </ac:picMkLst>
        </pc:picChg>
        <pc:picChg chg="add del mod">
          <ac:chgData name="NANDHITHA R" userId="baa0dddde6a0e32f" providerId="LiveId" clId="{697C3538-3CC9-4D05-AB6D-8D281E54CC13}" dt="2023-02-04T14:38:26.011" v="2020" actId="478"/>
          <ac:picMkLst>
            <pc:docMk/>
            <pc:sldMk cId="1581241294" sldId="288"/>
            <ac:picMk id="7" creationId="{78775020-21A3-4E3C-D717-66487D93A29E}"/>
          </ac:picMkLst>
        </pc:picChg>
        <pc:picChg chg="add mod">
          <ac:chgData name="NANDHITHA R" userId="baa0dddde6a0e32f" providerId="LiveId" clId="{697C3538-3CC9-4D05-AB6D-8D281E54CC13}" dt="2023-02-04T14:39:49.205" v="2022" actId="1076"/>
          <ac:picMkLst>
            <pc:docMk/>
            <pc:sldMk cId="1581241294" sldId="288"/>
            <ac:picMk id="9" creationId="{9516EB3D-2534-DD1A-7A69-0871531277E2}"/>
          </ac:picMkLst>
        </pc:picChg>
        <pc:picChg chg="add del mod">
          <ac:chgData name="NANDHITHA R" userId="baa0dddde6a0e32f" providerId="LiveId" clId="{697C3538-3CC9-4D05-AB6D-8D281E54CC13}" dt="2023-02-02T18:17:03.684" v="70" actId="478"/>
          <ac:picMkLst>
            <pc:docMk/>
            <pc:sldMk cId="1581241294" sldId="288"/>
            <ac:picMk id="9" creationId="{D3CB7965-56BC-E9C6-5BB0-E3B71FF2863C}"/>
          </ac:picMkLst>
        </pc:picChg>
        <pc:picChg chg="add del mod">
          <ac:chgData name="NANDHITHA R" userId="baa0dddde6a0e32f" providerId="LiveId" clId="{697C3538-3CC9-4D05-AB6D-8D281E54CC13}" dt="2023-02-04T12:57:11.712" v="1996" actId="478"/>
          <ac:picMkLst>
            <pc:docMk/>
            <pc:sldMk cId="1581241294" sldId="288"/>
            <ac:picMk id="11" creationId="{F524600B-3855-2E1B-B3DF-30A8A405B6C9}"/>
          </ac:picMkLst>
        </pc:picChg>
        <pc:picChg chg="add mod">
          <ac:chgData name="NANDHITHA R" userId="baa0dddde6a0e32f" providerId="LiveId" clId="{697C3538-3CC9-4D05-AB6D-8D281E54CC13}" dt="2023-02-04T14:40:55.912" v="2024" actId="1076"/>
          <ac:picMkLst>
            <pc:docMk/>
            <pc:sldMk cId="1581241294" sldId="288"/>
            <ac:picMk id="12" creationId="{B272426F-47ED-8AAB-B4EA-4AF4F080DE3C}"/>
          </ac:picMkLst>
        </pc:picChg>
      </pc:sldChg>
      <pc:sldChg chg="addSp delSp modSp new mod">
        <pc:chgData name="NANDHITHA R" userId="baa0dddde6a0e32f" providerId="LiveId" clId="{697C3538-3CC9-4D05-AB6D-8D281E54CC13}" dt="2023-02-04T14:43:46.191" v="2028" actId="1076"/>
        <pc:sldMkLst>
          <pc:docMk/>
          <pc:sldMk cId="3651979000" sldId="289"/>
        </pc:sldMkLst>
        <pc:spChg chg="add mod">
          <ac:chgData name="NANDHITHA R" userId="baa0dddde6a0e32f" providerId="LiveId" clId="{697C3538-3CC9-4D05-AB6D-8D281E54CC13}" dt="2023-02-04T12:46:43.918" v="1972" actId="14100"/>
          <ac:spMkLst>
            <pc:docMk/>
            <pc:sldMk cId="3651979000" sldId="289"/>
            <ac:spMk id="2" creationId="{8C9FD61B-700E-537F-BF67-A0A6284FE976}"/>
          </ac:spMkLst>
        </pc:spChg>
        <pc:spChg chg="add mod">
          <ac:chgData name="NANDHITHA R" userId="baa0dddde6a0e32f" providerId="LiveId" clId="{697C3538-3CC9-4D05-AB6D-8D281E54CC13}" dt="2023-02-04T12:47:56.481" v="1978"/>
          <ac:spMkLst>
            <pc:docMk/>
            <pc:sldMk cId="3651979000" sldId="289"/>
            <ac:spMk id="5" creationId="{4A7F58AE-B9E8-EC0B-437C-523CACCDD640}"/>
          </ac:spMkLst>
        </pc:spChg>
        <pc:picChg chg="add del mod">
          <ac:chgData name="NANDHITHA R" userId="baa0dddde6a0e32f" providerId="LiveId" clId="{697C3538-3CC9-4D05-AB6D-8D281E54CC13}" dt="2023-02-04T12:57:16.930" v="1998" actId="478"/>
          <ac:picMkLst>
            <pc:docMk/>
            <pc:sldMk cId="3651979000" sldId="289"/>
            <ac:picMk id="3" creationId="{4AAE82AE-D9D8-5164-BE78-31F4485670EE}"/>
          </ac:picMkLst>
        </pc:picChg>
        <pc:picChg chg="add del mod">
          <ac:chgData name="NANDHITHA R" userId="baa0dddde6a0e32f" providerId="LiveId" clId="{697C3538-3CC9-4D05-AB6D-8D281E54CC13}" dt="2023-02-04T12:57:17.379" v="1999" actId="478"/>
          <ac:picMkLst>
            <pc:docMk/>
            <pc:sldMk cId="3651979000" sldId="289"/>
            <ac:picMk id="4" creationId="{0D872CCB-4183-F148-364D-DB64D0CDDEF1}"/>
          </ac:picMkLst>
        </pc:picChg>
        <pc:picChg chg="add del mod">
          <ac:chgData name="NANDHITHA R" userId="baa0dddde6a0e32f" providerId="LiveId" clId="{697C3538-3CC9-4D05-AB6D-8D281E54CC13}" dt="2023-02-02T18:10:17.749" v="52" actId="478"/>
          <ac:picMkLst>
            <pc:docMk/>
            <pc:sldMk cId="3651979000" sldId="289"/>
            <ac:picMk id="4" creationId="{A7C2510B-8E20-6BD3-C4DD-179C8EB39894}"/>
          </ac:picMkLst>
        </pc:picChg>
        <pc:picChg chg="add del mod">
          <ac:chgData name="NANDHITHA R" userId="baa0dddde6a0e32f" providerId="LiveId" clId="{697C3538-3CC9-4D05-AB6D-8D281E54CC13}" dt="2023-02-04T12:44:57.270" v="1947" actId="21"/>
          <ac:picMkLst>
            <pc:docMk/>
            <pc:sldMk cId="3651979000" sldId="289"/>
            <ac:picMk id="7" creationId="{ADF96259-EB72-20C2-077F-EDC8FA794C1B}"/>
          </ac:picMkLst>
        </pc:picChg>
        <pc:picChg chg="add mod">
          <ac:chgData name="NANDHITHA R" userId="baa0dddde6a0e32f" providerId="LiveId" clId="{697C3538-3CC9-4D05-AB6D-8D281E54CC13}" dt="2023-02-04T14:42:37.833" v="2026" actId="1076"/>
          <ac:picMkLst>
            <pc:docMk/>
            <pc:sldMk cId="3651979000" sldId="289"/>
            <ac:picMk id="8" creationId="{BB131A07-0595-CD86-52D4-32600DEBFFCE}"/>
          </ac:picMkLst>
        </pc:picChg>
        <pc:picChg chg="add del mod">
          <ac:chgData name="NANDHITHA R" userId="baa0dddde6a0e32f" providerId="LiveId" clId="{697C3538-3CC9-4D05-AB6D-8D281E54CC13}" dt="2023-02-04T12:46:47.104" v="1973" actId="21"/>
          <ac:picMkLst>
            <pc:docMk/>
            <pc:sldMk cId="3651979000" sldId="289"/>
            <ac:picMk id="9" creationId="{981A7449-84FD-FF85-442A-F5B70D439101}"/>
          </ac:picMkLst>
        </pc:picChg>
        <pc:picChg chg="add mod">
          <ac:chgData name="NANDHITHA R" userId="baa0dddde6a0e32f" providerId="LiveId" clId="{697C3538-3CC9-4D05-AB6D-8D281E54CC13}" dt="2023-02-04T14:43:46.191" v="2028" actId="1076"/>
          <ac:picMkLst>
            <pc:docMk/>
            <pc:sldMk cId="3651979000" sldId="289"/>
            <ac:picMk id="11" creationId="{B29B1243-EFFA-2F66-BE3C-01E753066835}"/>
          </ac:picMkLst>
        </pc:picChg>
      </pc:sldChg>
      <pc:sldChg chg="addSp delSp modSp new del mod">
        <pc:chgData name="NANDHITHA R" userId="baa0dddde6a0e32f" providerId="LiveId" clId="{697C3538-3CC9-4D05-AB6D-8D281E54CC13}" dt="2023-02-03T17:55:19.784" v="428" actId="2696"/>
        <pc:sldMkLst>
          <pc:docMk/>
          <pc:sldMk cId="1951652363" sldId="290"/>
        </pc:sldMkLst>
        <pc:spChg chg="add mod">
          <ac:chgData name="NANDHITHA R" userId="baa0dddde6a0e32f" providerId="LiveId" clId="{697C3538-3CC9-4D05-AB6D-8D281E54CC13}" dt="2023-02-02T19:48:44.445" v="115" actId="20577"/>
          <ac:spMkLst>
            <pc:docMk/>
            <pc:sldMk cId="1951652363" sldId="290"/>
            <ac:spMk id="2" creationId="{AE6CBB2E-2C47-89DB-DB27-68E8F3CDEF5B}"/>
          </ac:spMkLst>
        </pc:spChg>
        <pc:picChg chg="add del mod">
          <ac:chgData name="NANDHITHA R" userId="baa0dddde6a0e32f" providerId="LiveId" clId="{697C3538-3CC9-4D05-AB6D-8D281E54CC13}" dt="2023-02-03T12:06:45.874" v="280" actId="478"/>
          <ac:picMkLst>
            <pc:docMk/>
            <pc:sldMk cId="1951652363" sldId="290"/>
            <ac:picMk id="4" creationId="{BAE50648-91BF-AEC9-B10E-D379D46014C5}"/>
          </ac:picMkLst>
        </pc:picChg>
        <pc:picChg chg="add del mod">
          <ac:chgData name="NANDHITHA R" userId="baa0dddde6a0e32f" providerId="LiveId" clId="{697C3538-3CC9-4D05-AB6D-8D281E54CC13}" dt="2023-02-03T12:07:06.270" v="283" actId="478"/>
          <ac:picMkLst>
            <pc:docMk/>
            <pc:sldMk cId="1951652363" sldId="290"/>
            <ac:picMk id="5" creationId="{62617A97-08C7-5860-6711-555DCF2E5DAB}"/>
          </ac:picMkLst>
        </pc:picChg>
        <pc:picChg chg="add mod">
          <ac:chgData name="NANDHITHA R" userId="baa0dddde6a0e32f" providerId="LiveId" clId="{697C3538-3CC9-4D05-AB6D-8D281E54CC13}" dt="2023-02-03T12:09:35.670" v="291" actId="14100"/>
          <ac:picMkLst>
            <pc:docMk/>
            <pc:sldMk cId="1951652363" sldId="290"/>
            <ac:picMk id="7" creationId="{CE5A3E55-704D-88BB-C413-8BBBFAE1A2A1}"/>
          </ac:picMkLst>
        </pc:picChg>
      </pc:sldChg>
      <pc:sldChg chg="addSp delSp modSp new del mod">
        <pc:chgData name="NANDHITHA R" userId="baa0dddde6a0e32f" providerId="LiveId" clId="{697C3538-3CC9-4D05-AB6D-8D281E54CC13}" dt="2023-02-03T17:55:25.107" v="429" actId="2696"/>
        <pc:sldMkLst>
          <pc:docMk/>
          <pc:sldMk cId="3729431632" sldId="291"/>
        </pc:sldMkLst>
        <pc:spChg chg="add mod">
          <ac:chgData name="NANDHITHA R" userId="baa0dddde6a0e32f" providerId="LiveId" clId="{697C3538-3CC9-4D05-AB6D-8D281E54CC13}" dt="2023-02-03T17:09:26.947" v="362" actId="20577"/>
          <ac:spMkLst>
            <pc:docMk/>
            <pc:sldMk cId="3729431632" sldId="291"/>
            <ac:spMk id="2" creationId="{5A1825C6-4AAD-9CDF-1388-A57F9B0F10E9}"/>
          </ac:spMkLst>
        </pc:spChg>
        <pc:picChg chg="add del mod">
          <ac:chgData name="NANDHITHA R" userId="baa0dddde6a0e32f" providerId="LiveId" clId="{697C3538-3CC9-4D05-AB6D-8D281E54CC13}" dt="2023-02-03T12:02:06.188" v="264" actId="478"/>
          <ac:picMkLst>
            <pc:docMk/>
            <pc:sldMk cId="3729431632" sldId="291"/>
            <ac:picMk id="4" creationId="{3AD51E81-FF2B-986E-AAC6-087362368042}"/>
          </ac:picMkLst>
        </pc:picChg>
        <pc:picChg chg="add mod">
          <ac:chgData name="NANDHITHA R" userId="baa0dddde6a0e32f" providerId="LiveId" clId="{697C3538-3CC9-4D05-AB6D-8D281E54CC13}" dt="2023-02-03T12:02:21.209" v="268" actId="14100"/>
          <ac:picMkLst>
            <pc:docMk/>
            <pc:sldMk cId="3729431632" sldId="291"/>
            <ac:picMk id="6" creationId="{1F679412-9B29-65C8-2431-2EB18E4B5A7D}"/>
          </ac:picMkLst>
        </pc:picChg>
      </pc:sldChg>
      <pc:sldChg chg="addSp delSp modSp new del mod">
        <pc:chgData name="NANDHITHA R" userId="baa0dddde6a0e32f" providerId="LiveId" clId="{697C3538-3CC9-4D05-AB6D-8D281E54CC13}" dt="2023-02-03T19:03:26.958" v="481" actId="2696"/>
        <pc:sldMkLst>
          <pc:docMk/>
          <pc:sldMk cId="3706070941" sldId="292"/>
        </pc:sldMkLst>
        <pc:spChg chg="add mod">
          <ac:chgData name="NANDHITHA R" userId="baa0dddde6a0e32f" providerId="LiveId" clId="{697C3538-3CC9-4D05-AB6D-8D281E54CC13}" dt="2023-02-03T17:28:01.806" v="409" actId="14100"/>
          <ac:spMkLst>
            <pc:docMk/>
            <pc:sldMk cId="3706070941" sldId="292"/>
            <ac:spMk id="2" creationId="{B3BF13D7-29F9-23C9-14DF-AA1CB93B0C3F}"/>
          </ac:spMkLst>
        </pc:spChg>
        <pc:picChg chg="add del mod">
          <ac:chgData name="NANDHITHA R" userId="baa0dddde6a0e32f" providerId="LiveId" clId="{697C3538-3CC9-4D05-AB6D-8D281E54CC13}" dt="2023-02-03T17:32:44.879" v="410" actId="478"/>
          <ac:picMkLst>
            <pc:docMk/>
            <pc:sldMk cId="3706070941" sldId="292"/>
            <ac:picMk id="4" creationId="{6C01B510-E375-189C-B7E7-D21E9542DCE8}"/>
          </ac:picMkLst>
        </pc:picChg>
        <pc:picChg chg="add mod">
          <ac:chgData name="NANDHITHA R" userId="baa0dddde6a0e32f" providerId="LiveId" clId="{697C3538-3CC9-4D05-AB6D-8D281E54CC13}" dt="2023-02-03T17:34:02.968" v="416" actId="14100"/>
          <ac:picMkLst>
            <pc:docMk/>
            <pc:sldMk cId="3706070941" sldId="292"/>
            <ac:picMk id="6" creationId="{1CCAAEDD-025B-2F39-1B6D-A35079EBD0F3}"/>
          </ac:picMkLst>
        </pc:picChg>
      </pc:sldChg>
      <pc:sldChg chg="addSp delSp modSp new del mod">
        <pc:chgData name="NANDHITHA R" userId="baa0dddde6a0e32f" providerId="LiveId" clId="{697C3538-3CC9-4D05-AB6D-8D281E54CC13}" dt="2023-02-04T12:48:45.091" v="1984" actId="2696"/>
        <pc:sldMkLst>
          <pc:docMk/>
          <pc:sldMk cId="3599601338" sldId="293"/>
        </pc:sldMkLst>
        <pc:spChg chg="add del mod">
          <ac:chgData name="NANDHITHA R" userId="baa0dddde6a0e32f" providerId="LiveId" clId="{697C3538-3CC9-4D05-AB6D-8D281E54CC13}" dt="2023-02-03T19:04:37.550" v="514"/>
          <ac:spMkLst>
            <pc:docMk/>
            <pc:sldMk cId="3599601338" sldId="293"/>
            <ac:spMk id="6" creationId="{6C21D9F0-5D38-850F-5FD6-C6F46D7CC5D3}"/>
          </ac:spMkLst>
        </pc:spChg>
        <pc:spChg chg="add mod">
          <ac:chgData name="NANDHITHA R" userId="baa0dddde6a0e32f" providerId="LiveId" clId="{697C3538-3CC9-4D05-AB6D-8D281E54CC13}" dt="2023-02-04T12:47:51.743" v="1976" actId="21"/>
          <ac:spMkLst>
            <pc:docMk/>
            <pc:sldMk cId="3599601338" sldId="293"/>
            <ac:spMk id="7" creationId="{5CD01EDF-4F1A-93FC-8F3A-CF1B4C39CAB1}"/>
          </ac:spMkLst>
        </pc:spChg>
        <pc:picChg chg="add del mod">
          <ac:chgData name="NANDHITHA R" userId="baa0dddde6a0e32f" providerId="LiveId" clId="{697C3538-3CC9-4D05-AB6D-8D281E54CC13}" dt="2023-02-03T17:47:33.913" v="421" actId="478"/>
          <ac:picMkLst>
            <pc:docMk/>
            <pc:sldMk cId="3599601338" sldId="293"/>
            <ac:picMk id="3" creationId="{58E26849-D73E-B4CA-7E13-520E509BF313}"/>
          </ac:picMkLst>
        </pc:picChg>
        <pc:picChg chg="add del mod">
          <ac:chgData name="NANDHITHA R" userId="baa0dddde6a0e32f" providerId="LiveId" clId="{697C3538-3CC9-4D05-AB6D-8D281E54CC13}" dt="2023-02-04T12:47:59.892" v="1979" actId="21"/>
          <ac:picMkLst>
            <pc:docMk/>
            <pc:sldMk cId="3599601338" sldId="293"/>
            <ac:picMk id="3" creationId="{A87BF027-4E18-E906-11B7-371043DC808F}"/>
          </ac:picMkLst>
        </pc:picChg>
        <pc:picChg chg="add del mod">
          <ac:chgData name="NANDHITHA R" userId="baa0dddde6a0e32f" providerId="LiveId" clId="{697C3538-3CC9-4D05-AB6D-8D281E54CC13}" dt="2023-02-04T07:23:19.992" v="976" actId="478"/>
          <ac:picMkLst>
            <pc:docMk/>
            <pc:sldMk cId="3599601338" sldId="293"/>
            <ac:picMk id="5" creationId="{A01228E9-F43B-A617-E4FF-125EB76B64B4}"/>
          </ac:picMkLst>
        </pc:picChg>
      </pc:sldChg>
      <pc:sldChg chg="modSp add mod">
        <pc:chgData name="NANDHITHA R" userId="baa0dddde6a0e32f" providerId="LiveId" clId="{697C3538-3CC9-4D05-AB6D-8D281E54CC13}" dt="2023-02-04T17:16:13.086" v="3659" actId="12"/>
        <pc:sldMkLst>
          <pc:docMk/>
          <pc:sldMk cId="2492646714" sldId="294"/>
        </pc:sldMkLst>
        <pc:spChg chg="mod">
          <ac:chgData name="NANDHITHA R" userId="baa0dddde6a0e32f" providerId="LiveId" clId="{697C3538-3CC9-4D05-AB6D-8D281E54CC13}" dt="2023-02-04T17:16:13.086" v="3659" actId="12"/>
          <ac:spMkLst>
            <pc:docMk/>
            <pc:sldMk cId="2492646714" sldId="294"/>
            <ac:spMk id="2" creationId="{AE6CBB2E-2C47-89DB-DB27-68E8F3CDEF5B}"/>
          </ac:spMkLst>
        </pc:spChg>
      </pc:sldChg>
      <pc:sldChg chg="addSp delSp modSp add mod">
        <pc:chgData name="NANDHITHA R" userId="baa0dddde6a0e32f" providerId="LiveId" clId="{697C3538-3CC9-4D05-AB6D-8D281E54CC13}" dt="2023-02-04T17:17:11.985" v="3663" actId="14100"/>
        <pc:sldMkLst>
          <pc:docMk/>
          <pc:sldMk cId="350874231" sldId="295"/>
        </pc:sldMkLst>
        <pc:spChg chg="mod">
          <ac:chgData name="NANDHITHA R" userId="baa0dddde6a0e32f" providerId="LiveId" clId="{697C3538-3CC9-4D05-AB6D-8D281E54CC13}" dt="2023-02-04T17:17:11.985" v="3663" actId="14100"/>
          <ac:spMkLst>
            <pc:docMk/>
            <pc:sldMk cId="350874231" sldId="295"/>
            <ac:spMk id="2" creationId="{5A1825C6-4AAD-9CDF-1388-A57F9B0F10E9}"/>
          </ac:spMkLst>
        </pc:spChg>
        <pc:picChg chg="add del mod">
          <ac:chgData name="NANDHITHA R" userId="baa0dddde6a0e32f" providerId="LiveId" clId="{697C3538-3CC9-4D05-AB6D-8D281E54CC13}" dt="2023-02-04T15:32:47.609" v="2126" actId="478"/>
          <ac:picMkLst>
            <pc:docMk/>
            <pc:sldMk cId="350874231" sldId="295"/>
            <ac:picMk id="4" creationId="{82E3BC92-A1A4-279B-760F-9CC80B8E24C3}"/>
          </ac:picMkLst>
        </pc:picChg>
        <pc:picChg chg="add mod">
          <ac:chgData name="NANDHITHA R" userId="baa0dddde6a0e32f" providerId="LiveId" clId="{697C3538-3CC9-4D05-AB6D-8D281E54CC13}" dt="2023-02-04T17:17:04.500" v="3662" actId="14100"/>
          <ac:picMkLst>
            <pc:docMk/>
            <pc:sldMk cId="350874231" sldId="295"/>
            <ac:picMk id="5" creationId="{39032B3A-9BA9-B9C9-B3EC-9554E6484E19}"/>
          </ac:picMkLst>
        </pc:picChg>
        <pc:picChg chg="del">
          <ac:chgData name="NANDHITHA R" userId="baa0dddde6a0e32f" providerId="LiveId" clId="{697C3538-3CC9-4D05-AB6D-8D281E54CC13}" dt="2023-02-03T17:55:14.175" v="427" actId="478"/>
          <ac:picMkLst>
            <pc:docMk/>
            <pc:sldMk cId="350874231" sldId="295"/>
            <ac:picMk id="6" creationId="{1F679412-9B29-65C8-2431-2EB18E4B5A7D}"/>
          </ac:picMkLst>
        </pc:picChg>
      </pc:sldChg>
      <pc:sldChg chg="modSp add mod">
        <pc:chgData name="NANDHITHA R" userId="baa0dddde6a0e32f" providerId="LiveId" clId="{697C3538-3CC9-4D05-AB6D-8D281E54CC13}" dt="2023-02-04T17:09:32.994" v="3633" actId="20577"/>
        <pc:sldMkLst>
          <pc:docMk/>
          <pc:sldMk cId="880760758" sldId="296"/>
        </pc:sldMkLst>
        <pc:spChg chg="mod">
          <ac:chgData name="NANDHITHA R" userId="baa0dddde6a0e32f" providerId="LiveId" clId="{697C3538-3CC9-4D05-AB6D-8D281E54CC13}" dt="2023-02-04T17:09:32.994" v="3633" actId="20577"/>
          <ac:spMkLst>
            <pc:docMk/>
            <pc:sldMk cId="880760758" sldId="296"/>
            <ac:spMk id="2" creationId="{B3BF13D7-29F9-23C9-14DF-AA1CB93B0C3F}"/>
          </ac:spMkLst>
        </pc:spChg>
        <pc:picChg chg="mod">
          <ac:chgData name="NANDHITHA R" userId="baa0dddde6a0e32f" providerId="LiveId" clId="{697C3538-3CC9-4D05-AB6D-8D281E54CC13}" dt="2023-02-04T17:08:59.400" v="3622" actId="14100"/>
          <ac:picMkLst>
            <pc:docMk/>
            <pc:sldMk cId="880760758" sldId="296"/>
            <ac:picMk id="6" creationId="{1CCAAEDD-025B-2F39-1B6D-A35079EBD0F3}"/>
          </ac:picMkLst>
        </pc:picChg>
      </pc:sldChg>
      <pc:sldChg chg="addSp modSp new del mod">
        <pc:chgData name="NANDHITHA R" userId="baa0dddde6a0e32f" providerId="LiveId" clId="{697C3538-3CC9-4D05-AB6D-8D281E54CC13}" dt="2023-02-04T05:59:00.158" v="715" actId="2696"/>
        <pc:sldMkLst>
          <pc:docMk/>
          <pc:sldMk cId="188683536" sldId="297"/>
        </pc:sldMkLst>
        <pc:spChg chg="mod">
          <ac:chgData name="NANDHITHA R" userId="baa0dddde6a0e32f" providerId="LiveId" clId="{697C3538-3CC9-4D05-AB6D-8D281E54CC13}" dt="2023-02-03T19:09:40.501" v="587" actId="20577"/>
          <ac:spMkLst>
            <pc:docMk/>
            <pc:sldMk cId="188683536" sldId="297"/>
            <ac:spMk id="2" creationId="{FA785D46-4F2E-21B2-A23C-0559CC8F210E}"/>
          </ac:spMkLst>
        </pc:spChg>
        <pc:spChg chg="add mod">
          <ac:chgData name="NANDHITHA R" userId="baa0dddde6a0e32f" providerId="LiveId" clId="{697C3538-3CC9-4D05-AB6D-8D281E54CC13}" dt="2023-02-03T20:13:34.829" v="607" actId="14100"/>
          <ac:spMkLst>
            <pc:docMk/>
            <pc:sldMk cId="188683536" sldId="297"/>
            <ac:spMk id="3" creationId="{DD1845C3-B6C9-DC69-D633-EC8552788D85}"/>
          </ac:spMkLst>
        </pc:spChg>
        <pc:picChg chg="add mod">
          <ac:chgData name="NANDHITHA R" userId="baa0dddde6a0e32f" providerId="LiveId" clId="{697C3538-3CC9-4D05-AB6D-8D281E54CC13}" dt="2023-02-03T20:13:23.871" v="606" actId="14100"/>
          <ac:picMkLst>
            <pc:docMk/>
            <pc:sldMk cId="188683536" sldId="297"/>
            <ac:picMk id="5" creationId="{309A4CE3-A184-5630-AB90-742A3FEEAA0B}"/>
          </ac:picMkLst>
        </pc:picChg>
      </pc:sldChg>
      <pc:sldChg chg="addSp delSp modSp new mod">
        <pc:chgData name="NANDHITHA R" userId="baa0dddde6a0e32f" providerId="LiveId" clId="{697C3538-3CC9-4D05-AB6D-8D281E54CC13}" dt="2023-02-04T17:34:03.289" v="3758" actId="123"/>
        <pc:sldMkLst>
          <pc:docMk/>
          <pc:sldMk cId="1850400253" sldId="298"/>
        </pc:sldMkLst>
        <pc:spChg chg="add mod">
          <ac:chgData name="NANDHITHA R" userId="baa0dddde6a0e32f" providerId="LiveId" clId="{697C3538-3CC9-4D05-AB6D-8D281E54CC13}" dt="2023-02-04T16:32:26.598" v="3327" actId="20577"/>
          <ac:spMkLst>
            <pc:docMk/>
            <pc:sldMk cId="1850400253" sldId="298"/>
            <ac:spMk id="2" creationId="{F25B42A3-7E38-4562-A497-63D70DDF2C1B}"/>
          </ac:spMkLst>
        </pc:spChg>
        <pc:spChg chg="add mod">
          <ac:chgData name="NANDHITHA R" userId="baa0dddde6a0e32f" providerId="LiveId" clId="{697C3538-3CC9-4D05-AB6D-8D281E54CC13}" dt="2023-02-04T17:34:03.289" v="3758" actId="123"/>
          <ac:spMkLst>
            <pc:docMk/>
            <pc:sldMk cId="1850400253" sldId="298"/>
            <ac:spMk id="7" creationId="{4D98124E-3CFA-A59F-C6C5-A5A29C650D7D}"/>
          </ac:spMkLst>
        </pc:spChg>
        <pc:picChg chg="add del mod">
          <ac:chgData name="NANDHITHA R" userId="baa0dddde6a0e32f" providerId="LiveId" clId="{697C3538-3CC9-4D05-AB6D-8D281E54CC13}" dt="2023-02-03T20:24:18.548" v="635" actId="478"/>
          <ac:picMkLst>
            <pc:docMk/>
            <pc:sldMk cId="1850400253" sldId="298"/>
            <ac:picMk id="4" creationId="{C7924835-EF83-01EA-5421-1CCF62B2427B}"/>
          </ac:picMkLst>
        </pc:picChg>
        <pc:picChg chg="add mod">
          <ac:chgData name="NANDHITHA R" userId="baa0dddde6a0e32f" providerId="LiveId" clId="{697C3538-3CC9-4D05-AB6D-8D281E54CC13}" dt="2023-02-03T20:25:33.701" v="644" actId="14100"/>
          <ac:picMkLst>
            <pc:docMk/>
            <pc:sldMk cId="1850400253" sldId="298"/>
            <ac:picMk id="6" creationId="{D64482A6-7833-8E80-49C7-3F3DDF4C8B6C}"/>
          </ac:picMkLst>
        </pc:picChg>
      </pc:sldChg>
      <pc:sldChg chg="addSp modSp new del mod">
        <pc:chgData name="NANDHITHA R" userId="baa0dddde6a0e32f" providerId="LiveId" clId="{697C3538-3CC9-4D05-AB6D-8D281E54CC13}" dt="2023-02-04T05:58:40.855" v="713" actId="2696"/>
        <pc:sldMkLst>
          <pc:docMk/>
          <pc:sldMk cId="1099779845" sldId="299"/>
        </pc:sldMkLst>
        <pc:spChg chg="add mod">
          <ac:chgData name="NANDHITHA R" userId="baa0dddde6a0e32f" providerId="LiveId" clId="{697C3538-3CC9-4D05-AB6D-8D281E54CC13}" dt="2023-02-03T20:33:05.008" v="705" actId="255"/>
          <ac:spMkLst>
            <pc:docMk/>
            <pc:sldMk cId="1099779845" sldId="299"/>
            <ac:spMk id="2" creationId="{C1B7695F-D4C4-D8AA-3A1D-A4CE82B5ACEC}"/>
          </ac:spMkLst>
        </pc:spChg>
      </pc:sldChg>
      <pc:sldChg chg="addSp modSp new del mod">
        <pc:chgData name="NANDHITHA R" userId="baa0dddde6a0e32f" providerId="LiveId" clId="{697C3538-3CC9-4D05-AB6D-8D281E54CC13}" dt="2023-02-03T20:31:25.885" v="696" actId="2696"/>
        <pc:sldMkLst>
          <pc:docMk/>
          <pc:sldMk cId="3096528705" sldId="299"/>
        </pc:sldMkLst>
        <pc:spChg chg="add mod">
          <ac:chgData name="NANDHITHA R" userId="baa0dddde6a0e32f" providerId="LiveId" clId="{697C3538-3CC9-4D05-AB6D-8D281E54CC13}" dt="2023-02-03T20:31:20.343" v="695" actId="6549"/>
          <ac:spMkLst>
            <pc:docMk/>
            <pc:sldMk cId="3096528705" sldId="299"/>
            <ac:spMk id="2" creationId="{95EEA2B9-B6D6-E55F-7FB5-263F289121B7}"/>
          </ac:spMkLst>
        </pc:spChg>
      </pc:sldChg>
      <pc:sldChg chg="addSp modSp new mod">
        <pc:chgData name="NANDHITHA R" userId="baa0dddde6a0e32f" providerId="LiveId" clId="{697C3538-3CC9-4D05-AB6D-8D281E54CC13}" dt="2023-02-04T16:32:28.724" v="3328" actId="20577"/>
        <pc:sldMkLst>
          <pc:docMk/>
          <pc:sldMk cId="3725595119" sldId="300"/>
        </pc:sldMkLst>
        <pc:spChg chg="add mod">
          <ac:chgData name="NANDHITHA R" userId="baa0dddde6a0e32f" providerId="LiveId" clId="{697C3538-3CC9-4D05-AB6D-8D281E54CC13}" dt="2023-02-03T20:34:08.228" v="707" actId="767"/>
          <ac:spMkLst>
            <pc:docMk/>
            <pc:sldMk cId="3725595119" sldId="300"/>
            <ac:spMk id="2" creationId="{F7346097-154E-B639-A152-EEFB4C50DE5F}"/>
          </ac:spMkLst>
        </pc:spChg>
        <pc:spChg chg="add mod">
          <ac:chgData name="NANDHITHA R" userId="baa0dddde6a0e32f" providerId="LiveId" clId="{697C3538-3CC9-4D05-AB6D-8D281E54CC13}" dt="2023-02-04T16:32:28.724" v="3328" actId="20577"/>
          <ac:spMkLst>
            <pc:docMk/>
            <pc:sldMk cId="3725595119" sldId="300"/>
            <ac:spMk id="3" creationId="{38F49BD4-3DF6-6235-A1B4-CA53777A97E6}"/>
          </ac:spMkLst>
        </pc:spChg>
      </pc:sldChg>
      <pc:sldChg chg="addSp delSp modSp new del mod">
        <pc:chgData name="NANDHITHA R" userId="baa0dddde6a0e32f" providerId="LiveId" clId="{697C3538-3CC9-4D05-AB6D-8D281E54CC13}" dt="2023-02-03T20:31:34.471" v="697" actId="2696"/>
        <pc:sldMkLst>
          <pc:docMk/>
          <pc:sldMk cId="3732666984" sldId="300"/>
        </pc:sldMkLst>
        <pc:spChg chg="add del">
          <ac:chgData name="NANDHITHA R" userId="baa0dddde6a0e32f" providerId="LiveId" clId="{697C3538-3CC9-4D05-AB6D-8D281E54CC13}" dt="2023-02-03T20:30:29.169" v="687" actId="22"/>
          <ac:spMkLst>
            <pc:docMk/>
            <pc:sldMk cId="3732666984" sldId="300"/>
            <ac:spMk id="3" creationId="{AE5D9758-FEAA-264F-DEED-4B1B497CBC1E}"/>
          </ac:spMkLst>
        </pc:spChg>
        <pc:spChg chg="add mod">
          <ac:chgData name="NANDHITHA R" userId="baa0dddde6a0e32f" providerId="LiveId" clId="{697C3538-3CC9-4D05-AB6D-8D281E54CC13}" dt="2023-02-03T20:30:40.209" v="690" actId="14100"/>
          <ac:spMkLst>
            <pc:docMk/>
            <pc:sldMk cId="3732666984" sldId="300"/>
            <ac:spMk id="4" creationId="{2A181CB4-16CE-6117-168D-3992EA949F68}"/>
          </ac:spMkLst>
        </pc:spChg>
      </pc:sldChg>
      <pc:sldChg chg="addSp delSp modSp add del mod">
        <pc:chgData name="NANDHITHA R" userId="baa0dddde6a0e32f" providerId="LiveId" clId="{697C3538-3CC9-4D05-AB6D-8D281E54CC13}" dt="2023-02-04T17:18:48.293" v="3679" actId="255"/>
        <pc:sldMkLst>
          <pc:docMk/>
          <pc:sldMk cId="1887880697" sldId="301"/>
        </pc:sldMkLst>
        <pc:spChg chg="mod">
          <ac:chgData name="NANDHITHA R" userId="baa0dddde6a0e32f" providerId="LiveId" clId="{697C3538-3CC9-4D05-AB6D-8D281E54CC13}" dt="2023-02-04T17:18:48.293" v="3679" actId="255"/>
          <ac:spMkLst>
            <pc:docMk/>
            <pc:sldMk cId="1887880697" sldId="301"/>
            <ac:spMk id="2" creationId="{FA785D46-4F2E-21B2-A23C-0559CC8F210E}"/>
          </ac:spMkLst>
        </pc:spChg>
        <pc:spChg chg="mod">
          <ac:chgData name="NANDHITHA R" userId="baa0dddde6a0e32f" providerId="LiveId" clId="{697C3538-3CC9-4D05-AB6D-8D281E54CC13}" dt="2023-02-04T17:18:05.086" v="3667" actId="123"/>
          <ac:spMkLst>
            <pc:docMk/>
            <pc:sldMk cId="1887880697" sldId="301"/>
            <ac:spMk id="3" creationId="{DD1845C3-B6C9-DC69-D633-EC8552788D85}"/>
          </ac:spMkLst>
        </pc:spChg>
        <pc:picChg chg="del">
          <ac:chgData name="NANDHITHA R" userId="baa0dddde6a0e32f" providerId="LiveId" clId="{697C3538-3CC9-4D05-AB6D-8D281E54CC13}" dt="2023-02-04T12:50:30.815" v="1993" actId="478"/>
          <ac:picMkLst>
            <pc:docMk/>
            <pc:sldMk cId="1887880697" sldId="301"/>
            <ac:picMk id="5" creationId="{309A4CE3-A184-5630-AB90-742A3FEEAA0B}"/>
          </ac:picMkLst>
        </pc:picChg>
        <pc:picChg chg="add mod">
          <ac:chgData name="NANDHITHA R" userId="baa0dddde6a0e32f" providerId="LiveId" clId="{697C3538-3CC9-4D05-AB6D-8D281E54CC13}" dt="2023-02-04T14:48:13.166" v="2056" actId="14100"/>
          <ac:picMkLst>
            <pc:docMk/>
            <pc:sldMk cId="1887880697" sldId="301"/>
            <ac:picMk id="6" creationId="{12128FBF-7B12-93F4-11D7-5C15A419A292}"/>
          </ac:picMkLst>
        </pc:picChg>
      </pc:sldChg>
      <pc:sldChg chg="addSp delSp modSp new add del mod">
        <pc:chgData name="NANDHITHA R" userId="baa0dddde6a0e32f" providerId="LiveId" clId="{697C3538-3CC9-4D05-AB6D-8D281E54CC13}" dt="2023-02-04T17:20:01.794" v="3682" actId="113"/>
        <pc:sldMkLst>
          <pc:docMk/>
          <pc:sldMk cId="4150850827" sldId="302"/>
        </pc:sldMkLst>
        <pc:spChg chg="add mod">
          <ac:chgData name="NANDHITHA R" userId="baa0dddde6a0e32f" providerId="LiveId" clId="{697C3538-3CC9-4D05-AB6D-8D281E54CC13}" dt="2023-02-04T17:20:01.794" v="3682" actId="113"/>
          <ac:spMkLst>
            <pc:docMk/>
            <pc:sldMk cId="4150850827" sldId="302"/>
            <ac:spMk id="2" creationId="{408FB90F-E5DE-BAA5-A450-BC18499183B2}"/>
          </ac:spMkLst>
        </pc:spChg>
        <pc:spChg chg="add mod">
          <ac:chgData name="NANDHITHA R" userId="baa0dddde6a0e32f" providerId="LiveId" clId="{697C3538-3CC9-4D05-AB6D-8D281E54CC13}" dt="2023-02-04T07:57:20.756" v="1648" actId="20577"/>
          <ac:spMkLst>
            <pc:docMk/>
            <pc:sldMk cId="4150850827" sldId="302"/>
            <ac:spMk id="7" creationId="{80E66472-6666-9110-E9B0-F0C3B7BFC843}"/>
          </ac:spMkLst>
        </pc:spChg>
        <pc:picChg chg="add del mod">
          <ac:chgData name="NANDHITHA R" userId="baa0dddde6a0e32f" providerId="LiveId" clId="{697C3538-3CC9-4D05-AB6D-8D281E54CC13}" dt="2023-02-04T07:46:12.228" v="1270" actId="478"/>
          <ac:picMkLst>
            <pc:docMk/>
            <pc:sldMk cId="4150850827" sldId="302"/>
            <ac:picMk id="4" creationId="{EDD8DDE2-F4A7-C87D-A85E-67BC79BC6E56}"/>
          </ac:picMkLst>
        </pc:picChg>
        <pc:picChg chg="add mod">
          <ac:chgData name="NANDHITHA R" userId="baa0dddde6a0e32f" providerId="LiveId" clId="{697C3538-3CC9-4D05-AB6D-8D281E54CC13}" dt="2023-02-04T07:46:39.181" v="1274" actId="1076"/>
          <ac:picMkLst>
            <pc:docMk/>
            <pc:sldMk cId="4150850827" sldId="302"/>
            <ac:picMk id="6" creationId="{16440C18-6DE7-AC67-3FEA-8724B46C904E}"/>
          </ac:picMkLst>
        </pc:picChg>
      </pc:sldChg>
      <pc:sldChg chg="addSp modSp new mod">
        <pc:chgData name="NANDHITHA R" userId="baa0dddde6a0e32f" providerId="LiveId" clId="{697C3538-3CC9-4D05-AB6D-8D281E54CC13}" dt="2023-02-04T17:20:45.567" v="3705" actId="20577"/>
        <pc:sldMkLst>
          <pc:docMk/>
          <pc:sldMk cId="1779607531" sldId="303"/>
        </pc:sldMkLst>
        <pc:spChg chg="mod">
          <ac:chgData name="NANDHITHA R" userId="baa0dddde6a0e32f" providerId="LiveId" clId="{697C3538-3CC9-4D05-AB6D-8D281E54CC13}" dt="2023-02-04T17:20:45.567" v="3705" actId="20577"/>
          <ac:spMkLst>
            <pc:docMk/>
            <pc:sldMk cId="1779607531" sldId="303"/>
            <ac:spMk id="2" creationId="{91D6109F-7FB2-206D-F780-F68E0429CB4D}"/>
          </ac:spMkLst>
        </pc:spChg>
        <pc:spChg chg="add mod">
          <ac:chgData name="NANDHITHA R" userId="baa0dddde6a0e32f" providerId="LiveId" clId="{697C3538-3CC9-4D05-AB6D-8D281E54CC13}" dt="2023-02-04T15:24:44.300" v="2069" actId="20577"/>
          <ac:spMkLst>
            <pc:docMk/>
            <pc:sldMk cId="1779607531" sldId="303"/>
            <ac:spMk id="3" creationId="{1470EBBE-80DC-F739-602B-A1712365A6A2}"/>
          </ac:spMkLst>
        </pc:spChg>
      </pc:sldChg>
      <pc:sldChg chg="addSp modSp new mod">
        <pc:chgData name="NANDHITHA R" userId="baa0dddde6a0e32f" providerId="LiveId" clId="{697C3538-3CC9-4D05-AB6D-8D281E54CC13}" dt="2023-02-04T17:21:03.805" v="3706" actId="14100"/>
        <pc:sldMkLst>
          <pc:docMk/>
          <pc:sldMk cId="3090991869" sldId="304"/>
        </pc:sldMkLst>
        <pc:spChg chg="add mod">
          <ac:chgData name="NANDHITHA R" userId="baa0dddde6a0e32f" providerId="LiveId" clId="{697C3538-3CC9-4D05-AB6D-8D281E54CC13}" dt="2023-02-04T17:21:03.805" v="3706" actId="14100"/>
          <ac:spMkLst>
            <pc:docMk/>
            <pc:sldMk cId="3090991869" sldId="304"/>
            <ac:spMk id="2" creationId="{7118C7CF-CC7B-A769-7C32-77E5E6A6E3A1}"/>
          </ac:spMkLst>
        </pc:spChg>
      </pc:sldChg>
      <pc:sldChg chg="addSp modSp new del mod">
        <pc:chgData name="NANDHITHA R" userId="baa0dddde6a0e32f" providerId="LiveId" clId="{697C3538-3CC9-4D05-AB6D-8D281E54CC13}" dt="2023-02-04T16:07:58.428" v="2491" actId="2696"/>
        <pc:sldMkLst>
          <pc:docMk/>
          <pc:sldMk cId="3170117054" sldId="305"/>
        </pc:sldMkLst>
        <pc:graphicFrameChg chg="add mod modGraphic">
          <ac:chgData name="NANDHITHA R" userId="baa0dddde6a0e32f" providerId="LiveId" clId="{697C3538-3CC9-4D05-AB6D-8D281E54CC13}" dt="2023-02-04T16:01:53.236" v="2416" actId="21"/>
          <ac:graphicFrameMkLst>
            <pc:docMk/>
            <pc:sldMk cId="3170117054" sldId="305"/>
            <ac:graphicFrameMk id="2" creationId="{D35CE4C4-0A7E-B038-6FCB-23E20BC9A607}"/>
          </ac:graphicFrameMkLst>
        </pc:graphicFrameChg>
      </pc:sldChg>
      <pc:sldChg chg="addSp modSp new mod">
        <pc:chgData name="NANDHITHA R" userId="baa0dddde6a0e32f" providerId="LiveId" clId="{697C3538-3CC9-4D05-AB6D-8D281E54CC13}" dt="2023-02-04T16:27:55.850" v="3256" actId="20577"/>
        <pc:sldMkLst>
          <pc:docMk/>
          <pc:sldMk cId="603389201" sldId="306"/>
        </pc:sldMkLst>
        <pc:graphicFrameChg chg="add mod modGraphic">
          <ac:chgData name="NANDHITHA R" userId="baa0dddde6a0e32f" providerId="LiveId" clId="{697C3538-3CC9-4D05-AB6D-8D281E54CC13}" dt="2023-02-04T16:27:55.850" v="3256" actId="20577"/>
          <ac:graphicFrameMkLst>
            <pc:docMk/>
            <pc:sldMk cId="603389201" sldId="306"/>
            <ac:graphicFrameMk id="2" creationId="{7E07DA08-0E3A-829F-3156-99254B3D1793}"/>
          </ac:graphicFrameMkLst>
        </pc:graphicFrameChg>
      </pc:sldChg>
      <pc:sldChg chg="addSp delSp modSp new mod">
        <pc:chgData name="NANDHITHA R" userId="baa0dddde6a0e32f" providerId="LiveId" clId="{697C3538-3CC9-4D05-AB6D-8D281E54CC13}" dt="2023-02-04T17:24:16.981" v="3755" actId="20577"/>
        <pc:sldMkLst>
          <pc:docMk/>
          <pc:sldMk cId="1386312250" sldId="307"/>
        </pc:sldMkLst>
        <pc:spChg chg="add del mod">
          <ac:chgData name="NANDHITHA R" userId="baa0dddde6a0e32f" providerId="LiveId" clId="{697C3538-3CC9-4D05-AB6D-8D281E54CC13}" dt="2023-02-04T17:05:53.883" v="3567"/>
          <ac:spMkLst>
            <pc:docMk/>
            <pc:sldMk cId="1386312250" sldId="307"/>
            <ac:spMk id="4" creationId="{29C0294D-72E5-6E11-29D5-56CEE786E247}"/>
          </ac:spMkLst>
        </pc:spChg>
        <pc:spChg chg="add del mod">
          <ac:chgData name="NANDHITHA R" userId="baa0dddde6a0e32f" providerId="LiveId" clId="{697C3538-3CC9-4D05-AB6D-8D281E54CC13}" dt="2023-02-04T17:05:53.883" v="3569"/>
          <ac:spMkLst>
            <pc:docMk/>
            <pc:sldMk cId="1386312250" sldId="307"/>
            <ac:spMk id="5" creationId="{9F450488-C9A6-F9DC-D36C-5DE9B38BEA73}"/>
          </ac:spMkLst>
        </pc:spChg>
        <pc:spChg chg="add mod">
          <ac:chgData name="NANDHITHA R" userId="baa0dddde6a0e32f" providerId="LiveId" clId="{697C3538-3CC9-4D05-AB6D-8D281E54CC13}" dt="2023-02-04T17:24:16.981" v="3755" actId="20577"/>
          <ac:spMkLst>
            <pc:docMk/>
            <pc:sldMk cId="1386312250" sldId="307"/>
            <ac:spMk id="6" creationId="{9DD220EF-4503-86A0-0003-4565FBDE0E90}"/>
          </ac:spMkLst>
        </pc:spChg>
        <pc:picChg chg="add mod">
          <ac:chgData name="NANDHITHA R" userId="baa0dddde6a0e32f" providerId="LiveId" clId="{697C3538-3CC9-4D05-AB6D-8D281E54CC13}" dt="2023-02-04T17:04:44.896" v="3527" actId="1076"/>
          <ac:picMkLst>
            <pc:docMk/>
            <pc:sldMk cId="1386312250" sldId="307"/>
            <ac:picMk id="3" creationId="{217CC811-16FD-1607-7280-EF67046664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F97E-8470-443B-A05D-E4FF48E2AE58}"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7BA14-443B-4200-8AA3-819BD94DCAF9}" type="slidenum">
              <a:rPr lang="en-US" smtClean="0"/>
              <a:t>‹#›</a:t>
            </a:fld>
            <a:endParaRPr lang="en-US"/>
          </a:p>
        </p:txBody>
      </p:sp>
    </p:spTree>
    <p:extLst>
      <p:ext uri="{BB962C8B-B14F-4D97-AF65-F5344CB8AC3E}">
        <p14:creationId xmlns:p14="http://schemas.microsoft.com/office/powerpoint/2010/main" val="374796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79206D-7516-4B52-93FB-C2B652B77054}"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F49E7-00A1-4C7A-BA59-5CA688930E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73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A3918-22BE-4D5A-ACAB-21CE6D96DE0B}"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181415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305FA-7B9A-4DCA-8760-5E3722C7899A}"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60430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7511B-FFAD-48FF-8AD7-E1FDC6C96F2A}"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222199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9F19F-26E7-4E6D-BCDB-AAF2D6091BCF}"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F49E7-00A1-4C7A-BA59-5CA688930E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84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4074A-4717-44A1-A87F-5E757B32EC98}"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38921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568A8-1675-4877-B338-070CEF520351}" type="datetime1">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3851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ADB6A-ADCD-4A2E-B317-B8D52A334035}" type="datetime1">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41586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74E1E4-3277-4BB7-B796-825CCE2C49BB}" type="datetime1">
              <a:rPr lang="en-US" smtClean="0"/>
              <a:t>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106332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DEFB28-5694-49BC-8B38-8A065467DA9C}" type="datetime1">
              <a:rPr lang="en-US" smtClean="0"/>
              <a:t>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F49E7-00A1-4C7A-BA59-5CA688930E9E}" type="slidenum">
              <a:rPr lang="en-US" smtClean="0"/>
              <a:t>‹#›</a:t>
            </a:fld>
            <a:endParaRPr lang="en-US"/>
          </a:p>
        </p:txBody>
      </p:sp>
    </p:spTree>
    <p:extLst>
      <p:ext uri="{BB962C8B-B14F-4D97-AF65-F5344CB8AC3E}">
        <p14:creationId xmlns:p14="http://schemas.microsoft.com/office/powerpoint/2010/main" val="60693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CB19F-1A5C-4839-AC1B-EE8A8286C2E2}"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F49E7-00A1-4C7A-BA59-5CA688930E9E}" type="slidenum">
              <a:rPr lang="en-US" smtClean="0"/>
              <a:t>‹#›</a:t>
            </a:fld>
            <a:endParaRPr lang="en-US"/>
          </a:p>
        </p:txBody>
      </p:sp>
    </p:spTree>
    <p:extLst>
      <p:ext uri="{BB962C8B-B14F-4D97-AF65-F5344CB8AC3E}">
        <p14:creationId xmlns:p14="http://schemas.microsoft.com/office/powerpoint/2010/main" val="269947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901DBC-8DFE-405A-B551-5B4DE40884EC}" type="datetime1">
              <a:rPr lang="en-US" smtClean="0"/>
              <a:t>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F49E7-00A1-4C7A-BA59-5CA688930E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26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40.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D066F-53BA-66A3-39FB-41226C7A509C}"/>
              </a:ext>
            </a:extLst>
          </p:cNvPr>
          <p:cNvSpPr>
            <a:spLocks noGrp="1"/>
          </p:cNvSpPr>
          <p:nvPr>
            <p:ph type="sldNum" sz="quarter" idx="12"/>
          </p:nvPr>
        </p:nvSpPr>
        <p:spPr/>
        <p:txBody>
          <a:bodyPr/>
          <a:lstStyle/>
          <a:p>
            <a:fld id="{D16F49E7-00A1-4C7A-BA59-5CA688930E9E}" type="slidenum">
              <a:rPr lang="en-US" smtClean="0"/>
              <a:t>1</a:t>
            </a:fld>
            <a:endParaRPr lang="en-US"/>
          </a:p>
        </p:txBody>
      </p:sp>
      <p:pic>
        <p:nvPicPr>
          <p:cNvPr id="3" name="Picture 2">
            <a:extLst>
              <a:ext uri="{FF2B5EF4-FFF2-40B4-BE49-F238E27FC236}">
                <a16:creationId xmlns:a16="http://schemas.microsoft.com/office/drawing/2014/main" id="{217CC811-16FD-1607-7280-EF6704666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592697"/>
            <a:ext cx="10058400" cy="3566160"/>
          </a:xfrm>
          <a:prstGeom prst="rect">
            <a:avLst/>
          </a:prstGeom>
        </p:spPr>
      </p:pic>
      <p:sp>
        <p:nvSpPr>
          <p:cNvPr id="6" name="TextBox 5">
            <a:extLst>
              <a:ext uri="{FF2B5EF4-FFF2-40B4-BE49-F238E27FC236}">
                <a16:creationId xmlns:a16="http://schemas.microsoft.com/office/drawing/2014/main" id="{9DD220EF-4503-86A0-0003-4565FBDE0E90}"/>
              </a:ext>
            </a:extLst>
          </p:cNvPr>
          <p:cNvSpPr txBox="1"/>
          <p:nvPr/>
        </p:nvSpPr>
        <p:spPr>
          <a:xfrm>
            <a:off x="1184564" y="4436918"/>
            <a:ext cx="9940636" cy="1969770"/>
          </a:xfrm>
          <a:prstGeom prst="rect">
            <a:avLst/>
          </a:prstGeom>
          <a:noFill/>
        </p:spPr>
        <p:txBody>
          <a:bodyPr wrap="square" rtlCol="0">
            <a:spAutoFit/>
          </a:bodyPr>
          <a:lstStyle/>
          <a:p>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2800" b="1" i="0" dirty="0">
                <a:solidFill>
                  <a:schemeClr val="bg2">
                    <a:lumMod val="10000"/>
                  </a:schemeClr>
                </a:solidFill>
                <a:effectLst/>
                <a:latin typeface="Times New Roman" panose="02020603050405020304" pitchFamily="18" charset="0"/>
                <a:cs typeface="Times New Roman" panose="02020603050405020304" pitchFamily="18" charset="0"/>
              </a:rPr>
              <a:t>Innovative Stroke Care: </a:t>
            </a:r>
          </a:p>
          <a:p>
            <a:r>
              <a:rPr lang="en-US" sz="2800" b="1" i="0" dirty="0">
                <a:solidFill>
                  <a:schemeClr val="bg2">
                    <a:lumMod val="10000"/>
                  </a:schemeClr>
                </a:solidFill>
                <a:effectLst/>
                <a:latin typeface="Times New Roman" panose="02020603050405020304" pitchFamily="18" charset="0"/>
                <a:cs typeface="Times New Roman" panose="02020603050405020304" pitchFamily="18" charset="0"/>
              </a:rPr>
              <a:t>                            The Power of Data and </a:t>
            </a:r>
            <a:r>
              <a:rPr lang="en-US" sz="2800" b="1" dirty="0">
                <a:solidFill>
                  <a:schemeClr val="bg2">
                    <a:lumMod val="10000"/>
                  </a:schemeClr>
                </a:solidFill>
                <a:latin typeface="Times New Roman" panose="02020603050405020304" pitchFamily="18" charset="0"/>
                <a:cs typeface="Times New Roman" panose="02020603050405020304" pitchFamily="18" charset="0"/>
              </a:rPr>
              <a:t>Machine Learning</a:t>
            </a:r>
            <a:endParaRPr lang="en-US" sz="2800" b="1" i="0" dirty="0">
              <a:solidFill>
                <a:schemeClr val="bg2">
                  <a:lumMod val="10000"/>
                </a:schemeClr>
              </a:solidFill>
              <a:effectLst/>
              <a:latin typeface="Times New Roman" panose="02020603050405020304" pitchFamily="18" charset="0"/>
              <a:cs typeface="Times New Roman" panose="02020603050405020304" pitchFamily="18" charset="0"/>
            </a:endParaRPr>
          </a:p>
          <a:p>
            <a:br>
              <a:rPr lang="en-US" sz="2400" b="1" i="0" dirty="0">
                <a:solidFill>
                  <a:schemeClr val="bg2">
                    <a:lumMod val="10000"/>
                  </a:schemeClr>
                </a:solidFill>
                <a:effectLst/>
                <a:latin typeface="+mn-lt"/>
              </a:rPr>
            </a:br>
            <a:r>
              <a:rPr lang="en-US" sz="2400" b="1" i="0" dirty="0">
                <a:solidFill>
                  <a:schemeClr val="bg2">
                    <a:lumMod val="10000"/>
                  </a:schemeClr>
                </a:solidFill>
                <a:effectLst/>
                <a:latin typeface="+mn-lt"/>
              </a:rPr>
              <a:t>                                                                       </a:t>
            </a:r>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Submitted by : RUBAKUMARAN R</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63122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1000"/>
                                        <p:tgtEl>
                                          <p:spTgt spid="3"/>
                                        </p:tgtEl>
                                      </p:cBhvr>
                                    </p:animEffect>
                                  </p:childTnLst>
                                </p:cTn>
                              </p:par>
                              <p:par>
                                <p:cTn id="8" presetID="42" presetClass="entr" presetSubtype="0" fill="hold" grpId="0" nodeType="withEffect">
                                  <p:stCondLst>
                                    <p:cond delay="0"/>
                                  </p:stCondLst>
                                  <p:iterate type="wd">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anim calcmode="lin" valueType="num">
                                      <p:cBhvr>
                                        <p:cTn id="11" dur="500" fill="hold"/>
                                        <p:tgtEl>
                                          <p:spTgt spid="6"/>
                                        </p:tgtEl>
                                        <p:attrNameLst>
                                          <p:attrName>ppt_x</p:attrName>
                                        </p:attrNameLst>
                                      </p:cBhvr>
                                      <p:tavLst>
                                        <p:tav tm="0">
                                          <p:val>
                                            <p:strVal val="#ppt_x"/>
                                          </p:val>
                                        </p:tav>
                                        <p:tav tm="100000">
                                          <p:val>
                                            <p:strVal val="#ppt_x"/>
                                          </p:val>
                                        </p:tav>
                                      </p:tavLst>
                                    </p:anim>
                                    <p:anim calcmode="lin" valueType="num">
                                      <p:cBhvr>
                                        <p:cTn id="12"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EE13-3AA4-2965-A067-6EE956B6AA36}"/>
              </a:ext>
            </a:extLst>
          </p:cNvPr>
          <p:cNvSpPr>
            <a:spLocks noGrp="1"/>
          </p:cNvSpPr>
          <p:nvPr>
            <p:ph type="title"/>
          </p:nvPr>
        </p:nvSpPr>
        <p:spPr>
          <a:xfrm>
            <a:off x="1097280" y="286603"/>
            <a:ext cx="10058400" cy="1303206"/>
          </a:xfrm>
        </p:spPr>
        <p:txBody>
          <a:bodyPr>
            <a:normAutofit/>
          </a:bodyPr>
          <a:lstStyle/>
          <a:p>
            <a:r>
              <a:rPr lang="en-US" sz="2800" b="1" dirty="0">
                <a:latin typeface="Times New Roman" panose="02020603050405020304" pitchFamily="18" charset="0"/>
                <a:cs typeface="Times New Roman" panose="02020603050405020304" pitchFamily="18" charset="0"/>
              </a:rPr>
              <a:t>                                               Chapter – 3</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92946B9-4ED9-1640-2587-8A1CBA769FC1}"/>
              </a:ext>
            </a:extLst>
          </p:cNvPr>
          <p:cNvSpPr>
            <a:spLocks noGrp="1"/>
          </p:cNvSpPr>
          <p:nvPr>
            <p:ph idx="1"/>
          </p:nvPr>
        </p:nvSpPr>
        <p:spPr>
          <a:xfrm>
            <a:off x="1052253" y="1949643"/>
            <a:ext cx="10058400" cy="4023360"/>
          </a:xfrm>
        </p:spPr>
        <p:txBody>
          <a:bodyPr>
            <a:normAutofit fontScale="85000" lnSpcReduction="10000"/>
          </a:bodyPr>
          <a:lstStyle/>
          <a:p>
            <a:pPr algn="just"/>
            <a:r>
              <a:rPr lang="en-US" sz="2100" b="1" dirty="0">
                <a:latin typeface="Times New Roman" panose="02020603050405020304" pitchFamily="18" charset="0"/>
                <a:cs typeface="Times New Roman" panose="02020603050405020304" pitchFamily="18" charset="0"/>
              </a:rPr>
              <a:t>Data Cleaning and Pre-processing :</a:t>
            </a:r>
          </a:p>
          <a:p>
            <a:pPr algn="just">
              <a:lnSpc>
                <a:spcPct val="120000"/>
              </a:lnSpc>
            </a:pPr>
            <a:r>
              <a:rPr lang="en-US" sz="1900" dirty="0">
                <a:latin typeface="Times New Roman" panose="02020603050405020304" pitchFamily="18" charset="0"/>
                <a:cs typeface="Times New Roman" panose="02020603050405020304" pitchFamily="18" charset="0"/>
              </a:rPr>
              <a:t>              Before building a model, data pre processing is required to remove unwanted noise and outliers from the dataset that could lead the model to depart from its intended training. This stage addresses everything that prevents the model from functioning more efficiently. Following the collection of the relevant dataset, the data must be cleaned and prepared for model development. As stated before, the dataset used has eleven characteristics. The dataset is then inspected for null values and filled if any are detected. The null values in the column BMI are filled using the data column’s mean in this case. Label encoding converts the dataset’s string literals to integer values that the computer can comprehend. As the computer is frequently trained on numbers, the strings must be converted to integers. The gathered dataset has six columns of the data type string. All strings are encoded during label encoding, and the whole dataset is transformed into a collection of numbers. The dataset used for stroke prediction is very imbalanced. The dataset has a total of 5109 rows, with 249 rows indicating the possibility of a stroke and 4860 rows confirming the lack of a stroke. If such an unbalanced data is not dealt with properly, the findings will be inaccurate, and the forecast will be ineffective. As a result, to obtain an efficient model, this unbalanced data must be dealt with first.</a:t>
            </a:r>
          </a:p>
          <a:p>
            <a:endParaRPr lang="en-US" dirty="0"/>
          </a:p>
        </p:txBody>
      </p:sp>
      <p:sp>
        <p:nvSpPr>
          <p:cNvPr id="4" name="Slide Number Placeholder 3">
            <a:extLst>
              <a:ext uri="{FF2B5EF4-FFF2-40B4-BE49-F238E27FC236}">
                <a16:creationId xmlns:a16="http://schemas.microsoft.com/office/drawing/2014/main" id="{D81D79D9-8DAA-0735-9912-4BDAF1FEB5B9}"/>
              </a:ext>
            </a:extLst>
          </p:cNvPr>
          <p:cNvSpPr>
            <a:spLocks noGrp="1"/>
          </p:cNvSpPr>
          <p:nvPr>
            <p:ph type="sldNum" sz="quarter" idx="12"/>
          </p:nvPr>
        </p:nvSpPr>
        <p:spPr/>
        <p:txBody>
          <a:bodyPr/>
          <a:lstStyle/>
          <a:p>
            <a:fld id="{E032704E-526C-452C-85B7-EB4CEAD1938C}" type="slidenum">
              <a:rPr lang="en-US" smtClean="0"/>
              <a:t>10</a:t>
            </a:fld>
            <a:endParaRPr lang="en-US"/>
          </a:p>
        </p:txBody>
      </p:sp>
    </p:spTree>
    <p:extLst>
      <p:ext uri="{BB962C8B-B14F-4D97-AF65-F5344CB8AC3E}">
        <p14:creationId xmlns:p14="http://schemas.microsoft.com/office/powerpoint/2010/main" val="2800237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900"/>
                                        <p:tgtEl>
                                          <p:spTgt spid="3">
                                            <p:txEl>
                                              <p:pRg st="0" end="0"/>
                                            </p:txEl>
                                          </p:spTgt>
                                        </p:tgtEl>
                                      </p:cBhvr>
                                    </p:animEffect>
                                  </p:childTnLst>
                                </p:cTn>
                              </p:par>
                            </p:childTnLst>
                          </p:cTn>
                        </p:par>
                        <p:par>
                          <p:cTn id="12" fill="hold">
                            <p:stCondLst>
                              <p:cond delay="1400"/>
                            </p:stCondLst>
                            <p:childTnLst>
                              <p:par>
                                <p:cTn id="13" presetID="10" presetClass="entr" presetSubtype="0" fill="hold" grpId="0"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36E5-60DD-439C-3E89-44CCE05275E7}"/>
              </a:ext>
            </a:extLst>
          </p:cNvPr>
          <p:cNvSpPr>
            <a:spLocks noGrp="1"/>
          </p:cNvSpPr>
          <p:nvPr>
            <p:ph type="title"/>
          </p:nvPr>
        </p:nvSpPr>
        <p:spPr/>
        <p:txBody>
          <a:bodyPr/>
          <a:lstStyle/>
          <a:p>
            <a:r>
              <a:rPr lang="en-US" dirty="0"/>
              <a:t>                      </a:t>
            </a:r>
            <a:r>
              <a:rPr lang="en-US" b="1" dirty="0"/>
              <a:t>Supervised Data</a:t>
            </a:r>
          </a:p>
        </p:txBody>
      </p:sp>
      <p:sp>
        <p:nvSpPr>
          <p:cNvPr id="3" name="Text Placeholder 2">
            <a:extLst>
              <a:ext uri="{FF2B5EF4-FFF2-40B4-BE49-F238E27FC236}">
                <a16:creationId xmlns:a16="http://schemas.microsoft.com/office/drawing/2014/main" id="{F1C01411-82B0-07E0-B966-45F8BEC51DCB}"/>
              </a:ext>
            </a:extLst>
          </p:cNvPr>
          <p:cNvSpPr>
            <a:spLocks noGrp="1"/>
          </p:cNvSpPr>
          <p:nvPr>
            <p:ph type="body" idx="1"/>
          </p:nvPr>
        </p:nvSpPr>
        <p:spPr/>
        <p:txBody>
          <a:bodyPr>
            <a:normAutofit/>
          </a:bodyPr>
          <a:lstStyle/>
          <a:p>
            <a:r>
              <a:rPr lang="en-US" sz="1800" b="1" dirty="0">
                <a:latin typeface="Times New Roman" panose="02020603050405020304" pitchFamily="18" charset="0"/>
                <a:cs typeface="Times New Roman" panose="02020603050405020304" pitchFamily="18" charset="0"/>
              </a:rPr>
              <a:t>classification</a:t>
            </a:r>
          </a:p>
        </p:txBody>
      </p:sp>
      <p:sp>
        <p:nvSpPr>
          <p:cNvPr id="5" name="Text Placeholder 4">
            <a:extLst>
              <a:ext uri="{FF2B5EF4-FFF2-40B4-BE49-F238E27FC236}">
                <a16:creationId xmlns:a16="http://schemas.microsoft.com/office/drawing/2014/main" id="{D7DEC1A8-6C3C-3BDA-C58C-B18DF87E7D9E}"/>
              </a:ext>
            </a:extLst>
          </p:cNvPr>
          <p:cNvSpPr>
            <a:spLocks noGrp="1"/>
          </p:cNvSpPr>
          <p:nvPr>
            <p:ph type="body" sz="quarter" idx="3"/>
          </p:nvPr>
        </p:nvSpPr>
        <p:spPr/>
        <p:txBody>
          <a:bodyPr>
            <a:normAutofit/>
          </a:bodyPr>
          <a:lstStyle/>
          <a:p>
            <a:r>
              <a:rPr lang="en-US" sz="1800" b="1" dirty="0">
                <a:latin typeface="Times New Roman" panose="02020603050405020304" pitchFamily="18" charset="0"/>
                <a:cs typeface="Times New Roman" panose="02020603050405020304" pitchFamily="18" charset="0"/>
              </a:rPr>
              <a:t>regression</a:t>
            </a:r>
          </a:p>
        </p:txBody>
      </p:sp>
      <p:sp>
        <p:nvSpPr>
          <p:cNvPr id="6" name="Content Placeholder 5">
            <a:extLst>
              <a:ext uri="{FF2B5EF4-FFF2-40B4-BE49-F238E27FC236}">
                <a16:creationId xmlns:a16="http://schemas.microsoft.com/office/drawing/2014/main" id="{7D2F6864-DC1F-5397-5DF2-B266F21088A7}"/>
              </a:ext>
            </a:extLst>
          </p:cNvPr>
          <p:cNvSpPr>
            <a:spLocks noGrp="1"/>
          </p:cNvSpPr>
          <p:nvPr>
            <p:ph sz="quarter" idx="4"/>
          </p:nvPr>
        </p:nvSpPr>
        <p:spPr/>
        <p:txBody>
          <a:bodyPr>
            <a:normAutofit/>
          </a:bodyPr>
          <a:lstStyle/>
          <a:p>
            <a:pPr algn="just">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Regression gives continuous values.</a:t>
            </a:r>
          </a:p>
          <a:p>
            <a:pPr algn="just">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It uses the mapping function to map values to continuous output.</a:t>
            </a:r>
          </a:p>
          <a:p>
            <a:pPr algn="just">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Regression has ordered predicted data</a:t>
            </a:r>
            <a:r>
              <a:rPr lang="en-US" sz="1800" dirty="0">
                <a:solidFill>
                  <a:srgbClr val="212529"/>
                </a:solidFill>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It attempts to find a best fit line. It tries to extrapolate the graph to find/predict the values.</a:t>
            </a:r>
          </a:p>
          <a:p>
            <a:pPr algn="just">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Regression is done using the root mean square error method.</a:t>
            </a:r>
            <a:endParaRPr lang="en-US" sz="1800" dirty="0">
              <a:solidFill>
                <a:srgbClr val="212529"/>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1FD3C10-2F43-DA65-6490-22F9EAA755C5}"/>
              </a:ext>
            </a:extLst>
          </p:cNvPr>
          <p:cNvSpPr>
            <a:spLocks noGrp="1"/>
          </p:cNvSpPr>
          <p:nvPr>
            <p:ph type="sldNum" sz="quarter" idx="12"/>
          </p:nvPr>
        </p:nvSpPr>
        <p:spPr/>
        <p:txBody>
          <a:bodyPr/>
          <a:lstStyle/>
          <a:p>
            <a:fld id="{E032704E-526C-452C-85B7-EB4CEAD1938C}" type="slidenum">
              <a:rPr lang="en-US" smtClean="0"/>
              <a:t>11</a:t>
            </a:fld>
            <a:endParaRPr lang="en-US"/>
          </a:p>
        </p:txBody>
      </p:sp>
      <p:sp>
        <p:nvSpPr>
          <p:cNvPr id="10" name="Content Placeholder 9">
            <a:extLst>
              <a:ext uri="{FF2B5EF4-FFF2-40B4-BE49-F238E27FC236}">
                <a16:creationId xmlns:a16="http://schemas.microsoft.com/office/drawing/2014/main" id="{A14445FD-977A-1458-83E8-DE2BF63D695C}"/>
              </a:ext>
            </a:extLst>
          </p:cNvPr>
          <p:cNvSpPr>
            <a:spLocks noGrp="1"/>
          </p:cNvSpPr>
          <p:nvPr>
            <p:ph sz="half" idx="2"/>
          </p:nvPr>
        </p:nvSpPr>
        <p:spPr/>
        <p:txBody>
          <a:bodyPr/>
          <a:lstStyle/>
          <a:p>
            <a:pPr>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Classification gives out discrete values.</a:t>
            </a:r>
          </a:p>
          <a:p>
            <a:pPr>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Given a group of data, this method helps group the data into different groups.</a:t>
            </a:r>
            <a:endParaRPr lang="en-US" sz="1800" dirty="0">
              <a:solidFill>
                <a:srgbClr val="212529"/>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In classification, the nature of the predicted data is unordered.</a:t>
            </a:r>
          </a:p>
          <a:p>
            <a:pPr>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In classification, the nature of the predicted data is unordered.</a:t>
            </a:r>
            <a:endParaRPr lang="en-US" sz="1800" dirty="0">
              <a:solidFill>
                <a:srgbClr val="212529"/>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Classification is done by measuring the accuracy.</a:t>
            </a:r>
          </a:p>
          <a:p>
            <a:endParaRPr lang="en-US" dirty="0"/>
          </a:p>
        </p:txBody>
      </p:sp>
    </p:spTree>
    <p:extLst>
      <p:ext uri="{BB962C8B-B14F-4D97-AF65-F5344CB8AC3E}">
        <p14:creationId xmlns:p14="http://schemas.microsoft.com/office/powerpoint/2010/main" val="2782113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97A347-F93F-2036-9E8A-0DCE6C6AB797}"/>
              </a:ext>
            </a:extLst>
          </p:cNvPr>
          <p:cNvSpPr>
            <a:spLocks noGrp="1"/>
          </p:cNvSpPr>
          <p:nvPr>
            <p:ph type="sldNum" sz="quarter" idx="12"/>
          </p:nvPr>
        </p:nvSpPr>
        <p:spPr/>
        <p:txBody>
          <a:bodyPr/>
          <a:lstStyle/>
          <a:p>
            <a:fld id="{E032704E-526C-452C-85B7-EB4CEAD1938C}" type="slidenum">
              <a:rPr lang="en-US" smtClean="0"/>
              <a:t>12</a:t>
            </a:fld>
            <a:endParaRPr lang="en-US"/>
          </a:p>
        </p:txBody>
      </p:sp>
      <p:sp>
        <p:nvSpPr>
          <p:cNvPr id="3" name="TextBox 2">
            <a:extLst>
              <a:ext uri="{FF2B5EF4-FFF2-40B4-BE49-F238E27FC236}">
                <a16:creationId xmlns:a16="http://schemas.microsoft.com/office/drawing/2014/main" id="{CBA9114B-10CC-1709-8D4C-620E27B2A2F6}"/>
              </a:ext>
            </a:extLst>
          </p:cNvPr>
          <p:cNvSpPr txBox="1"/>
          <p:nvPr/>
        </p:nvSpPr>
        <p:spPr>
          <a:xfrm>
            <a:off x="968992" y="573206"/>
            <a:ext cx="6939596" cy="59093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Machine Learning Algorithms:</a:t>
            </a:r>
          </a:p>
          <a:p>
            <a:r>
              <a:rPr lang="en-US" b="1" dirty="0">
                <a:latin typeface="Times New Roman" panose="02020603050405020304" pitchFamily="18" charset="0"/>
                <a:cs typeface="Times New Roman" panose="02020603050405020304" pitchFamily="18" charset="0"/>
              </a:rPr>
              <a:t>Decision Tree :</a:t>
            </a:r>
          </a:p>
          <a:p>
            <a:endParaRPr lang="en-US" dirty="0"/>
          </a:p>
          <a:p>
            <a:pPr algn="just"/>
            <a:r>
              <a:rPr lang="en-US" i="0" dirty="0">
                <a:solidFill>
                  <a:srgbClr val="000000"/>
                </a:solidFill>
                <a:effectLst/>
                <a:latin typeface="Times New Roman" panose="02020603050405020304" pitchFamily="18" charset="0"/>
                <a:cs typeface="Times New Roman" panose="02020603050405020304" pitchFamily="18" charset="0"/>
              </a:rPr>
              <a:t>		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r>
              <a:rPr lang="en-US" dirty="0">
                <a:solidFill>
                  <a:srgbClr val="000000"/>
                </a:solidFill>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 The decisions or the test are performed on the basis of features of the given dataset. </a:t>
            </a:r>
            <a:r>
              <a:rPr lang="en-US"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r>
              <a:rPr lang="en-US" i="1"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a:t>
            </a:r>
            <a:r>
              <a:rPr lang="en-US" i="0" dirty="0">
                <a:solidFill>
                  <a:srgbClr val="000000"/>
                </a:solidFill>
                <a:effectLst/>
                <a:latin typeface="Times New Roman" panose="02020603050405020304" pitchFamily="18" charset="0"/>
                <a:cs typeface="Times New Roman" panose="02020603050405020304" pitchFamily="18" charset="0"/>
              </a:rPr>
              <a:t>t is called a decision tree because, similar to a tree, it starts with the root node, which expands on further branches and constructs a tree-like structure. In order to build a tree, we use the CART algorithm, which stands for Classification and Regression Tree algorithm. A decision tree simply asks a question, and based on the answer (Yes/No), it further split the tree into subtrees.</a:t>
            </a:r>
          </a:p>
          <a:p>
            <a:endParaRPr lang="en-US" dirty="0"/>
          </a:p>
        </p:txBody>
      </p:sp>
      <p:pic>
        <p:nvPicPr>
          <p:cNvPr id="5" name="Picture 4">
            <a:extLst>
              <a:ext uri="{FF2B5EF4-FFF2-40B4-BE49-F238E27FC236}">
                <a16:creationId xmlns:a16="http://schemas.microsoft.com/office/drawing/2014/main" id="{90F13482-4C1E-6769-2036-A5C606EC5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140" y="1313234"/>
            <a:ext cx="3657600" cy="4066161"/>
          </a:xfrm>
          <a:prstGeom prst="rect">
            <a:avLst/>
          </a:prstGeom>
        </p:spPr>
      </p:pic>
    </p:spTree>
    <p:extLst>
      <p:ext uri="{BB962C8B-B14F-4D97-AF65-F5344CB8AC3E}">
        <p14:creationId xmlns:p14="http://schemas.microsoft.com/office/powerpoint/2010/main" val="1289062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C67A6D-ECFA-27BB-4CE8-6C61C203E313}"/>
              </a:ext>
            </a:extLst>
          </p:cNvPr>
          <p:cNvSpPr>
            <a:spLocks noGrp="1"/>
          </p:cNvSpPr>
          <p:nvPr>
            <p:ph type="sldNum" sz="quarter" idx="12"/>
          </p:nvPr>
        </p:nvSpPr>
        <p:spPr/>
        <p:txBody>
          <a:bodyPr/>
          <a:lstStyle/>
          <a:p>
            <a:fld id="{E032704E-526C-452C-85B7-EB4CEAD1938C}" type="slidenum">
              <a:rPr lang="en-US" smtClean="0"/>
              <a:t>13</a:t>
            </a:fld>
            <a:endParaRPr lang="en-US"/>
          </a:p>
        </p:txBody>
      </p:sp>
      <p:sp>
        <p:nvSpPr>
          <p:cNvPr id="5" name="TextBox 4">
            <a:extLst>
              <a:ext uri="{FF2B5EF4-FFF2-40B4-BE49-F238E27FC236}">
                <a16:creationId xmlns:a16="http://schemas.microsoft.com/office/drawing/2014/main" id="{CD4062E9-3E6E-351B-A742-41DD87EE6859}"/>
              </a:ext>
            </a:extLst>
          </p:cNvPr>
          <p:cNvSpPr txBox="1"/>
          <p:nvPr/>
        </p:nvSpPr>
        <p:spPr>
          <a:xfrm>
            <a:off x="1089498" y="690664"/>
            <a:ext cx="6624536"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Random Forest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To achieve more accurate and consistent prediction, random forest creates several decision trees and combines them together. The major benefit of using it is its ability to solve both regression and classification issues. When building each individual tree, it employs bagging and feature randomness in order to produce an uncorrelated tree forest whose collective forecast has much better accuracy than any individual tree’s prediction. In this algorithm, during the splitting of nodes it takes only random subset of nodes into an account. When splitting a node, it looks for the best feature from a random group of features rather than the most significant feature. This results into getting better accuracy. It efficiently deals with the huge datasets. It also solves the issue of overfitting in datasets. It works as follows: First, it’ll select random samples from the provided dataset. Next, for every selected sample it’ll create a decision tree and it’ll receive a forecasted result from every created decision tree. Then for each result which was predicted, it’ll perform voting and through voting it will select the best predicted result.</a:t>
            </a:r>
          </a:p>
        </p:txBody>
      </p:sp>
      <p:pic>
        <p:nvPicPr>
          <p:cNvPr id="11" name="Picture 10">
            <a:extLst>
              <a:ext uri="{FF2B5EF4-FFF2-40B4-BE49-F238E27FC236}">
                <a16:creationId xmlns:a16="http://schemas.microsoft.com/office/drawing/2014/main" id="{B9F368D4-E929-4189-D974-B97F2A012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855" y="1303506"/>
            <a:ext cx="4182894" cy="4494179"/>
          </a:xfrm>
          <a:prstGeom prst="rect">
            <a:avLst/>
          </a:prstGeom>
        </p:spPr>
      </p:pic>
    </p:spTree>
    <p:extLst>
      <p:ext uri="{BB962C8B-B14F-4D97-AF65-F5344CB8AC3E}">
        <p14:creationId xmlns:p14="http://schemas.microsoft.com/office/powerpoint/2010/main" val="35533336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CA1C1C-CCC7-A13C-D86A-B05AE55A8E6B}"/>
              </a:ext>
            </a:extLst>
          </p:cNvPr>
          <p:cNvSpPr>
            <a:spLocks noGrp="1"/>
          </p:cNvSpPr>
          <p:nvPr>
            <p:ph type="sldNum" sz="quarter" idx="12"/>
          </p:nvPr>
        </p:nvSpPr>
        <p:spPr/>
        <p:txBody>
          <a:bodyPr/>
          <a:lstStyle/>
          <a:p>
            <a:fld id="{E032704E-526C-452C-85B7-EB4CEAD1938C}" type="slidenum">
              <a:rPr lang="en-US" smtClean="0"/>
              <a:t>14</a:t>
            </a:fld>
            <a:endParaRPr lang="en-US"/>
          </a:p>
        </p:txBody>
      </p:sp>
      <p:sp>
        <p:nvSpPr>
          <p:cNvPr id="3" name="TextBox 2">
            <a:extLst>
              <a:ext uri="{FF2B5EF4-FFF2-40B4-BE49-F238E27FC236}">
                <a16:creationId xmlns:a16="http://schemas.microsoft.com/office/drawing/2014/main" id="{857ACFE2-C860-9181-0F6D-7DEAB55D4B91}"/>
              </a:ext>
            </a:extLst>
          </p:cNvPr>
          <p:cNvSpPr txBox="1"/>
          <p:nvPr/>
        </p:nvSpPr>
        <p:spPr>
          <a:xfrm>
            <a:off x="1070043" y="408562"/>
            <a:ext cx="7227651"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 Nearest Neighbor (KNN) :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KNN assumes similar objects are nearer to one another. When the parameters are continuous in that case knn is preferred. In this algorithm it classifies objects by predicting their nearest neighbor. It’s simple and easy to implement and also has high speed because of which it is preferred over the other algorithms when it comes to solving classification problems. The algorithm classifies whether or not the patient has affected by brain stroke dataset as an input. </a:t>
            </a:r>
          </a:p>
          <a:p>
            <a:pPr algn="just"/>
            <a:r>
              <a:rPr lang="en-US" dirty="0">
                <a:latin typeface="Times New Roman" panose="02020603050405020304" pitchFamily="18" charset="0"/>
                <a:cs typeface="Times New Roman" panose="02020603050405020304" pitchFamily="18" charset="0"/>
              </a:rPr>
              <a:t>Algorithm takes following steps :- </a:t>
            </a:r>
          </a:p>
          <a:p>
            <a:pPr algn="just"/>
            <a:r>
              <a:rPr lang="en-US" dirty="0">
                <a:latin typeface="Times New Roman" panose="02020603050405020304" pitchFamily="18" charset="0"/>
                <a:cs typeface="Times New Roman" panose="02020603050405020304" pitchFamily="18" charset="0"/>
              </a:rPr>
              <a:t>	Step 1: Select the value for K. </a:t>
            </a:r>
          </a:p>
          <a:p>
            <a:pPr algn="just"/>
            <a:r>
              <a:rPr lang="en-US" dirty="0">
                <a:latin typeface="Times New Roman" panose="02020603050405020304" pitchFamily="18" charset="0"/>
                <a:cs typeface="Times New Roman" panose="02020603050405020304" pitchFamily="18" charset="0"/>
              </a:rPr>
              <a:t>	Step 2 : Find the Euclidean distance of K no. of neighbors. </a:t>
            </a:r>
          </a:p>
          <a:p>
            <a:pPr algn="just"/>
            <a:r>
              <a:rPr lang="en-US" dirty="0">
                <a:latin typeface="Times New Roman" panose="02020603050405020304" pitchFamily="18" charset="0"/>
                <a:cs typeface="Times New Roman" panose="02020603050405020304" pitchFamily="18" charset="0"/>
              </a:rPr>
              <a:t>	Step 3 : Based on calculated distance, select the K nearest neighbors in the training 13 data which are nearest to unknown data points. </a:t>
            </a:r>
          </a:p>
          <a:p>
            <a:pPr algn="just"/>
            <a:r>
              <a:rPr lang="en-US" dirty="0">
                <a:latin typeface="Times New Roman" panose="02020603050405020304" pitchFamily="18" charset="0"/>
                <a:cs typeface="Times New Roman" panose="02020603050405020304" pitchFamily="18" charset="0"/>
              </a:rPr>
              <a:t>	Step 4 : Calculate no. of data points in each category among these K neighbors. </a:t>
            </a:r>
          </a:p>
          <a:p>
            <a:pPr algn="just"/>
            <a:r>
              <a:rPr lang="en-US" dirty="0">
                <a:latin typeface="Times New Roman" panose="02020603050405020304" pitchFamily="18" charset="0"/>
                <a:cs typeface="Times New Roman" panose="02020603050405020304" pitchFamily="18" charset="0"/>
              </a:rPr>
              <a:t>	Step 5 : Assign new data points to the category which has the maximum no. of neighbors. </a:t>
            </a:r>
          </a:p>
          <a:p>
            <a:pPr algn="just"/>
            <a:r>
              <a:rPr lang="en-US" dirty="0">
                <a:latin typeface="Times New Roman" panose="02020603050405020304" pitchFamily="18" charset="0"/>
                <a:cs typeface="Times New Roman" panose="02020603050405020304" pitchFamily="18" charset="0"/>
              </a:rPr>
              <a:t>	Step 6 : Stop.</a:t>
            </a:r>
          </a:p>
        </p:txBody>
      </p:sp>
      <p:pic>
        <p:nvPicPr>
          <p:cNvPr id="5" name="Picture 4">
            <a:extLst>
              <a:ext uri="{FF2B5EF4-FFF2-40B4-BE49-F238E27FC236}">
                <a16:creationId xmlns:a16="http://schemas.microsoft.com/office/drawing/2014/main" id="{044A1782-428B-13A4-CF94-AC0D172D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694" y="912134"/>
            <a:ext cx="3433865" cy="4851740"/>
          </a:xfrm>
          <a:prstGeom prst="rect">
            <a:avLst/>
          </a:prstGeom>
        </p:spPr>
      </p:pic>
    </p:spTree>
    <p:extLst>
      <p:ext uri="{BB962C8B-B14F-4D97-AF65-F5344CB8AC3E}">
        <p14:creationId xmlns:p14="http://schemas.microsoft.com/office/powerpoint/2010/main" val="28109614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2337D-2D6C-4C7A-EFF4-361DB44B4EBE}"/>
              </a:ext>
            </a:extLst>
          </p:cNvPr>
          <p:cNvSpPr>
            <a:spLocks noGrp="1"/>
          </p:cNvSpPr>
          <p:nvPr>
            <p:ph type="sldNum" sz="quarter" idx="12"/>
          </p:nvPr>
        </p:nvSpPr>
        <p:spPr/>
        <p:txBody>
          <a:bodyPr/>
          <a:lstStyle/>
          <a:p>
            <a:fld id="{E032704E-526C-452C-85B7-EB4CEAD1938C}" type="slidenum">
              <a:rPr lang="en-US" smtClean="0"/>
              <a:pPr/>
              <a:t>15</a:t>
            </a:fld>
            <a:endParaRPr lang="en-US"/>
          </a:p>
        </p:txBody>
      </p:sp>
      <p:sp>
        <p:nvSpPr>
          <p:cNvPr id="4" name="TextBox 3">
            <a:extLst>
              <a:ext uri="{FF2B5EF4-FFF2-40B4-BE49-F238E27FC236}">
                <a16:creationId xmlns:a16="http://schemas.microsoft.com/office/drawing/2014/main" id="{0C3304F9-CF24-9D92-F348-FBE1A33C6124}"/>
              </a:ext>
            </a:extLst>
          </p:cNvPr>
          <p:cNvSpPr txBox="1"/>
          <p:nvPr/>
        </p:nvSpPr>
        <p:spPr>
          <a:xfrm>
            <a:off x="1070043" y="749030"/>
            <a:ext cx="7256834"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Naive Bayes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Naive Bayes is a probabilistic machine learning algorithm which is mainly used in classification problems. It’s based on Bayes theorem. It is simple and easy to build. It deals with huge datasets efficiently. It can solve complicated classification problems. The existence of a specific feature in a class is assumed to be independent of the presence of any other feature according to naïve bayes theorem. </a:t>
            </a:r>
          </a:p>
          <a:p>
            <a:pPr algn="just"/>
            <a:r>
              <a:rPr lang="en-US" dirty="0">
                <a:latin typeface="Times New Roman" panose="02020603050405020304" pitchFamily="18" charset="0"/>
                <a:cs typeface="Times New Roman" panose="02020603050405020304" pitchFamily="18" charset="0"/>
              </a:rPr>
              <a:t>It’s formula is as follows : </a:t>
            </a:r>
          </a:p>
          <a:p>
            <a:pPr algn="just"/>
            <a:r>
              <a:rPr lang="en-US" dirty="0">
                <a:latin typeface="Times New Roman" panose="02020603050405020304" pitchFamily="18" charset="0"/>
                <a:cs typeface="Times New Roman" panose="02020603050405020304" pitchFamily="18" charset="0"/>
              </a:rPr>
              <a:t>P(S|T) = P(T|S) * P(S) / P(T) </a:t>
            </a:r>
          </a:p>
          <a:p>
            <a:pPr algn="just"/>
            <a:r>
              <a:rPr lang="en-US" dirty="0">
                <a:latin typeface="Times New Roman" panose="02020603050405020304" pitchFamily="18" charset="0"/>
                <a:cs typeface="Times New Roman" panose="02020603050405020304" pitchFamily="18" charset="0"/>
              </a:rPr>
              <a:t>Here, T is the event to be predicted, </a:t>
            </a:r>
          </a:p>
          <a:p>
            <a:pPr algn="just"/>
            <a:r>
              <a:rPr lang="en-US" dirty="0">
                <a:latin typeface="Times New Roman" panose="02020603050405020304" pitchFamily="18" charset="0"/>
                <a:cs typeface="Times New Roman" panose="02020603050405020304" pitchFamily="18" charset="0"/>
              </a:rPr>
              <a:t>          S is the class value for an event. </a:t>
            </a:r>
          </a:p>
          <a:p>
            <a:pPr algn="just"/>
            <a:r>
              <a:rPr lang="en-US" dirty="0">
                <a:latin typeface="Times New Roman" panose="02020603050405020304" pitchFamily="18" charset="0"/>
                <a:cs typeface="Times New Roman" panose="02020603050405020304" pitchFamily="18" charset="0"/>
              </a:rPr>
              <a:t>This equation. will find out the class in which the expected feature for classification. </a:t>
            </a:r>
          </a:p>
        </p:txBody>
      </p:sp>
      <p:pic>
        <p:nvPicPr>
          <p:cNvPr id="6" name="Picture 5">
            <a:extLst>
              <a:ext uri="{FF2B5EF4-FFF2-40B4-BE49-F238E27FC236}">
                <a16:creationId xmlns:a16="http://schemas.microsoft.com/office/drawing/2014/main" id="{D3951827-3028-FB6F-05E4-228B638BB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495" y="1147527"/>
            <a:ext cx="3336587" cy="3550596"/>
          </a:xfrm>
          <a:prstGeom prst="rect">
            <a:avLst/>
          </a:prstGeom>
        </p:spPr>
      </p:pic>
    </p:spTree>
    <p:extLst>
      <p:ext uri="{BB962C8B-B14F-4D97-AF65-F5344CB8AC3E}">
        <p14:creationId xmlns:p14="http://schemas.microsoft.com/office/powerpoint/2010/main" val="3135644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A521F4-BA54-A790-743A-49453408698A}"/>
              </a:ext>
            </a:extLst>
          </p:cNvPr>
          <p:cNvSpPr>
            <a:spLocks noGrp="1"/>
          </p:cNvSpPr>
          <p:nvPr>
            <p:ph type="sldNum" sz="quarter" idx="12"/>
          </p:nvPr>
        </p:nvSpPr>
        <p:spPr/>
        <p:txBody>
          <a:bodyPr/>
          <a:lstStyle/>
          <a:p>
            <a:fld id="{E032704E-526C-452C-85B7-EB4CEAD1938C}" type="slidenum">
              <a:rPr lang="en-US" smtClean="0"/>
              <a:t>16</a:t>
            </a:fld>
            <a:endParaRPr lang="en-US"/>
          </a:p>
        </p:txBody>
      </p:sp>
      <p:sp>
        <p:nvSpPr>
          <p:cNvPr id="3" name="TextBox 2">
            <a:extLst>
              <a:ext uri="{FF2B5EF4-FFF2-40B4-BE49-F238E27FC236}">
                <a16:creationId xmlns:a16="http://schemas.microsoft.com/office/drawing/2014/main" id="{8417AB7D-6151-A11F-B489-94B14272E2B3}"/>
              </a:ext>
            </a:extLst>
          </p:cNvPr>
          <p:cNvSpPr txBox="1"/>
          <p:nvPr/>
        </p:nvSpPr>
        <p:spPr>
          <a:xfrm>
            <a:off x="1040861" y="573932"/>
            <a:ext cx="7023370"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Support Vector Machine (SVM) : </a:t>
            </a:r>
          </a:p>
          <a:p>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primary role of SVM algorithm is that it separates two classes by creating a line of hyperplanes. Data points which are closest to the hyperplane or points of the data set that, if deleted, would change the position of dividing the hyperplane are known as support vectors. As a result, they might be regarded as essential components of the data set. The margin is the distance between hyperplane and nearest data point from either collection. The goal is to select the hyperplane with the maximum possible margin between it and any point in the training set increasing the likelihood of a new data being properly classified. SVM’s main objective is to find a hyperplane in N-dimensional space which will classify all the data points. The dimension of a hyperplane is actually dependent on the quantity of input features. If input has two features in that case the hyperplane will be a line and two dimensional plane.</a:t>
            </a:r>
          </a:p>
        </p:txBody>
      </p:sp>
      <p:pic>
        <p:nvPicPr>
          <p:cNvPr id="5" name="Picture 4">
            <a:extLst>
              <a:ext uri="{FF2B5EF4-FFF2-40B4-BE49-F238E27FC236}">
                <a16:creationId xmlns:a16="http://schemas.microsoft.com/office/drawing/2014/main" id="{5ED1EC0B-8C7E-D953-CC00-5F8B3C5D4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34" y="1183532"/>
            <a:ext cx="3745149" cy="3637717"/>
          </a:xfrm>
          <a:prstGeom prst="rect">
            <a:avLst/>
          </a:prstGeom>
        </p:spPr>
      </p:pic>
    </p:spTree>
    <p:extLst>
      <p:ext uri="{BB962C8B-B14F-4D97-AF65-F5344CB8AC3E}">
        <p14:creationId xmlns:p14="http://schemas.microsoft.com/office/powerpoint/2010/main" val="1015684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F13D7-29F9-23C9-14DF-AA1CB93B0C3F}"/>
              </a:ext>
            </a:extLst>
          </p:cNvPr>
          <p:cNvSpPr txBox="1"/>
          <p:nvPr/>
        </p:nvSpPr>
        <p:spPr>
          <a:xfrm>
            <a:off x="1111827" y="745581"/>
            <a:ext cx="6393874" cy="4524315"/>
          </a:xfrm>
          <a:prstGeom prst="rect">
            <a:avLst/>
          </a:prstGeom>
          <a:noFill/>
        </p:spPr>
        <p:txBody>
          <a:bodyPr wrap="square" rtlCol="0">
            <a:spAutoFit/>
          </a:bodyPr>
          <a:lstStyle/>
          <a:p>
            <a:pPr algn="just"/>
            <a:r>
              <a:rPr lang="en-US" b="1" i="0" dirty="0">
                <a:solidFill>
                  <a:srgbClr val="05192D"/>
                </a:solidFill>
                <a:effectLst/>
                <a:latin typeface="Times New Roman" panose="02020603050405020304" pitchFamily="18" charset="0"/>
                <a:cs typeface="Times New Roman" panose="02020603050405020304" pitchFamily="18" charset="0"/>
              </a:rPr>
              <a:t>AdaBoost Classifier :</a:t>
            </a:r>
          </a:p>
          <a:p>
            <a:pPr algn="l"/>
            <a:endParaRPr lang="en-US" dirty="0">
              <a:solidFill>
                <a:srgbClr val="05192D"/>
              </a:solidFill>
              <a:latin typeface="Studio-Feixen-Sans"/>
            </a:endParaRPr>
          </a:p>
          <a:p>
            <a:pPr algn="just"/>
            <a:r>
              <a:rPr lang="en-US" b="0" i="0" dirty="0">
                <a:solidFill>
                  <a:srgbClr val="05192D"/>
                </a:solidFill>
                <a:effectLst/>
                <a:latin typeface="Studio-Feixen-Sans"/>
              </a:rPr>
              <a:t> 	</a:t>
            </a:r>
            <a:r>
              <a:rPr lang="en-US" b="0" i="0" dirty="0">
                <a:solidFill>
                  <a:srgbClr val="05192D"/>
                </a:solidFill>
                <a:effectLst/>
                <a:latin typeface="Times New Roman" panose="02020603050405020304" pitchFamily="18" charset="0"/>
                <a:cs typeface="Times New Roman" panose="02020603050405020304" pitchFamily="18" charset="0"/>
              </a:rPr>
              <a:t>AdaBoost combines multiple classifiers to increase the accuracy of classifiers. AdaBoost is an iterative ensemble method. AdaBoost classifier builds a strong classifier by combining multiple poorly performing classifiers so that you will get high accuracy strong classifier. The basic concept behind Adaboost is to set the weights of classifiers and training the data sample in each iteration such that it ensures the accurate predictions of unusual observations. Any machine learning algorithm can be used as base classifier if it accepts weights on the training set. Adaboost should meet two conditions:</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The classifier should be trained interactively on various weighed training examples.</a:t>
            </a:r>
          </a:p>
          <a:p>
            <a:pPr algn="just">
              <a:buFont typeface="+mj-lt"/>
              <a:buAutoNum type="arabicPeriod"/>
            </a:pPr>
            <a:r>
              <a:rPr lang="en-US" b="0" i="0" dirty="0">
                <a:solidFill>
                  <a:srgbClr val="05192D"/>
                </a:solidFill>
                <a:effectLst/>
                <a:latin typeface="Times New Roman" panose="02020603050405020304" pitchFamily="18" charset="0"/>
                <a:cs typeface="Times New Roman" panose="02020603050405020304" pitchFamily="18" charset="0"/>
              </a:rPr>
              <a:t>In each iteration, it tries to provide an excellent fit for these examples by minimizing training error.</a:t>
            </a:r>
          </a:p>
        </p:txBody>
      </p:sp>
      <p:pic>
        <p:nvPicPr>
          <p:cNvPr id="6" name="Picture 5">
            <a:extLst>
              <a:ext uri="{FF2B5EF4-FFF2-40B4-BE49-F238E27FC236}">
                <a16:creationId xmlns:a16="http://schemas.microsoft.com/office/drawing/2014/main" id="{1CCAAEDD-025B-2F39-1B6D-A35079EBD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2" y="1290178"/>
            <a:ext cx="4010890" cy="3979718"/>
          </a:xfrm>
          <a:prstGeom prst="rect">
            <a:avLst/>
          </a:prstGeom>
        </p:spPr>
      </p:pic>
      <p:sp>
        <p:nvSpPr>
          <p:cNvPr id="3" name="Slide Number Placeholder 2">
            <a:extLst>
              <a:ext uri="{FF2B5EF4-FFF2-40B4-BE49-F238E27FC236}">
                <a16:creationId xmlns:a16="http://schemas.microsoft.com/office/drawing/2014/main" id="{3F6BD6C9-DDC7-1F04-D65A-5C313EC46E11}"/>
              </a:ext>
            </a:extLst>
          </p:cNvPr>
          <p:cNvSpPr>
            <a:spLocks noGrp="1"/>
          </p:cNvSpPr>
          <p:nvPr>
            <p:ph type="sldNum" sz="quarter" idx="12"/>
          </p:nvPr>
        </p:nvSpPr>
        <p:spPr/>
        <p:txBody>
          <a:bodyPr/>
          <a:lstStyle/>
          <a:p>
            <a:fld id="{D16F49E7-00A1-4C7A-BA59-5CA688930E9E}" type="slidenum">
              <a:rPr lang="en-US" smtClean="0"/>
              <a:t>17</a:t>
            </a:fld>
            <a:endParaRPr lang="en-US"/>
          </a:p>
        </p:txBody>
      </p:sp>
    </p:spTree>
    <p:extLst>
      <p:ext uri="{BB962C8B-B14F-4D97-AF65-F5344CB8AC3E}">
        <p14:creationId xmlns:p14="http://schemas.microsoft.com/office/powerpoint/2010/main" val="880760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55CB61-BD43-A5C9-8A86-8B15C39CA4B2}"/>
              </a:ext>
            </a:extLst>
          </p:cNvPr>
          <p:cNvSpPr>
            <a:spLocks noGrp="1"/>
          </p:cNvSpPr>
          <p:nvPr>
            <p:ph type="sldNum" sz="quarter" idx="12"/>
          </p:nvPr>
        </p:nvSpPr>
        <p:spPr/>
        <p:txBody>
          <a:bodyPr/>
          <a:lstStyle/>
          <a:p>
            <a:fld id="{E032704E-526C-452C-85B7-EB4CEAD1938C}" type="slidenum">
              <a:rPr lang="en-US" smtClean="0"/>
              <a:t>18</a:t>
            </a:fld>
            <a:endParaRPr lang="en-US"/>
          </a:p>
        </p:txBody>
      </p:sp>
      <p:sp>
        <p:nvSpPr>
          <p:cNvPr id="3" name="TextBox 2">
            <a:extLst>
              <a:ext uri="{FF2B5EF4-FFF2-40B4-BE49-F238E27FC236}">
                <a16:creationId xmlns:a16="http://schemas.microsoft.com/office/drawing/2014/main" id="{9473C6B4-613C-9BA1-9C48-D7667088B8C5}"/>
              </a:ext>
            </a:extLst>
          </p:cNvPr>
          <p:cNvSpPr txBox="1"/>
          <p:nvPr/>
        </p:nvSpPr>
        <p:spPr>
          <a:xfrm>
            <a:off x="1050587" y="642025"/>
            <a:ext cx="9928433"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Implementation Steps : </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As we already discussed in the methodology section about some of the implementation details. So, the language used in this project is Python programming. We’re running python code in anaconda navigator’s Jupyter notebook. Jupyter notebook is much faster than Python IDE tools like PyCharm or Visual studio for implementing ML algorithms. The advantage of Jupyter notebook is that while writing code, it’s really helpful for Data visualization and plotting some graphs like histogram and heatmap of correlated matrices. </a:t>
            </a:r>
          </a:p>
          <a:p>
            <a:pPr algn="just"/>
            <a:r>
              <a:rPr lang="en-US" dirty="0">
                <a:latin typeface="Times New Roman" panose="02020603050405020304" pitchFamily="18" charset="0"/>
                <a:cs typeface="Times New Roman" panose="02020603050405020304" pitchFamily="18" charset="0"/>
              </a:rPr>
              <a:t>Let’s revise implementation steps :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 collection.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Libraries : Numpy, Pandas, Scikit-learn, Matplotlib and Seaborn libraries were used.</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Exploratory data analysis : For getting more insights about data.</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cleaning and preprocessing : Checked for null and junk values using isnull() and isna().sum() functions of python. In Preprocessing phase, we did feature engineering on our dataset. As we converted categorical variables into numerical variables using function of Pandas library. Both our datasets contains some categorical variables.</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Scaling : In this step, we normalize our data by applying Standardization by using StandardScalar() and fit_transform() functions of scikit-learn library.</a:t>
            </a:r>
          </a:p>
        </p:txBody>
      </p:sp>
    </p:spTree>
    <p:extLst>
      <p:ext uri="{BB962C8B-B14F-4D97-AF65-F5344CB8AC3E}">
        <p14:creationId xmlns:p14="http://schemas.microsoft.com/office/powerpoint/2010/main" val="2696077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965D74-6C5D-AFFD-1C0E-0B8112319A91}"/>
              </a:ext>
            </a:extLst>
          </p:cNvPr>
          <p:cNvSpPr>
            <a:spLocks noGrp="1"/>
          </p:cNvSpPr>
          <p:nvPr>
            <p:ph type="sldNum" sz="quarter" idx="12"/>
          </p:nvPr>
        </p:nvSpPr>
        <p:spPr/>
        <p:txBody>
          <a:bodyPr/>
          <a:lstStyle/>
          <a:p>
            <a:fld id="{E032704E-526C-452C-85B7-EB4CEAD1938C}" type="slidenum">
              <a:rPr lang="en-US" smtClean="0"/>
              <a:t>19</a:t>
            </a:fld>
            <a:endParaRPr lang="en-US"/>
          </a:p>
        </p:txBody>
      </p:sp>
      <p:sp>
        <p:nvSpPr>
          <p:cNvPr id="3" name="TextBox 2">
            <a:extLst>
              <a:ext uri="{FF2B5EF4-FFF2-40B4-BE49-F238E27FC236}">
                <a16:creationId xmlns:a16="http://schemas.microsoft.com/office/drawing/2014/main" id="{34EFAF14-772A-8C5A-D512-3794AD87A981}"/>
              </a:ext>
            </a:extLst>
          </p:cNvPr>
          <p:cNvSpPr txBox="1"/>
          <p:nvPr/>
        </p:nvSpPr>
        <p:spPr>
          <a:xfrm>
            <a:off x="979516" y="466929"/>
            <a:ext cx="10158653" cy="3139321"/>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 selection : We first separated x’s from y’s. x’s are features or input variables of our datasets and y’s are dependent or target variables, which are crucial for predicting disease. Then using by the importing model_selection function of the sklearn library, we splitted our x’s and y’s into train and test split using train_test_split() function of sklearn. We splitted 75% of our data for training and 25% for testing.</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Applied ML models and created a confusion matrix of all models.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Deployment of the model which gave the best accuracy.</a:t>
            </a:r>
          </a:p>
          <a:p>
            <a:pPr marL="285750" indent="-285750" algn="just">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Clr>
                <a:schemeClr val="accent1"/>
              </a:buClr>
            </a:pPr>
            <a:endParaRPr lang="en-US" dirty="0">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Clr>
                <a:schemeClr val="accent1"/>
              </a:buCl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660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B0AC-C149-B52B-44DC-8121A08A375D}"/>
              </a:ext>
            </a:extLst>
          </p:cNvPr>
          <p:cNvSpPr>
            <a:spLocks noGrp="1"/>
          </p:cNvSpPr>
          <p:nvPr>
            <p:ph type="title"/>
          </p:nvPr>
        </p:nvSpPr>
        <p:spPr/>
        <p:txBody>
          <a:bodyPr>
            <a:normAutofit fontScale="90000"/>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ABSTARCT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8BFFDA-38F6-93D6-41AF-B393F7AA0618}"/>
              </a:ext>
            </a:extLst>
          </p:cNvPr>
          <p:cNvSpPr>
            <a:spLocks noGrp="1"/>
          </p:cNvSpPr>
          <p:nvPr>
            <p:ph idx="1"/>
          </p:nvPr>
        </p:nvSpPr>
        <p:spPr/>
        <p:txBody>
          <a:bodyPr>
            <a:normAutofit/>
          </a:bodyPr>
          <a:lstStyle/>
          <a:p>
            <a:pPr marL="988695" marR="1052830" indent="0" algn="just">
              <a:lnSpc>
                <a:spcPct val="12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Strokes have rapidly raised globally even at not only in older ages but also in juvenile ages. </a:t>
            </a:r>
            <a:r>
              <a:rPr lang="en-US" sz="1800" b="0" i="0" dirty="0">
                <a:solidFill>
                  <a:srgbClr val="343434"/>
                </a:solidFill>
                <a:effectLst/>
                <a:latin typeface="Times New Roman" panose="02020603050405020304" pitchFamily="18" charset="0"/>
                <a:cs typeface="Times New Roman" panose="02020603050405020304" pitchFamily="18" charset="0"/>
              </a:rPr>
              <a:t>Stroke can be controlled by its earlier prediction and taking the best treatment. For our work, we collected the dataset of various patients from Kaggle which contains various medical factors. We used Jupyter notebook to work on this dataset. Machine learning algorithms are used to predict whether the person is suffering from a stroke or not. We preprocessed the data by identifying and handling the missing values. One Hot encoder to convert the categorical values into numerical values. The Feature Scaling step is used to normalize the range of independent variables. </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21B755B-A8F7-5698-6B74-E16E86414FFF}"/>
              </a:ext>
            </a:extLst>
          </p:cNvPr>
          <p:cNvSpPr>
            <a:spLocks noGrp="1"/>
          </p:cNvSpPr>
          <p:nvPr>
            <p:ph type="sldNum" sz="quarter" idx="12"/>
          </p:nvPr>
        </p:nvSpPr>
        <p:spPr/>
        <p:txBody>
          <a:bodyPr/>
          <a:lstStyle/>
          <a:p>
            <a:fld id="{E032704E-526C-452C-85B7-EB4CEAD1938C}" type="slidenum">
              <a:rPr lang="en-US" smtClean="0"/>
              <a:t>2</a:t>
            </a:fld>
            <a:endParaRPr lang="en-US"/>
          </a:p>
        </p:txBody>
      </p:sp>
    </p:spTree>
    <p:extLst>
      <p:ext uri="{BB962C8B-B14F-4D97-AF65-F5344CB8AC3E}">
        <p14:creationId xmlns:p14="http://schemas.microsoft.com/office/powerpoint/2010/main" val="335753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71F445-BE7A-FC11-EFD0-DBCBF47EA3F7}"/>
              </a:ext>
            </a:extLst>
          </p:cNvPr>
          <p:cNvSpPr>
            <a:spLocks noGrp="1"/>
          </p:cNvSpPr>
          <p:nvPr>
            <p:ph type="sldNum" sz="quarter" idx="12"/>
          </p:nvPr>
        </p:nvSpPr>
        <p:spPr/>
        <p:txBody>
          <a:bodyPr/>
          <a:lstStyle/>
          <a:p>
            <a:fld id="{E032704E-526C-452C-85B7-EB4CEAD1938C}" type="slidenum">
              <a:rPr lang="en-US" smtClean="0"/>
              <a:t>20</a:t>
            </a:fld>
            <a:endParaRPr lang="en-US"/>
          </a:p>
        </p:txBody>
      </p:sp>
      <p:sp>
        <p:nvSpPr>
          <p:cNvPr id="3" name="TextBox 2">
            <a:extLst>
              <a:ext uri="{FF2B5EF4-FFF2-40B4-BE49-F238E27FC236}">
                <a16:creationId xmlns:a16="http://schemas.microsoft.com/office/drawing/2014/main" id="{97F5C68F-977A-49BE-5095-632E07FD0715}"/>
              </a:ext>
            </a:extLst>
          </p:cNvPr>
          <p:cNvSpPr txBox="1"/>
          <p:nvPr/>
        </p:nvSpPr>
        <p:spPr>
          <a:xfrm>
            <a:off x="1089498" y="651753"/>
            <a:ext cx="10122985" cy="5632311"/>
          </a:xfrm>
          <a:prstGeom prst="rect">
            <a:avLst/>
          </a:prstGeom>
          <a:noFill/>
        </p:spPr>
        <p:txBody>
          <a:bodyPr wrap="square" rtlCol="0">
            <a:spAutoFit/>
          </a:bodyPr>
          <a:lstStyle/>
          <a:p>
            <a:pPr algn="just">
              <a:buClr>
                <a:schemeClr val="accent1"/>
              </a:buClr>
            </a:pPr>
            <a:r>
              <a:rPr lang="en-US" b="1" dirty="0"/>
              <a:t>Libraries: </a:t>
            </a:r>
          </a:p>
          <a:p>
            <a:pPr algn="just">
              <a:buClr>
                <a:schemeClr val="accent1"/>
              </a:buClr>
            </a:pPr>
            <a:r>
              <a:rPr lang="en-US" dirty="0">
                <a:latin typeface="Times New Roman" panose="02020603050405020304" pitchFamily="18" charset="0"/>
                <a:cs typeface="Times New Roman" panose="02020603050405020304" pitchFamily="18" charset="0"/>
              </a:rPr>
              <a:t>import numpy as np</a:t>
            </a:r>
          </a:p>
          <a:p>
            <a:pPr algn="just">
              <a:buClr>
                <a:schemeClr val="accent1"/>
              </a:buClr>
            </a:pPr>
            <a:r>
              <a:rPr lang="en-US" dirty="0">
                <a:latin typeface="Times New Roman" panose="02020603050405020304" pitchFamily="18" charset="0"/>
                <a:cs typeface="Times New Roman" panose="02020603050405020304" pitchFamily="18" charset="0"/>
              </a:rPr>
              <a:t>import pandas as pd</a:t>
            </a:r>
          </a:p>
          <a:p>
            <a:pPr algn="just">
              <a:buClr>
                <a:schemeClr val="accent1"/>
              </a:buClr>
            </a:pPr>
            <a:r>
              <a:rPr lang="en-US" dirty="0">
                <a:latin typeface="Times New Roman" panose="02020603050405020304" pitchFamily="18" charset="0"/>
                <a:cs typeface="Times New Roman" panose="02020603050405020304" pitchFamily="18" charset="0"/>
              </a:rPr>
              <a:t>import matplotlib.pyplot as plt</a:t>
            </a:r>
          </a:p>
          <a:p>
            <a:pPr algn="just">
              <a:buClr>
                <a:schemeClr val="accent1"/>
              </a:buClr>
            </a:pPr>
            <a:r>
              <a:rPr lang="en-US" dirty="0">
                <a:latin typeface="Times New Roman" panose="02020603050405020304" pitchFamily="18" charset="0"/>
                <a:cs typeface="Times New Roman" panose="02020603050405020304" pitchFamily="18" charset="0"/>
              </a:rPr>
              <a:t>import seaborn as sns</a:t>
            </a:r>
          </a:p>
          <a:p>
            <a:pPr algn="just">
              <a:buClr>
                <a:schemeClr val="accent1"/>
              </a:buClr>
            </a:pPr>
            <a:r>
              <a:rPr lang="en-US" dirty="0">
                <a:latin typeface="Times New Roman" panose="02020603050405020304" pitchFamily="18" charset="0"/>
                <a:cs typeface="Times New Roman" panose="02020603050405020304" pitchFamily="18" charset="0"/>
              </a:rPr>
              <a:t>import plotly.express as px</a:t>
            </a:r>
          </a:p>
          <a:p>
            <a:pPr algn="just">
              <a:buClr>
                <a:schemeClr val="accent1"/>
              </a:buClr>
            </a:pPr>
            <a:r>
              <a:rPr lang="en-US" dirty="0">
                <a:latin typeface="Times New Roman" panose="02020603050405020304" pitchFamily="18" charset="0"/>
                <a:cs typeface="Times New Roman" panose="02020603050405020304" pitchFamily="18" charset="0"/>
              </a:rPr>
              <a:t>from plotly.subplots import make_subplots</a:t>
            </a:r>
          </a:p>
          <a:p>
            <a:pPr algn="just">
              <a:buClr>
                <a:schemeClr val="accent1"/>
              </a:buClr>
            </a:pPr>
            <a:r>
              <a:rPr lang="en-US" dirty="0">
                <a:latin typeface="Times New Roman" panose="02020603050405020304" pitchFamily="18" charset="0"/>
                <a:cs typeface="Times New Roman" panose="02020603050405020304" pitchFamily="18" charset="0"/>
              </a:rPr>
              <a:t>import warnings</a:t>
            </a:r>
          </a:p>
          <a:p>
            <a:pPr algn="just">
              <a:buClr>
                <a:schemeClr val="accent1"/>
              </a:buClr>
            </a:pPr>
            <a:r>
              <a:rPr lang="en-US" dirty="0">
                <a:latin typeface="Times New Roman" panose="02020603050405020304" pitchFamily="18" charset="0"/>
                <a:cs typeface="Times New Roman" panose="02020603050405020304" pitchFamily="18" charset="0"/>
              </a:rPr>
              <a:t>warnings.filterwarnings('ignore’)</a:t>
            </a:r>
          </a:p>
          <a:p>
            <a:pPr algn="just">
              <a:buClr>
                <a:schemeClr val="accent1"/>
              </a:buClr>
            </a:pPr>
            <a:r>
              <a:rPr lang="en-US" dirty="0">
                <a:latin typeface="Times New Roman" panose="02020603050405020304" pitchFamily="18" charset="0"/>
                <a:cs typeface="Times New Roman" panose="02020603050405020304" pitchFamily="18" charset="0"/>
              </a:rPr>
              <a:t>from sklearn.model_selection import train_test_split</a:t>
            </a:r>
          </a:p>
          <a:p>
            <a:pPr algn="just">
              <a:buClr>
                <a:schemeClr val="accent1"/>
              </a:buClr>
            </a:pPr>
            <a:r>
              <a:rPr lang="en-US" dirty="0">
                <a:latin typeface="Times New Roman" panose="02020603050405020304" pitchFamily="18" charset="0"/>
                <a:cs typeface="Times New Roman" panose="02020603050405020304" pitchFamily="18" charset="0"/>
              </a:rPr>
              <a:t>from sklearn.metrics import confusion_matrix</a:t>
            </a:r>
          </a:p>
          <a:p>
            <a:pPr algn="just">
              <a:buClr>
                <a:schemeClr val="accent1"/>
              </a:buClr>
            </a:pPr>
            <a:r>
              <a:rPr lang="en-US" dirty="0">
                <a:latin typeface="Times New Roman" panose="02020603050405020304" pitchFamily="18" charset="0"/>
                <a:cs typeface="Times New Roman" panose="02020603050405020304" pitchFamily="18" charset="0"/>
              </a:rPr>
              <a:t>from sklearn.metrics import classification_report</a:t>
            </a:r>
          </a:p>
          <a:p>
            <a:pPr algn="just">
              <a:buClr>
                <a:schemeClr val="accent1"/>
              </a:buClr>
            </a:pPr>
            <a:r>
              <a:rPr lang="en-US" dirty="0">
                <a:latin typeface="Times New Roman" panose="02020603050405020304" pitchFamily="18" charset="0"/>
                <a:cs typeface="Times New Roman" panose="02020603050405020304" pitchFamily="18" charset="0"/>
              </a:rPr>
              <a:t>from sklearn.preprocessing import StandardScaler</a:t>
            </a:r>
          </a:p>
          <a:p>
            <a:pPr algn="just">
              <a:buClr>
                <a:schemeClr val="accent1"/>
              </a:buClr>
            </a:pPr>
            <a:r>
              <a:rPr lang="en-US" dirty="0">
                <a:latin typeface="Times New Roman" panose="02020603050405020304" pitchFamily="18" charset="0"/>
                <a:cs typeface="Times New Roman" panose="02020603050405020304" pitchFamily="18" charset="0"/>
              </a:rPr>
              <a:t>from sklearn.metrics import accuracy_score</a:t>
            </a:r>
          </a:p>
          <a:p>
            <a:pPr algn="just">
              <a:buClr>
                <a:schemeClr val="accent1"/>
              </a:buClr>
            </a:pPr>
            <a:r>
              <a:rPr lang="en-US" dirty="0">
                <a:latin typeface="Times New Roman" panose="02020603050405020304" pitchFamily="18" charset="0"/>
                <a:cs typeface="Times New Roman" panose="02020603050405020304" pitchFamily="18" charset="0"/>
              </a:rPr>
              <a:t>from sklearn.tree import DecisionTreeClassifier</a:t>
            </a:r>
          </a:p>
          <a:p>
            <a:pPr algn="just">
              <a:buClr>
                <a:schemeClr val="accent1"/>
              </a:buClr>
            </a:pPr>
            <a:r>
              <a:rPr lang="en-US" dirty="0">
                <a:latin typeface="Times New Roman" panose="02020603050405020304" pitchFamily="18" charset="0"/>
                <a:cs typeface="Times New Roman" panose="02020603050405020304" pitchFamily="18" charset="0"/>
              </a:rPr>
              <a:t>from sklearn.ensemble import RandomForestClassifier</a:t>
            </a:r>
          </a:p>
          <a:p>
            <a:pPr algn="just">
              <a:buClr>
                <a:schemeClr val="accent1"/>
              </a:buClr>
            </a:pPr>
            <a:r>
              <a:rPr lang="en-US" dirty="0">
                <a:latin typeface="Times New Roman" panose="02020603050405020304" pitchFamily="18" charset="0"/>
                <a:cs typeface="Times New Roman" panose="02020603050405020304" pitchFamily="18" charset="0"/>
              </a:rPr>
              <a:t>from sklearn.neighbors import KNeighborsClassifier</a:t>
            </a:r>
          </a:p>
          <a:p>
            <a:pPr algn="just">
              <a:buClr>
                <a:schemeClr val="accent1"/>
              </a:buClr>
            </a:pPr>
            <a:r>
              <a:rPr lang="en-US" dirty="0">
                <a:latin typeface="Times New Roman" panose="02020603050405020304" pitchFamily="18" charset="0"/>
                <a:cs typeface="Times New Roman" panose="02020603050405020304" pitchFamily="18" charset="0"/>
              </a:rPr>
              <a:t>from sklearn.naive_bayes import GaussianNB</a:t>
            </a:r>
          </a:p>
          <a:p>
            <a:pPr algn="just">
              <a:buClr>
                <a:schemeClr val="accent1"/>
              </a:buClr>
            </a:pPr>
            <a:r>
              <a:rPr lang="en-US" dirty="0">
                <a:latin typeface="Times New Roman" panose="02020603050405020304" pitchFamily="18" charset="0"/>
                <a:cs typeface="Times New Roman" panose="02020603050405020304" pitchFamily="18" charset="0"/>
              </a:rPr>
              <a:t>from sklearn.svm import SVC</a:t>
            </a:r>
          </a:p>
          <a:p>
            <a:endParaRPr lang="en-US" dirty="0"/>
          </a:p>
        </p:txBody>
      </p:sp>
    </p:spTree>
    <p:extLst>
      <p:ext uri="{BB962C8B-B14F-4D97-AF65-F5344CB8AC3E}">
        <p14:creationId xmlns:p14="http://schemas.microsoft.com/office/powerpoint/2010/main" val="970616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E7A96-70D6-6F01-019F-4ED14D398049}"/>
              </a:ext>
            </a:extLst>
          </p:cNvPr>
          <p:cNvSpPr>
            <a:spLocks noGrp="1"/>
          </p:cNvSpPr>
          <p:nvPr>
            <p:ph type="sldNum" sz="quarter" idx="12"/>
          </p:nvPr>
        </p:nvSpPr>
        <p:spPr/>
        <p:txBody>
          <a:bodyPr/>
          <a:lstStyle/>
          <a:p>
            <a:fld id="{E032704E-526C-452C-85B7-EB4CEAD1938C}" type="slidenum">
              <a:rPr lang="en-US" smtClean="0"/>
              <a:t>21</a:t>
            </a:fld>
            <a:endParaRPr lang="en-US"/>
          </a:p>
        </p:txBody>
      </p:sp>
      <p:sp>
        <p:nvSpPr>
          <p:cNvPr id="3" name="TextBox 2">
            <a:extLst>
              <a:ext uri="{FF2B5EF4-FFF2-40B4-BE49-F238E27FC236}">
                <a16:creationId xmlns:a16="http://schemas.microsoft.com/office/drawing/2014/main" id="{82C80A4A-567C-5DD1-C0C5-E2D3FFF05057}"/>
              </a:ext>
            </a:extLst>
          </p:cNvPr>
          <p:cNvSpPr txBox="1"/>
          <p:nvPr/>
        </p:nvSpPr>
        <p:spPr>
          <a:xfrm>
            <a:off x="993431" y="859880"/>
            <a:ext cx="1008758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Wrangling</a:t>
            </a:r>
          </a:p>
          <a:p>
            <a:endParaRPr lang="en-US" dirty="0"/>
          </a:p>
          <a:p>
            <a:endParaRPr lang="en-US" dirty="0"/>
          </a:p>
        </p:txBody>
      </p:sp>
      <p:pic>
        <p:nvPicPr>
          <p:cNvPr id="5" name="Picture 4">
            <a:extLst>
              <a:ext uri="{FF2B5EF4-FFF2-40B4-BE49-F238E27FC236}">
                <a16:creationId xmlns:a16="http://schemas.microsoft.com/office/drawing/2014/main" id="{5B8BC32D-9CE7-5298-7E91-01CFB9495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 y="1288516"/>
            <a:ext cx="9327688" cy="2720576"/>
          </a:xfrm>
          <a:prstGeom prst="rect">
            <a:avLst/>
          </a:prstGeom>
        </p:spPr>
      </p:pic>
      <p:pic>
        <p:nvPicPr>
          <p:cNvPr id="7" name="Picture 6">
            <a:extLst>
              <a:ext uri="{FF2B5EF4-FFF2-40B4-BE49-F238E27FC236}">
                <a16:creationId xmlns:a16="http://schemas.microsoft.com/office/drawing/2014/main" id="{F80EDD15-364F-BD0F-F58C-081DCD647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31" y="4247914"/>
            <a:ext cx="9441998" cy="1783235"/>
          </a:xfrm>
          <a:prstGeom prst="rect">
            <a:avLst/>
          </a:prstGeom>
        </p:spPr>
      </p:pic>
    </p:spTree>
    <p:extLst>
      <p:ext uri="{BB962C8B-B14F-4D97-AF65-F5344CB8AC3E}">
        <p14:creationId xmlns:p14="http://schemas.microsoft.com/office/powerpoint/2010/main" val="3983688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DBE109-5B53-73DC-F7B0-C49769DBBECD}"/>
              </a:ext>
            </a:extLst>
          </p:cNvPr>
          <p:cNvSpPr>
            <a:spLocks noGrp="1"/>
          </p:cNvSpPr>
          <p:nvPr>
            <p:ph type="sldNum" sz="quarter" idx="12"/>
          </p:nvPr>
        </p:nvSpPr>
        <p:spPr/>
        <p:txBody>
          <a:bodyPr/>
          <a:lstStyle/>
          <a:p>
            <a:fld id="{E032704E-526C-452C-85B7-EB4CEAD1938C}" type="slidenum">
              <a:rPr lang="en-US" smtClean="0"/>
              <a:t>22</a:t>
            </a:fld>
            <a:endParaRPr lang="en-US"/>
          </a:p>
        </p:txBody>
      </p:sp>
      <p:pic>
        <p:nvPicPr>
          <p:cNvPr id="9" name="Picture 8">
            <a:extLst>
              <a:ext uri="{FF2B5EF4-FFF2-40B4-BE49-F238E27FC236}">
                <a16:creationId xmlns:a16="http://schemas.microsoft.com/office/drawing/2014/main" id="{04630849-A013-2C76-C202-B0C8323D8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605" y="994199"/>
            <a:ext cx="5899031" cy="4869601"/>
          </a:xfrm>
          <a:prstGeom prst="rect">
            <a:avLst/>
          </a:prstGeom>
        </p:spPr>
      </p:pic>
    </p:spTree>
    <p:extLst>
      <p:ext uri="{BB962C8B-B14F-4D97-AF65-F5344CB8AC3E}">
        <p14:creationId xmlns:p14="http://schemas.microsoft.com/office/powerpoint/2010/main" val="11085907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CCDCC-7B0A-0A20-E285-B568F3B39FB6}"/>
              </a:ext>
            </a:extLst>
          </p:cNvPr>
          <p:cNvSpPr>
            <a:spLocks noGrp="1"/>
          </p:cNvSpPr>
          <p:nvPr>
            <p:ph type="sldNum" sz="quarter" idx="12"/>
          </p:nvPr>
        </p:nvSpPr>
        <p:spPr/>
        <p:txBody>
          <a:bodyPr/>
          <a:lstStyle/>
          <a:p>
            <a:fld id="{E032704E-526C-452C-85B7-EB4CEAD1938C}" type="slidenum">
              <a:rPr lang="en-US" smtClean="0"/>
              <a:t>23</a:t>
            </a:fld>
            <a:endParaRPr lang="en-US"/>
          </a:p>
        </p:txBody>
      </p:sp>
      <p:pic>
        <p:nvPicPr>
          <p:cNvPr id="5" name="Picture 4">
            <a:extLst>
              <a:ext uri="{FF2B5EF4-FFF2-40B4-BE49-F238E27FC236}">
                <a16:creationId xmlns:a16="http://schemas.microsoft.com/office/drawing/2014/main" id="{FBDEDC99-908B-CC93-31E8-EEF6683A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54" y="535022"/>
            <a:ext cx="10508891" cy="4766731"/>
          </a:xfrm>
          <a:prstGeom prst="rect">
            <a:avLst/>
          </a:prstGeom>
        </p:spPr>
      </p:pic>
    </p:spTree>
    <p:extLst>
      <p:ext uri="{BB962C8B-B14F-4D97-AF65-F5344CB8AC3E}">
        <p14:creationId xmlns:p14="http://schemas.microsoft.com/office/powerpoint/2010/main" val="652038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37B835-B4E1-855C-E9DF-05FF589DB44F}"/>
              </a:ext>
            </a:extLst>
          </p:cNvPr>
          <p:cNvSpPr>
            <a:spLocks noGrp="1"/>
          </p:cNvSpPr>
          <p:nvPr>
            <p:ph type="sldNum" sz="quarter" idx="12"/>
          </p:nvPr>
        </p:nvSpPr>
        <p:spPr/>
        <p:txBody>
          <a:bodyPr/>
          <a:lstStyle/>
          <a:p>
            <a:fld id="{E032704E-526C-452C-85B7-EB4CEAD1938C}" type="slidenum">
              <a:rPr lang="en-US" smtClean="0"/>
              <a:t>24</a:t>
            </a:fld>
            <a:endParaRPr lang="en-US"/>
          </a:p>
        </p:txBody>
      </p:sp>
      <p:sp>
        <p:nvSpPr>
          <p:cNvPr id="3" name="TextBox 2">
            <a:extLst>
              <a:ext uri="{FF2B5EF4-FFF2-40B4-BE49-F238E27FC236}">
                <a16:creationId xmlns:a16="http://schemas.microsoft.com/office/drawing/2014/main" id="{6B530326-62FB-6A83-3A3F-C9DE232E0B21}"/>
              </a:ext>
            </a:extLst>
          </p:cNvPr>
          <p:cNvSpPr txBox="1"/>
          <p:nvPr/>
        </p:nvSpPr>
        <p:spPr>
          <a:xfrm>
            <a:off x="1050587" y="330740"/>
            <a:ext cx="10161896" cy="178510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Exploratory Data Analysis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Correlation Matrix- let's you see correlations between all variables. Within seconds, you can see whether something is positively or negatively correlated with our predictor (target).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7A0C91-2AA9-60A5-452D-0068AF563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524" y="1814147"/>
            <a:ext cx="9602032" cy="4071087"/>
          </a:xfrm>
          <a:prstGeom prst="rect">
            <a:avLst/>
          </a:prstGeom>
        </p:spPr>
      </p:pic>
    </p:spTree>
    <p:extLst>
      <p:ext uri="{BB962C8B-B14F-4D97-AF65-F5344CB8AC3E}">
        <p14:creationId xmlns:p14="http://schemas.microsoft.com/office/powerpoint/2010/main" val="42729313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A370-1A38-4D30-584F-C73185E30199}"/>
              </a:ext>
            </a:extLst>
          </p:cNvPr>
          <p:cNvSpPr>
            <a:spLocks noGrp="1"/>
          </p:cNvSpPr>
          <p:nvPr>
            <p:ph type="sldNum" sz="quarter" idx="12"/>
          </p:nvPr>
        </p:nvSpPr>
        <p:spPr/>
        <p:txBody>
          <a:bodyPr/>
          <a:lstStyle/>
          <a:p>
            <a:fld id="{E032704E-526C-452C-85B7-EB4CEAD1938C}" type="slidenum">
              <a:rPr lang="en-US" smtClean="0"/>
              <a:t>25</a:t>
            </a:fld>
            <a:endParaRPr lang="en-US"/>
          </a:p>
        </p:txBody>
      </p:sp>
      <p:sp>
        <p:nvSpPr>
          <p:cNvPr id="3" name="TextBox 2">
            <a:extLst>
              <a:ext uri="{FF2B5EF4-FFF2-40B4-BE49-F238E27FC236}">
                <a16:creationId xmlns:a16="http://schemas.microsoft.com/office/drawing/2014/main" id="{EE4B3C73-95EA-9A0B-6D57-CA7B4AC7C7AC}"/>
              </a:ext>
            </a:extLst>
          </p:cNvPr>
          <p:cNvSpPr txBox="1"/>
          <p:nvPr/>
        </p:nvSpPr>
        <p:spPr>
          <a:xfrm>
            <a:off x="1078173" y="846161"/>
            <a:ext cx="10134310" cy="3693319"/>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see there is a positive correlation between Hypertension &amp; Stroke. This makes sense since, The greater amount of hypertension results in a greater chance of having brain stroke. Hypertension, is a ordinal feature with 2 values: Value 1: Yes , Value 2:No.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addition, we see a negative correlation between exercise induced Work_type &amp; Stroke. This makes sense because when you get more tension in work it increases the possibility stress which leads to stroke.</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Pair plot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Pair plots can be useful for exploring the relationships between variables in a dataset and identifying patterns or outliers.</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allows you to visualize the relationship between multiple variables in a dataset.</a:t>
            </a:r>
          </a:p>
          <a:p>
            <a:pPr marL="285750" indent="-285750" algn="just">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Clr>
                <a:schemeClr val="accent1"/>
              </a:buClr>
            </a:pP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6A1D921-4950-F9D0-9F92-D04BDD925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71" y="3956046"/>
            <a:ext cx="7316082" cy="1355256"/>
          </a:xfrm>
          <a:prstGeom prst="rect">
            <a:avLst/>
          </a:prstGeom>
        </p:spPr>
      </p:pic>
    </p:spTree>
    <p:extLst>
      <p:ext uri="{BB962C8B-B14F-4D97-AF65-F5344CB8AC3E}">
        <p14:creationId xmlns:p14="http://schemas.microsoft.com/office/powerpoint/2010/main" val="3232516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BFD42-1D6C-1BF0-3D1B-9A5FFE901BD0}"/>
              </a:ext>
            </a:extLst>
          </p:cNvPr>
          <p:cNvSpPr>
            <a:spLocks noGrp="1"/>
          </p:cNvSpPr>
          <p:nvPr>
            <p:ph type="sldNum" sz="quarter" idx="12"/>
          </p:nvPr>
        </p:nvSpPr>
        <p:spPr/>
        <p:txBody>
          <a:bodyPr/>
          <a:lstStyle/>
          <a:p>
            <a:fld id="{E032704E-526C-452C-85B7-EB4CEAD1938C}" type="slidenum">
              <a:rPr lang="en-US" smtClean="0"/>
              <a:t>26</a:t>
            </a:fld>
            <a:endParaRPr lang="en-US"/>
          </a:p>
        </p:txBody>
      </p:sp>
      <p:pic>
        <p:nvPicPr>
          <p:cNvPr id="7" name="Picture 6">
            <a:extLst>
              <a:ext uri="{FF2B5EF4-FFF2-40B4-BE49-F238E27FC236}">
                <a16:creationId xmlns:a16="http://schemas.microsoft.com/office/drawing/2014/main" id="{D431A332-19D6-CCEE-6570-103954A21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41" y="781261"/>
            <a:ext cx="9138977" cy="3784059"/>
          </a:xfrm>
          <a:prstGeom prst="rect">
            <a:avLst/>
          </a:prstGeom>
        </p:spPr>
      </p:pic>
      <p:sp>
        <p:nvSpPr>
          <p:cNvPr id="8" name="TextBox 7">
            <a:extLst>
              <a:ext uri="{FF2B5EF4-FFF2-40B4-BE49-F238E27FC236}">
                <a16:creationId xmlns:a16="http://schemas.microsoft.com/office/drawing/2014/main" id="{8FBE5EF3-CAE2-F784-EEDE-060022A02637}"/>
              </a:ext>
            </a:extLst>
          </p:cNvPr>
          <p:cNvSpPr txBox="1"/>
          <p:nvPr/>
        </p:nvSpPr>
        <p:spPr>
          <a:xfrm>
            <a:off x="1963881" y="4717473"/>
            <a:ext cx="805295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Here we can see the pair plot for Age, Avg_glucose_level, Bmi for the stroke value. It with only continuous columns from our data, because with so many features, it can be difficult to see each one. Through this we can see the presence of any ouliers.</a:t>
            </a:r>
          </a:p>
          <a:p>
            <a:endParaRPr lang="en-US" dirty="0"/>
          </a:p>
        </p:txBody>
      </p:sp>
    </p:spTree>
    <p:extLst>
      <p:ext uri="{BB962C8B-B14F-4D97-AF65-F5344CB8AC3E}">
        <p14:creationId xmlns:p14="http://schemas.microsoft.com/office/powerpoint/2010/main" val="3279268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F9BE21-8E57-8B48-5689-47D767CDCA51}"/>
              </a:ext>
            </a:extLst>
          </p:cNvPr>
          <p:cNvSpPr>
            <a:spLocks noGrp="1"/>
          </p:cNvSpPr>
          <p:nvPr>
            <p:ph type="sldNum" sz="quarter" idx="12"/>
          </p:nvPr>
        </p:nvSpPr>
        <p:spPr/>
        <p:txBody>
          <a:bodyPr/>
          <a:lstStyle/>
          <a:p>
            <a:fld id="{E032704E-526C-452C-85B7-EB4CEAD1938C}" type="slidenum">
              <a:rPr lang="en-US" smtClean="0"/>
              <a:t>27</a:t>
            </a:fld>
            <a:endParaRPr lang="en-US"/>
          </a:p>
        </p:txBody>
      </p:sp>
      <p:sp>
        <p:nvSpPr>
          <p:cNvPr id="3" name="TextBox 2">
            <a:extLst>
              <a:ext uri="{FF2B5EF4-FFF2-40B4-BE49-F238E27FC236}">
                <a16:creationId xmlns:a16="http://schemas.microsoft.com/office/drawing/2014/main" id="{EB009D86-88DC-3B36-4C5F-AE2AECE62DF5}"/>
              </a:ext>
            </a:extLst>
          </p:cNvPr>
          <p:cNvSpPr txBox="1"/>
          <p:nvPr/>
        </p:nvSpPr>
        <p:spPr>
          <a:xfrm>
            <a:off x="1098017" y="107003"/>
            <a:ext cx="10982527" cy="1754326"/>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Sunburst :</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chart shows the proportion of individuals who had a stroke and those who did not have a stroke within different subgroups of each categorical variable.</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subgroups are represented by different levels of the hierarchy, with the outermost ring representing the categorical variable and each inner ring representing a subgroup of that variable.</a:t>
            </a:r>
          </a:p>
          <a:p>
            <a:pPr algn="l"/>
            <a:endParaRPr lang="en-US" b="1"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A7D139-8FC3-228C-7570-8704856FD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599" y="1536651"/>
            <a:ext cx="6451176" cy="4757146"/>
          </a:xfrm>
          <a:prstGeom prst="rect">
            <a:avLst/>
          </a:prstGeom>
        </p:spPr>
      </p:pic>
    </p:spTree>
    <p:extLst>
      <p:ext uri="{BB962C8B-B14F-4D97-AF65-F5344CB8AC3E}">
        <p14:creationId xmlns:p14="http://schemas.microsoft.com/office/powerpoint/2010/main" val="42402942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CF71A0-4A75-F499-E716-DE37AB6C4412}"/>
              </a:ext>
            </a:extLst>
          </p:cNvPr>
          <p:cNvSpPr>
            <a:spLocks noGrp="1"/>
          </p:cNvSpPr>
          <p:nvPr>
            <p:ph type="sldNum" sz="quarter" idx="12"/>
          </p:nvPr>
        </p:nvSpPr>
        <p:spPr/>
        <p:txBody>
          <a:bodyPr/>
          <a:lstStyle/>
          <a:p>
            <a:fld id="{E032704E-526C-452C-85B7-EB4CEAD1938C}" type="slidenum">
              <a:rPr lang="en-US" smtClean="0"/>
              <a:t>28</a:t>
            </a:fld>
            <a:endParaRPr lang="en-US"/>
          </a:p>
        </p:txBody>
      </p:sp>
      <p:sp>
        <p:nvSpPr>
          <p:cNvPr id="3" name="TextBox 2">
            <a:extLst>
              <a:ext uri="{FF2B5EF4-FFF2-40B4-BE49-F238E27FC236}">
                <a16:creationId xmlns:a16="http://schemas.microsoft.com/office/drawing/2014/main" id="{2651CB34-6105-6C62-89CC-55D3DD9DB0B2}"/>
              </a:ext>
            </a:extLst>
          </p:cNvPr>
          <p:cNvSpPr txBox="1"/>
          <p:nvPr/>
        </p:nvSpPr>
        <p:spPr>
          <a:xfrm>
            <a:off x="1079771" y="719848"/>
            <a:ext cx="10048672"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Machine learning and Predictive Analytics: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Prepare the data  :</a:t>
            </a:r>
          </a:p>
          <a:p>
            <a:r>
              <a:rPr lang="en-US" dirty="0">
                <a:latin typeface="Times New Roman" panose="02020603050405020304" pitchFamily="18" charset="0"/>
                <a:cs typeface="Times New Roman" panose="02020603050405020304" pitchFamily="18" charset="0"/>
              </a:rPr>
              <a:t>To prepare data for modeling, just remember ASN (Assign, Split, Normalize). </a:t>
            </a:r>
          </a:p>
          <a:p>
            <a:r>
              <a:rPr lang="en-US" b="1" dirty="0">
                <a:latin typeface="Times New Roman" panose="02020603050405020304" pitchFamily="18" charset="0"/>
                <a:cs typeface="Times New Roman" panose="02020603050405020304" pitchFamily="18" charset="0"/>
              </a:rPr>
              <a:t>Assign:</a:t>
            </a:r>
            <a:r>
              <a:rPr lang="en-US" dirty="0">
                <a:latin typeface="Times New Roman" panose="02020603050405020304" pitchFamily="18" charset="0"/>
                <a:cs typeface="Times New Roman" panose="02020603050405020304" pitchFamily="18" charset="0"/>
              </a:rPr>
              <a:t> The 10 features to x, &amp; the last column to our classification predictor,y.</a:t>
            </a:r>
          </a:p>
          <a:p>
            <a:r>
              <a:rPr lang="en-US" dirty="0">
                <a:latin typeface="Times New Roman" panose="02020603050405020304" pitchFamily="18" charset="0"/>
                <a:cs typeface="Times New Roman" panose="02020603050405020304" pitchFamily="18" charset="0"/>
              </a:rPr>
              <a:t> x = df.drop(['Stroke'],axis = 1).values</a:t>
            </a:r>
          </a:p>
          <a:p>
            <a:r>
              <a:rPr lang="en-US" dirty="0">
                <a:latin typeface="Times New Roman" panose="02020603050405020304" pitchFamily="18" charset="0"/>
                <a:cs typeface="Times New Roman" panose="02020603050405020304" pitchFamily="18" charset="0"/>
              </a:rPr>
              <a:t>y = df['Stroke'].values</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Split:</a:t>
            </a:r>
            <a:r>
              <a:rPr lang="en-US" dirty="0">
                <a:latin typeface="Times New Roman" panose="02020603050405020304" pitchFamily="18" charset="0"/>
                <a:cs typeface="Times New Roman" panose="02020603050405020304" pitchFamily="18" charset="0"/>
              </a:rPr>
              <a:t> The data set into the Training set and Test set, </a:t>
            </a:r>
          </a:p>
          <a:p>
            <a:r>
              <a:rPr lang="en-US" dirty="0">
                <a:latin typeface="Times New Roman" panose="02020603050405020304" pitchFamily="18" charset="0"/>
                <a:cs typeface="Times New Roman" panose="02020603050405020304" pitchFamily="18" charset="0"/>
              </a:rPr>
              <a:t>from sklearn.model_selection import train_test_split x_train,x_test,y_train,y_test=train_test_split(x,y,test_size=0.25)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Normalize</a:t>
            </a:r>
            <a:r>
              <a:rPr lang="en-US" dirty="0">
                <a:latin typeface="Times New Roman" panose="02020603050405020304" pitchFamily="18" charset="0"/>
                <a:cs typeface="Times New Roman" panose="02020603050405020304" pitchFamily="18" charset="0"/>
              </a:rPr>
              <a:t>: Standardizing the data will transform the data so that its distribution will have a </a:t>
            </a:r>
          </a:p>
          <a:p>
            <a:r>
              <a:rPr lang="en-US" dirty="0">
                <a:latin typeface="Times New Roman" panose="02020603050405020304" pitchFamily="18" charset="0"/>
                <a:cs typeface="Times New Roman" panose="02020603050405020304" pitchFamily="18" charset="0"/>
              </a:rPr>
              <a:t>mean is 0 and a variance is 1. </a:t>
            </a:r>
          </a:p>
          <a:p>
            <a:r>
              <a:rPr lang="en-US" dirty="0">
                <a:latin typeface="Times New Roman" panose="02020603050405020304" pitchFamily="18" charset="0"/>
                <a:cs typeface="Times New Roman" panose="02020603050405020304" pitchFamily="18" charset="0"/>
              </a:rPr>
              <a:t>from sklearn.preprocessing import StandardScaler </a:t>
            </a:r>
          </a:p>
          <a:p>
            <a:r>
              <a:rPr lang="en-US" dirty="0">
                <a:latin typeface="Times New Roman" panose="02020603050405020304" pitchFamily="18" charset="0"/>
                <a:cs typeface="Times New Roman" panose="02020603050405020304" pitchFamily="18" charset="0"/>
              </a:rPr>
              <a:t>sc = StandardScaler() </a:t>
            </a:r>
          </a:p>
          <a:p>
            <a:r>
              <a:rPr lang="en-US" dirty="0">
                <a:latin typeface="Times New Roman" panose="02020603050405020304" pitchFamily="18" charset="0"/>
                <a:cs typeface="Times New Roman" panose="02020603050405020304" pitchFamily="18" charset="0"/>
              </a:rPr>
              <a:t>x_train = sc.fit_transform(x_train) </a:t>
            </a:r>
          </a:p>
          <a:p>
            <a:r>
              <a:rPr lang="en-US" dirty="0">
                <a:latin typeface="Times New Roman" panose="02020603050405020304" pitchFamily="18" charset="0"/>
                <a:cs typeface="Times New Roman" panose="02020603050405020304" pitchFamily="18" charset="0"/>
              </a:rPr>
              <a:t>x_test = sc.transform(x_test) </a:t>
            </a:r>
          </a:p>
        </p:txBody>
      </p:sp>
    </p:spTree>
    <p:extLst>
      <p:ext uri="{BB962C8B-B14F-4D97-AF65-F5344CB8AC3E}">
        <p14:creationId xmlns:p14="http://schemas.microsoft.com/office/powerpoint/2010/main" val="4176081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078801-5838-D131-B98B-DD3680E35563}"/>
              </a:ext>
            </a:extLst>
          </p:cNvPr>
          <p:cNvSpPr>
            <a:spLocks noGrp="1"/>
          </p:cNvSpPr>
          <p:nvPr>
            <p:ph type="sldNum" sz="quarter" idx="12"/>
          </p:nvPr>
        </p:nvSpPr>
        <p:spPr/>
        <p:txBody>
          <a:bodyPr/>
          <a:lstStyle/>
          <a:p>
            <a:fld id="{E032704E-526C-452C-85B7-EB4CEAD1938C}" type="slidenum">
              <a:rPr lang="en-US" smtClean="0"/>
              <a:t>29</a:t>
            </a:fld>
            <a:endParaRPr lang="en-US"/>
          </a:p>
        </p:txBody>
      </p:sp>
      <p:sp>
        <p:nvSpPr>
          <p:cNvPr id="3" name="TextBox 2">
            <a:extLst>
              <a:ext uri="{FF2B5EF4-FFF2-40B4-BE49-F238E27FC236}">
                <a16:creationId xmlns:a16="http://schemas.microsoft.com/office/drawing/2014/main" id="{EE001D4E-482E-C8C2-B92A-8D49EC98C8C0}"/>
              </a:ext>
            </a:extLst>
          </p:cNvPr>
          <p:cNvSpPr txBox="1"/>
          <p:nvPr/>
        </p:nvSpPr>
        <p:spPr>
          <a:xfrm>
            <a:off x="1059873" y="1018310"/>
            <a:ext cx="9807170"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Modeling /Training :</a:t>
            </a:r>
          </a:p>
          <a:p>
            <a:pPr algn="just"/>
            <a:r>
              <a:rPr lang="en-US" dirty="0">
                <a:latin typeface="Times New Roman" panose="02020603050405020304" pitchFamily="18" charset="0"/>
                <a:cs typeface="Times New Roman" panose="02020603050405020304" pitchFamily="18" charset="0"/>
              </a:rPr>
              <a:t>	We will now Train various Classification Models on the Training set &amp; see which yields the highest accuracy. We will compare the accuracy of </a:t>
            </a:r>
          </a:p>
          <a:p>
            <a:pPr marL="285750" indent="-285750" algn="just">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Decision Trees, </a:t>
            </a:r>
          </a:p>
          <a:p>
            <a:pPr marL="285750" indent="-285750" algn="just">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Random Forest,</a:t>
            </a:r>
          </a:p>
          <a:p>
            <a:pPr marL="285750" indent="-285750" algn="just">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KNN, </a:t>
            </a:r>
          </a:p>
          <a:p>
            <a:pPr marL="285750" indent="-285750" algn="just">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Naives Bayes Classifier, </a:t>
            </a:r>
          </a:p>
          <a:p>
            <a:pPr marL="285750" indent="-285750">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SVM,</a:t>
            </a:r>
          </a:p>
          <a:p>
            <a:pPr marL="285750" indent="-285750">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AdaBoost Classifier.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These are all supervised learning models.</a:t>
            </a:r>
          </a:p>
        </p:txBody>
      </p:sp>
    </p:spTree>
    <p:extLst>
      <p:ext uri="{BB962C8B-B14F-4D97-AF65-F5344CB8AC3E}">
        <p14:creationId xmlns:p14="http://schemas.microsoft.com/office/powerpoint/2010/main" val="17025605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07DA08-0E3A-829F-3156-99254B3D1793}"/>
              </a:ext>
            </a:extLst>
          </p:cNvPr>
          <p:cNvGraphicFramePr>
            <a:graphicFrameLocks noGrp="1"/>
          </p:cNvGraphicFramePr>
          <p:nvPr>
            <p:extLst>
              <p:ext uri="{D42A27DB-BD31-4B8C-83A1-F6EECF244321}">
                <p14:modId xmlns:p14="http://schemas.microsoft.com/office/powerpoint/2010/main" val="2630352348"/>
              </p:ext>
            </p:extLst>
          </p:nvPr>
        </p:nvGraphicFramePr>
        <p:xfrm>
          <a:off x="1558636" y="394855"/>
          <a:ext cx="8601364" cy="5342788"/>
        </p:xfrm>
        <a:graphic>
          <a:graphicData uri="http://schemas.openxmlformats.org/drawingml/2006/table">
            <a:tbl>
              <a:tblPr firstRow="1" bandRow="1">
                <a:tableStyleId>{5940675A-B579-460E-94D1-54222C63F5DA}</a:tableStyleId>
              </a:tblPr>
              <a:tblGrid>
                <a:gridCol w="2867121">
                  <a:extLst>
                    <a:ext uri="{9D8B030D-6E8A-4147-A177-3AD203B41FA5}">
                      <a16:colId xmlns:a16="http://schemas.microsoft.com/office/drawing/2014/main" val="3511866232"/>
                    </a:ext>
                  </a:extLst>
                </a:gridCol>
                <a:gridCol w="4211353">
                  <a:extLst>
                    <a:ext uri="{9D8B030D-6E8A-4147-A177-3AD203B41FA5}">
                      <a16:colId xmlns:a16="http://schemas.microsoft.com/office/drawing/2014/main" val="2448267797"/>
                    </a:ext>
                  </a:extLst>
                </a:gridCol>
                <a:gridCol w="1522890">
                  <a:extLst>
                    <a:ext uri="{9D8B030D-6E8A-4147-A177-3AD203B41FA5}">
                      <a16:colId xmlns:a16="http://schemas.microsoft.com/office/drawing/2014/main" val="1361128363"/>
                    </a:ext>
                  </a:extLst>
                </a:gridCol>
              </a:tblGrid>
              <a:tr h="6543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CHAPTER</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PARTICULARS</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PAGE NO:</a:t>
                      </a:r>
                    </a:p>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0975603"/>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Chapter 1</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Introductions:</a:t>
                      </a:r>
                    </a:p>
                    <a:p>
                      <a:pPr algn="just"/>
                      <a:r>
                        <a:rPr lang="en-US" dirty="0">
                          <a:latin typeface="Times New Roman" panose="02020603050405020304" pitchFamily="18" charset="0"/>
                          <a:cs typeface="Times New Roman" panose="02020603050405020304" pitchFamily="18" charset="0"/>
                        </a:rPr>
                        <a:t>Scenario &amp; Goals, Features &amp; Predictor</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ction="ppaction://hlinksldjump"/>
                        </a:rPr>
                        <a:t>04 </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733681675"/>
                  </a:ext>
                </a:extLst>
              </a:tr>
              <a:tr h="6560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Chapter 2</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Features &amp; Predictor</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ction="ppaction://hlinksldjump"/>
                        </a:rPr>
                        <a:t>08</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186534505"/>
                  </a:ext>
                </a:extLst>
              </a:tr>
              <a:tr h="37395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Chapter 3</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Methodology:</a:t>
                      </a:r>
                    </a:p>
                    <a:p>
                      <a:pPr marL="342900" indent="-342900" algn="just">
                        <a:buFont typeface="+mj-lt"/>
                        <a:buAutoNum type="alphaLcParenR"/>
                      </a:pPr>
                      <a:r>
                        <a:rPr lang="en-US" dirty="0">
                          <a:latin typeface="Times New Roman" panose="02020603050405020304" pitchFamily="18" charset="0"/>
                          <a:cs typeface="Times New Roman" panose="02020603050405020304" pitchFamily="18" charset="0"/>
                        </a:rPr>
                        <a:t> Data Cleaning Preprocessing</a:t>
                      </a:r>
                    </a:p>
                    <a:p>
                      <a:pPr marL="400050" indent="-400050" algn="just">
                        <a:buFont typeface="+mj-lt"/>
                        <a:buAutoNum type="alphaLcParenR"/>
                      </a:pPr>
                      <a:r>
                        <a:rPr lang="en-US" dirty="0">
                          <a:latin typeface="Times New Roman" panose="02020603050405020304" pitchFamily="18" charset="0"/>
                          <a:cs typeface="Times New Roman" panose="02020603050405020304" pitchFamily="18" charset="0"/>
                        </a:rPr>
                        <a:t>Machine Learning Algorithms</a:t>
                      </a:r>
                    </a:p>
                    <a:p>
                      <a:pPr marL="400050" indent="-400050" algn="just">
                        <a:buFont typeface="+mj-lt"/>
                        <a:buAutoNum type="alphaLcParenR"/>
                      </a:pPr>
                      <a:r>
                        <a:rPr lang="en-US" dirty="0">
                          <a:latin typeface="Times New Roman" panose="02020603050405020304" pitchFamily="18" charset="0"/>
                          <a:cs typeface="Times New Roman" panose="02020603050405020304" pitchFamily="18" charset="0"/>
                        </a:rPr>
                        <a:t>Implementation Steps</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ction="ppaction://hlinksldjump"/>
                        </a:rPr>
                        <a:t>10</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705631239"/>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Chapter 4</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Analysis of the Result</a:t>
                      </a:r>
                    </a:p>
                  </a:txBody>
                  <a:tcPr/>
                </a:tc>
                <a:tc>
                  <a:txBody>
                    <a:bodyPr/>
                    <a:lstStyle/>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ction="ppaction://hlinksldjump"/>
                        </a:rPr>
                        <a:t>37</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756450417"/>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Chapter 5</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Conclusions</a:t>
                      </a:r>
                    </a:p>
                  </a:txBody>
                  <a:tcPr/>
                </a:tc>
                <a:tc>
                  <a:txBody>
                    <a:bodyPr/>
                    <a:lstStyle/>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ction="ppaction://hlinksldjump"/>
                        </a:rPr>
                        <a:t>39</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747049959"/>
                  </a:ext>
                </a:extLst>
              </a:tr>
              <a:tr h="374866">
                <a:tc>
                  <a:txBody>
                    <a:bodyPr/>
                    <a:lstStyle/>
                    <a:p>
                      <a:pPr algn="just"/>
                      <a:endParaRPr lang="en-US">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Reference</a:t>
                      </a:r>
                    </a:p>
                  </a:txBody>
                  <a:tcPr/>
                </a:tc>
                <a:tc>
                  <a:txBody>
                    <a:bodyPr/>
                    <a:lstStyle/>
                    <a:p>
                      <a:pPr algn="just"/>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7" action="ppaction://hlinksldjump"/>
                        </a:rPr>
                        <a:t>40</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05325969"/>
                  </a:ext>
                </a:extLst>
              </a:tr>
            </a:tbl>
          </a:graphicData>
        </a:graphic>
      </p:graphicFrame>
      <p:sp>
        <p:nvSpPr>
          <p:cNvPr id="3" name="Slide Number Placeholder 2">
            <a:extLst>
              <a:ext uri="{FF2B5EF4-FFF2-40B4-BE49-F238E27FC236}">
                <a16:creationId xmlns:a16="http://schemas.microsoft.com/office/drawing/2014/main" id="{67E33C4C-077E-4DC1-D574-6AF77E9E0921}"/>
              </a:ext>
            </a:extLst>
          </p:cNvPr>
          <p:cNvSpPr>
            <a:spLocks noGrp="1"/>
          </p:cNvSpPr>
          <p:nvPr>
            <p:ph type="sldNum" sz="quarter" idx="12"/>
          </p:nvPr>
        </p:nvSpPr>
        <p:spPr/>
        <p:txBody>
          <a:bodyPr/>
          <a:lstStyle/>
          <a:p>
            <a:fld id="{D16F49E7-00A1-4C7A-BA59-5CA688930E9E}" type="slidenum">
              <a:rPr lang="en-US" smtClean="0"/>
              <a:t>3</a:t>
            </a:fld>
            <a:endParaRPr lang="en-US"/>
          </a:p>
        </p:txBody>
      </p:sp>
    </p:spTree>
    <p:extLst>
      <p:ext uri="{BB962C8B-B14F-4D97-AF65-F5344CB8AC3E}">
        <p14:creationId xmlns:p14="http://schemas.microsoft.com/office/powerpoint/2010/main" val="6033892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2BE62C-3D6F-1218-C7FC-59A528876ED7}"/>
              </a:ext>
            </a:extLst>
          </p:cNvPr>
          <p:cNvSpPr>
            <a:spLocks noGrp="1"/>
          </p:cNvSpPr>
          <p:nvPr>
            <p:ph type="sldNum" sz="quarter" idx="12"/>
          </p:nvPr>
        </p:nvSpPr>
        <p:spPr/>
        <p:txBody>
          <a:bodyPr/>
          <a:lstStyle/>
          <a:p>
            <a:fld id="{E032704E-526C-452C-85B7-EB4CEAD1938C}" type="slidenum">
              <a:rPr lang="en-US" smtClean="0"/>
              <a:t>30</a:t>
            </a:fld>
            <a:endParaRPr lang="en-US"/>
          </a:p>
        </p:txBody>
      </p:sp>
      <p:sp>
        <p:nvSpPr>
          <p:cNvPr id="7" name="TextBox 6">
            <a:extLst>
              <a:ext uri="{FF2B5EF4-FFF2-40B4-BE49-F238E27FC236}">
                <a16:creationId xmlns:a16="http://schemas.microsoft.com/office/drawing/2014/main" id="{10FF70DA-11E8-E9DD-84FF-5B9102F48E63}"/>
              </a:ext>
            </a:extLst>
          </p:cNvPr>
          <p:cNvSpPr txBox="1"/>
          <p:nvPr/>
        </p:nvSpPr>
        <p:spPr>
          <a:xfrm>
            <a:off x="417007" y="176645"/>
            <a:ext cx="49991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Model 1: Decision Trees </a:t>
            </a:r>
          </a:p>
        </p:txBody>
      </p:sp>
      <p:sp>
        <p:nvSpPr>
          <p:cNvPr id="5" name="TextBox 4">
            <a:extLst>
              <a:ext uri="{FF2B5EF4-FFF2-40B4-BE49-F238E27FC236}">
                <a16:creationId xmlns:a16="http://schemas.microsoft.com/office/drawing/2014/main" id="{4F37EDC6-7EA1-752D-154B-C5AD056A32F8}"/>
              </a:ext>
            </a:extLst>
          </p:cNvPr>
          <p:cNvSpPr txBox="1"/>
          <p:nvPr/>
        </p:nvSpPr>
        <p:spPr>
          <a:xfrm>
            <a:off x="623455" y="3195204"/>
            <a:ext cx="391737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Model 2: Random Forest </a:t>
            </a:r>
          </a:p>
        </p:txBody>
      </p:sp>
      <p:pic>
        <p:nvPicPr>
          <p:cNvPr id="13" name="Picture 12">
            <a:extLst>
              <a:ext uri="{FF2B5EF4-FFF2-40B4-BE49-F238E27FC236}">
                <a16:creationId xmlns:a16="http://schemas.microsoft.com/office/drawing/2014/main" id="{2F0F5497-037C-CB83-FE38-93FFC5B69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332" y="664097"/>
            <a:ext cx="5014395" cy="2293819"/>
          </a:xfrm>
          <a:prstGeom prst="rect">
            <a:avLst/>
          </a:prstGeom>
        </p:spPr>
      </p:pic>
      <p:pic>
        <p:nvPicPr>
          <p:cNvPr id="15" name="Picture 14">
            <a:extLst>
              <a:ext uri="{FF2B5EF4-FFF2-40B4-BE49-F238E27FC236}">
                <a16:creationId xmlns:a16="http://schemas.microsoft.com/office/drawing/2014/main" id="{182DEB98-F8C5-924C-1F1F-6FA9543EB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19" y="3564536"/>
            <a:ext cx="5166808" cy="2530059"/>
          </a:xfrm>
          <a:prstGeom prst="rect">
            <a:avLst/>
          </a:prstGeom>
        </p:spPr>
      </p:pic>
    </p:spTree>
    <p:extLst>
      <p:ext uri="{BB962C8B-B14F-4D97-AF65-F5344CB8AC3E}">
        <p14:creationId xmlns:p14="http://schemas.microsoft.com/office/powerpoint/2010/main" val="16197403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9C4A6-A8CF-041B-D9D7-020748567D82}"/>
              </a:ext>
            </a:extLst>
          </p:cNvPr>
          <p:cNvSpPr txBox="1"/>
          <p:nvPr/>
        </p:nvSpPr>
        <p:spPr>
          <a:xfrm>
            <a:off x="845111" y="529935"/>
            <a:ext cx="7998638" cy="9233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Model 3: K-NN (K-Nearest Neighbors)</a:t>
            </a:r>
          </a:p>
          <a:p>
            <a:pPr algn="just"/>
            <a:r>
              <a:rPr lang="en-US" b="1" dirty="0">
                <a:latin typeface="Times New Roman" panose="02020603050405020304" pitchFamily="18" charset="0"/>
                <a:cs typeface="Times New Roman" panose="02020603050405020304" pitchFamily="18" charset="0"/>
              </a:rPr>
              <a:t> </a:t>
            </a:r>
          </a:p>
          <a:p>
            <a:pPr algn="just"/>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935B0A-E2BB-FE85-05C7-C7BE5EB15C54}"/>
              </a:ext>
            </a:extLst>
          </p:cNvPr>
          <p:cNvSpPr txBox="1"/>
          <p:nvPr/>
        </p:nvSpPr>
        <p:spPr>
          <a:xfrm>
            <a:off x="845111" y="3407394"/>
            <a:ext cx="4594021"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Model 4: </a:t>
            </a:r>
            <a:r>
              <a:rPr lang="fr-FR" b="1" dirty="0">
                <a:latin typeface="Times New Roman" panose="02020603050405020304" pitchFamily="18" charset="0"/>
                <a:cs typeface="Times New Roman" panose="02020603050405020304" pitchFamily="18" charset="0"/>
              </a:rPr>
              <a:t>Naive Bayes Classifier</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516EB3D-2534-DD1A-7A69-087153127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11" y="991600"/>
            <a:ext cx="4503810" cy="2270957"/>
          </a:xfrm>
          <a:prstGeom prst="rect">
            <a:avLst/>
          </a:prstGeom>
        </p:spPr>
      </p:pic>
      <p:pic>
        <p:nvPicPr>
          <p:cNvPr id="12" name="Picture 11">
            <a:extLst>
              <a:ext uri="{FF2B5EF4-FFF2-40B4-BE49-F238E27FC236}">
                <a16:creationId xmlns:a16="http://schemas.microsoft.com/office/drawing/2014/main" id="{B272426F-47ED-8AAB-B4EA-4AF4F080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11" y="3910232"/>
            <a:ext cx="4999153" cy="2248095"/>
          </a:xfrm>
          <a:prstGeom prst="rect">
            <a:avLst/>
          </a:prstGeom>
        </p:spPr>
      </p:pic>
      <p:sp>
        <p:nvSpPr>
          <p:cNvPr id="13" name="Slide Number Placeholder 12">
            <a:extLst>
              <a:ext uri="{FF2B5EF4-FFF2-40B4-BE49-F238E27FC236}">
                <a16:creationId xmlns:a16="http://schemas.microsoft.com/office/drawing/2014/main" id="{E49FB811-5A52-F656-478A-377C9CBFF3E5}"/>
              </a:ext>
            </a:extLst>
          </p:cNvPr>
          <p:cNvSpPr>
            <a:spLocks noGrp="1"/>
          </p:cNvSpPr>
          <p:nvPr>
            <p:ph type="sldNum" sz="quarter" idx="12"/>
          </p:nvPr>
        </p:nvSpPr>
        <p:spPr/>
        <p:txBody>
          <a:bodyPr/>
          <a:lstStyle/>
          <a:p>
            <a:fld id="{D16F49E7-00A1-4C7A-BA59-5CA688930E9E}" type="slidenum">
              <a:rPr lang="en-US" smtClean="0"/>
              <a:t>31</a:t>
            </a:fld>
            <a:endParaRPr lang="en-US"/>
          </a:p>
        </p:txBody>
      </p:sp>
    </p:spTree>
    <p:extLst>
      <p:ext uri="{BB962C8B-B14F-4D97-AF65-F5344CB8AC3E}">
        <p14:creationId xmlns:p14="http://schemas.microsoft.com/office/powerpoint/2010/main" val="1581241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FD61B-700E-537F-BF67-A0A6284FE976}"/>
              </a:ext>
            </a:extLst>
          </p:cNvPr>
          <p:cNvSpPr txBox="1"/>
          <p:nvPr/>
        </p:nvSpPr>
        <p:spPr>
          <a:xfrm>
            <a:off x="1087119" y="406400"/>
            <a:ext cx="4659053"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Model 5: </a:t>
            </a:r>
            <a:r>
              <a:rPr lang="en-US" b="1" dirty="0">
                <a:latin typeface="Times New Roman" panose="02020603050405020304" pitchFamily="18" charset="0"/>
                <a:cs typeface="Times New Roman" panose="02020603050405020304" pitchFamily="18" charset="0"/>
              </a:rPr>
              <a:t>SVM (Support Vector Machine) </a:t>
            </a:r>
          </a:p>
        </p:txBody>
      </p:sp>
      <p:sp>
        <p:nvSpPr>
          <p:cNvPr id="5" name="TextBox 4">
            <a:extLst>
              <a:ext uri="{FF2B5EF4-FFF2-40B4-BE49-F238E27FC236}">
                <a16:creationId xmlns:a16="http://schemas.microsoft.com/office/drawing/2014/main" id="{4A7F58AE-B9E8-EC0B-437C-523CACCDD640}"/>
              </a:ext>
            </a:extLst>
          </p:cNvPr>
          <p:cNvSpPr txBox="1"/>
          <p:nvPr/>
        </p:nvSpPr>
        <p:spPr>
          <a:xfrm>
            <a:off x="1087120" y="3408400"/>
            <a:ext cx="5082980"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Model 6: AdaBoosting</a:t>
            </a:r>
          </a:p>
        </p:txBody>
      </p:sp>
      <p:pic>
        <p:nvPicPr>
          <p:cNvPr id="8" name="Picture 7">
            <a:extLst>
              <a:ext uri="{FF2B5EF4-FFF2-40B4-BE49-F238E27FC236}">
                <a16:creationId xmlns:a16="http://schemas.microsoft.com/office/drawing/2014/main" id="{BB131A07-0595-CD86-52D4-32600DEBF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19" y="948967"/>
            <a:ext cx="4450466" cy="2286198"/>
          </a:xfrm>
          <a:prstGeom prst="rect">
            <a:avLst/>
          </a:prstGeom>
        </p:spPr>
      </p:pic>
      <p:pic>
        <p:nvPicPr>
          <p:cNvPr id="11" name="Picture 10">
            <a:extLst>
              <a:ext uri="{FF2B5EF4-FFF2-40B4-BE49-F238E27FC236}">
                <a16:creationId xmlns:a16="http://schemas.microsoft.com/office/drawing/2014/main" id="{B29B1243-EFFA-2F66-BE3C-01E753066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119" y="3777732"/>
            <a:ext cx="5296359" cy="2423370"/>
          </a:xfrm>
          <a:prstGeom prst="rect">
            <a:avLst/>
          </a:prstGeom>
        </p:spPr>
      </p:pic>
      <p:sp>
        <p:nvSpPr>
          <p:cNvPr id="12" name="Slide Number Placeholder 11">
            <a:extLst>
              <a:ext uri="{FF2B5EF4-FFF2-40B4-BE49-F238E27FC236}">
                <a16:creationId xmlns:a16="http://schemas.microsoft.com/office/drawing/2014/main" id="{CBCF5990-B4C7-2C81-EAF3-8FAC0B7BE5D1}"/>
              </a:ext>
            </a:extLst>
          </p:cNvPr>
          <p:cNvSpPr>
            <a:spLocks noGrp="1"/>
          </p:cNvSpPr>
          <p:nvPr>
            <p:ph type="sldNum" sz="quarter" idx="12"/>
          </p:nvPr>
        </p:nvSpPr>
        <p:spPr/>
        <p:txBody>
          <a:bodyPr/>
          <a:lstStyle/>
          <a:p>
            <a:fld id="{D16F49E7-00A1-4C7A-BA59-5CA688930E9E}" type="slidenum">
              <a:rPr lang="en-US" smtClean="0"/>
              <a:t>32</a:t>
            </a:fld>
            <a:endParaRPr lang="en-US"/>
          </a:p>
        </p:txBody>
      </p:sp>
    </p:spTree>
    <p:extLst>
      <p:ext uri="{BB962C8B-B14F-4D97-AF65-F5344CB8AC3E}">
        <p14:creationId xmlns:p14="http://schemas.microsoft.com/office/powerpoint/2010/main" val="3651979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CBB2E-2C47-89DB-DB27-68E8F3CDEF5B}"/>
              </a:ext>
            </a:extLst>
          </p:cNvPr>
          <p:cNvSpPr txBox="1"/>
          <p:nvPr/>
        </p:nvSpPr>
        <p:spPr>
          <a:xfrm>
            <a:off x="685800" y="571500"/>
            <a:ext cx="10671464"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Measuring Model Performance : </a:t>
            </a:r>
          </a:p>
          <a:p>
            <a:pPr algn="just"/>
            <a:endParaRPr lang="en-US" b="1" dirty="0">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While there are other ways of measuring model performance (precision, recall, F1 Score, ROC Curve, etc), let's keep this simple and use accuracy as our metric. To do this are going to see how the model performs on new data (test set).</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 is defined as: (fraction of correct predictions): correct predictions / total number of data points .</a:t>
            </a:r>
          </a:p>
        </p:txBody>
      </p:sp>
      <p:pic>
        <p:nvPicPr>
          <p:cNvPr id="7" name="Picture 6">
            <a:extLst>
              <a:ext uri="{FF2B5EF4-FFF2-40B4-BE49-F238E27FC236}">
                <a16:creationId xmlns:a16="http://schemas.microsoft.com/office/drawing/2014/main" id="{CE5A3E55-704D-88BB-C413-8BBBFAE1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43" y="3008110"/>
            <a:ext cx="5122389" cy="3160677"/>
          </a:xfrm>
          <a:prstGeom prst="rect">
            <a:avLst/>
          </a:prstGeom>
        </p:spPr>
      </p:pic>
      <p:sp>
        <p:nvSpPr>
          <p:cNvPr id="3" name="Slide Number Placeholder 2">
            <a:extLst>
              <a:ext uri="{FF2B5EF4-FFF2-40B4-BE49-F238E27FC236}">
                <a16:creationId xmlns:a16="http://schemas.microsoft.com/office/drawing/2014/main" id="{B55B1C63-C84A-3299-9149-B4C34C498813}"/>
              </a:ext>
            </a:extLst>
          </p:cNvPr>
          <p:cNvSpPr>
            <a:spLocks noGrp="1"/>
          </p:cNvSpPr>
          <p:nvPr>
            <p:ph type="sldNum" sz="quarter" idx="12"/>
          </p:nvPr>
        </p:nvSpPr>
        <p:spPr/>
        <p:txBody>
          <a:bodyPr/>
          <a:lstStyle/>
          <a:p>
            <a:fld id="{D16F49E7-00A1-4C7A-BA59-5CA688930E9E}" type="slidenum">
              <a:rPr lang="en-US" smtClean="0"/>
              <a:t>33</a:t>
            </a:fld>
            <a:endParaRPr lang="en-US"/>
          </a:p>
        </p:txBody>
      </p:sp>
    </p:spTree>
    <p:extLst>
      <p:ext uri="{BB962C8B-B14F-4D97-AF65-F5344CB8AC3E}">
        <p14:creationId xmlns:p14="http://schemas.microsoft.com/office/powerpoint/2010/main" val="24926467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825C6-4AAD-9CDF-1388-A57F9B0F10E9}"/>
              </a:ext>
            </a:extLst>
          </p:cNvPr>
          <p:cNvSpPr txBox="1"/>
          <p:nvPr/>
        </p:nvSpPr>
        <p:spPr>
          <a:xfrm>
            <a:off x="1039091" y="2909454"/>
            <a:ext cx="10550664"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1201 is the amount of True Positives in our data, while 1 is the amount of True Negatives. </a:t>
            </a:r>
          </a:p>
          <a:p>
            <a:pPr algn="just"/>
            <a:r>
              <a:rPr lang="en-US" dirty="0">
                <a:latin typeface="Times New Roman" panose="02020603050405020304" pitchFamily="18" charset="0"/>
                <a:cs typeface="Times New Roman" panose="02020603050405020304" pitchFamily="18" charset="0"/>
              </a:rPr>
              <a:t> 2 &amp; 74  are the number of errors. </a:t>
            </a:r>
          </a:p>
          <a:p>
            <a:pPr algn="just"/>
            <a:r>
              <a:rPr lang="en-US" dirty="0">
                <a:latin typeface="Times New Roman" panose="02020603050405020304" pitchFamily="18" charset="0"/>
                <a:cs typeface="Times New Roman" panose="02020603050405020304" pitchFamily="18" charset="0"/>
              </a:rPr>
              <a:t>There are 74 type 1 error (False Positives)- You predicted positive and it’s false. </a:t>
            </a:r>
          </a:p>
          <a:p>
            <a:pPr algn="just"/>
            <a:r>
              <a:rPr lang="en-US" dirty="0">
                <a:latin typeface="Times New Roman" panose="02020603050405020304" pitchFamily="18" charset="0"/>
                <a:cs typeface="Times New Roman" panose="02020603050405020304" pitchFamily="18" charset="0"/>
              </a:rPr>
              <a:t>There are 2 type 2 error (False Negatives)- You predicted negative and it’s false. </a:t>
            </a:r>
          </a:p>
          <a:p>
            <a:pPr algn="just"/>
            <a:r>
              <a:rPr lang="en-US" dirty="0">
                <a:latin typeface="Times New Roman" panose="02020603050405020304" pitchFamily="18" charset="0"/>
                <a:cs typeface="Times New Roman" panose="02020603050405020304" pitchFamily="18" charset="0"/>
              </a:rPr>
              <a:t>Hence if we calculate the accuracy its # Correct Predicted/ # Total. In other words, where TP, FN, FP and TN represent the number of true positives, false negatives, false positives and true negatives. </a:t>
            </a:r>
          </a:p>
          <a:p>
            <a:pPr algn="just"/>
            <a:r>
              <a:rPr lang="en-US" dirty="0">
                <a:latin typeface="Times New Roman" panose="02020603050405020304" pitchFamily="18" charset="0"/>
                <a:cs typeface="Times New Roman" panose="02020603050405020304" pitchFamily="18" charset="0"/>
              </a:rPr>
              <a:t>(TP + TN)/(TP + TN + FP + FN). (1201+1)/(1201+2+74+1) = 0.94= 94% accuracy.</a:t>
            </a:r>
          </a:p>
          <a:p>
            <a:pPr algn="just"/>
            <a:r>
              <a:rPr lang="en-US" dirty="0">
                <a:latin typeface="Times New Roman" panose="02020603050405020304" pitchFamily="18" charset="0"/>
                <a:cs typeface="Times New Roman" panose="02020603050405020304" pitchFamily="18" charset="0"/>
              </a:rPr>
              <a:t>Note: A good rule of thumb is that any accuracy above 80% is considered good, but be careful because if your accuracy is extremly high, it may be too good to be true (an example of Overfitting). Thus, 94% is the ideal accuracy!.</a:t>
            </a:r>
          </a:p>
        </p:txBody>
      </p:sp>
      <p:pic>
        <p:nvPicPr>
          <p:cNvPr id="5" name="Picture 4">
            <a:extLst>
              <a:ext uri="{FF2B5EF4-FFF2-40B4-BE49-F238E27FC236}">
                <a16:creationId xmlns:a16="http://schemas.microsoft.com/office/drawing/2014/main" id="{39032B3A-9BA9-B9C9-B3EC-9554E6484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1" y="484959"/>
            <a:ext cx="5372100" cy="1967295"/>
          </a:xfrm>
          <a:prstGeom prst="rect">
            <a:avLst/>
          </a:prstGeom>
        </p:spPr>
      </p:pic>
      <p:sp>
        <p:nvSpPr>
          <p:cNvPr id="6" name="Slide Number Placeholder 5">
            <a:extLst>
              <a:ext uri="{FF2B5EF4-FFF2-40B4-BE49-F238E27FC236}">
                <a16:creationId xmlns:a16="http://schemas.microsoft.com/office/drawing/2014/main" id="{D5DA9EA7-3AB5-8795-BC2E-F3002BD1C4FD}"/>
              </a:ext>
            </a:extLst>
          </p:cNvPr>
          <p:cNvSpPr>
            <a:spLocks noGrp="1"/>
          </p:cNvSpPr>
          <p:nvPr>
            <p:ph type="sldNum" sz="quarter" idx="12"/>
          </p:nvPr>
        </p:nvSpPr>
        <p:spPr/>
        <p:txBody>
          <a:bodyPr/>
          <a:lstStyle/>
          <a:p>
            <a:fld id="{D16F49E7-00A1-4C7A-BA59-5CA688930E9E}" type="slidenum">
              <a:rPr lang="en-US" smtClean="0"/>
              <a:t>34</a:t>
            </a:fld>
            <a:endParaRPr lang="en-US"/>
          </a:p>
        </p:txBody>
      </p:sp>
    </p:spTree>
    <p:extLst>
      <p:ext uri="{BB962C8B-B14F-4D97-AF65-F5344CB8AC3E}">
        <p14:creationId xmlns:p14="http://schemas.microsoft.com/office/powerpoint/2010/main" val="350874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B42A3-7E38-4562-A497-63D70DDF2C1B}"/>
              </a:ext>
            </a:extLst>
          </p:cNvPr>
          <p:cNvSpPr txBox="1"/>
          <p:nvPr/>
        </p:nvSpPr>
        <p:spPr>
          <a:xfrm>
            <a:off x="887104" y="627797"/>
            <a:ext cx="10222174"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Feature Importance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Importance provides a score that indicates how helpful each feature was in our model.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higher the Feature Score, the more that feature is used to make key decisions &amp; thus the more important it is.</a:t>
            </a:r>
          </a:p>
        </p:txBody>
      </p:sp>
      <p:pic>
        <p:nvPicPr>
          <p:cNvPr id="6" name="Picture 5">
            <a:extLst>
              <a:ext uri="{FF2B5EF4-FFF2-40B4-BE49-F238E27FC236}">
                <a16:creationId xmlns:a16="http://schemas.microsoft.com/office/drawing/2014/main" id="{D64482A6-7833-8E80-49C7-3F3DDF4C8B6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38256" y="2026226"/>
            <a:ext cx="6371022" cy="3826143"/>
          </a:xfrm>
          <a:prstGeom prst="rect">
            <a:avLst/>
          </a:prstGeom>
        </p:spPr>
      </p:pic>
      <p:sp>
        <p:nvSpPr>
          <p:cNvPr id="7" name="TextBox 6">
            <a:extLst>
              <a:ext uri="{FF2B5EF4-FFF2-40B4-BE49-F238E27FC236}">
                <a16:creationId xmlns:a16="http://schemas.microsoft.com/office/drawing/2014/main" id="{4D98124E-3CFA-A59F-C6C5-A5A29C650D7D}"/>
              </a:ext>
            </a:extLst>
          </p:cNvPr>
          <p:cNvSpPr txBox="1"/>
          <p:nvPr/>
        </p:nvSpPr>
        <p:spPr>
          <a:xfrm>
            <a:off x="987136" y="2597727"/>
            <a:ext cx="3345873"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From the Feature Importance graph a, we can conclude that the top 3 significant features were maximum stroke achieved by Avg_glucose_level,  Age and  Bmi.</a:t>
            </a:r>
          </a:p>
          <a:p>
            <a:endParaRPr lang="en-US" dirty="0"/>
          </a:p>
        </p:txBody>
      </p:sp>
      <p:sp>
        <p:nvSpPr>
          <p:cNvPr id="3" name="Slide Number Placeholder 2">
            <a:extLst>
              <a:ext uri="{FF2B5EF4-FFF2-40B4-BE49-F238E27FC236}">
                <a16:creationId xmlns:a16="http://schemas.microsoft.com/office/drawing/2014/main" id="{3BD8AFFB-CE7F-2942-DA2D-8092C0191995}"/>
              </a:ext>
            </a:extLst>
          </p:cNvPr>
          <p:cNvSpPr>
            <a:spLocks noGrp="1"/>
          </p:cNvSpPr>
          <p:nvPr>
            <p:ph type="sldNum" sz="quarter" idx="12"/>
          </p:nvPr>
        </p:nvSpPr>
        <p:spPr/>
        <p:txBody>
          <a:bodyPr/>
          <a:lstStyle/>
          <a:p>
            <a:fld id="{D16F49E7-00A1-4C7A-BA59-5CA688930E9E}" type="slidenum">
              <a:rPr lang="en-US" smtClean="0"/>
              <a:t>35</a:t>
            </a:fld>
            <a:endParaRPr lang="en-US"/>
          </a:p>
        </p:txBody>
      </p:sp>
    </p:spTree>
    <p:extLst>
      <p:ext uri="{BB962C8B-B14F-4D97-AF65-F5344CB8AC3E}">
        <p14:creationId xmlns:p14="http://schemas.microsoft.com/office/powerpoint/2010/main" val="18504002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46097-154E-B639-A152-EEFB4C50DE5F}"/>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8F49BD4-3DF6-6235-A1B4-CA53777A97E6}"/>
              </a:ext>
            </a:extLst>
          </p:cNvPr>
          <p:cNvSpPr txBox="1"/>
          <p:nvPr/>
        </p:nvSpPr>
        <p:spPr>
          <a:xfrm>
            <a:off x="1184563" y="477982"/>
            <a:ext cx="8208819" cy="5909310"/>
          </a:xfrm>
          <a:prstGeom prst="rect">
            <a:avLst/>
          </a:prstGeom>
          <a:noFill/>
        </p:spPr>
        <p:txBody>
          <a:bodyPr wrap="square" rtlCol="0">
            <a:spAutoFit/>
          </a:bodyPr>
          <a:lstStyle/>
          <a:p>
            <a:pPr algn="just">
              <a:buClr>
                <a:schemeClr val="accent1"/>
              </a:buClr>
            </a:pPr>
            <a:r>
              <a:rPr lang="en-US" b="1" i="0" dirty="0">
                <a:solidFill>
                  <a:srgbClr val="374151"/>
                </a:solidFill>
                <a:effectLst/>
                <a:latin typeface="Times New Roman" panose="02020603050405020304" pitchFamily="18" charset="0"/>
                <a:cs typeface="Times New Roman" panose="02020603050405020304" pitchFamily="18" charset="0"/>
              </a:rPr>
              <a:t>Precautions :</a:t>
            </a:r>
          </a:p>
          <a:p>
            <a:pPr marL="285750" indent="-285750" algn="just">
              <a:buClr>
                <a:schemeClr val="accent1"/>
              </a:buClr>
              <a:buFont typeface="Wingdings" panose="05000000000000000000" pitchFamily="2" charset="2"/>
              <a:buChar char="Ø"/>
            </a:pPr>
            <a:endParaRPr lang="en-US" b="1" dirty="0">
              <a:solidFill>
                <a:srgbClr val="37415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Managing blood sugar levels:</a:t>
            </a:r>
            <a:r>
              <a:rPr lang="en-US" b="0" i="0" dirty="0">
                <a:solidFill>
                  <a:srgbClr val="374151"/>
                </a:solidFill>
                <a:effectLst/>
                <a:latin typeface="Times New Roman" panose="02020603050405020304" pitchFamily="18" charset="0"/>
                <a:cs typeface="Times New Roman" panose="02020603050405020304" pitchFamily="18" charset="0"/>
              </a:rPr>
              <a:t> Keeping glucose levels in a healthy range is important to reduce the risk of stroke. This can be done by following a healthy diet, exercising regularly, and monitoring blood sugar levels regularly.</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Maintaining a healthy weight: </a:t>
            </a:r>
            <a:r>
              <a:rPr lang="en-US" b="0" i="0" dirty="0">
                <a:solidFill>
                  <a:srgbClr val="374151"/>
                </a:solidFill>
                <a:effectLst/>
                <a:latin typeface="Times New Roman" panose="02020603050405020304" pitchFamily="18" charset="0"/>
                <a:cs typeface="Times New Roman" panose="02020603050405020304" pitchFamily="18" charset="0"/>
              </a:rPr>
              <a:t>A high body mass index (BMI) is a risk factor for stroke, so maintaining a healthy weight through diet and exercise is important.</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Controlling high blood pressure: </a:t>
            </a:r>
            <a:r>
              <a:rPr lang="en-US" b="0" i="0" dirty="0">
                <a:solidFill>
                  <a:srgbClr val="374151"/>
                </a:solidFill>
                <a:effectLst/>
                <a:latin typeface="Times New Roman" panose="02020603050405020304" pitchFamily="18" charset="0"/>
                <a:cs typeface="Times New Roman" panose="02020603050405020304" pitchFamily="18" charset="0"/>
              </a:rPr>
              <a:t>High blood pressure is a leading cause of stroke, so it is important to monitor and control it through lifestyle changes and medication if necessary.</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Exercising regularly: </a:t>
            </a:r>
            <a:r>
              <a:rPr lang="en-US" b="0" i="0" dirty="0">
                <a:solidFill>
                  <a:srgbClr val="374151"/>
                </a:solidFill>
                <a:effectLst/>
                <a:latin typeface="Times New Roman" panose="02020603050405020304" pitchFamily="18" charset="0"/>
                <a:cs typeface="Times New Roman" panose="02020603050405020304" pitchFamily="18" charset="0"/>
              </a:rPr>
              <a:t>Regular exercise can help control blood sugar levels, maintain a healthy weight, and reduce stress, all of which can reduce the risk of stroke.</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Quitting smoking: </a:t>
            </a:r>
            <a:r>
              <a:rPr lang="en-US" b="0" i="0" dirty="0">
                <a:solidFill>
                  <a:srgbClr val="374151"/>
                </a:solidFill>
                <a:effectLst/>
                <a:latin typeface="Times New Roman" panose="02020603050405020304" pitchFamily="18" charset="0"/>
                <a:cs typeface="Times New Roman" panose="02020603050405020304" pitchFamily="18" charset="0"/>
              </a:rPr>
              <a:t>Smoking is a major risk factor for stroke, so quitting smoking is important to reduce the risk.</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Managing stress: </a:t>
            </a:r>
            <a:r>
              <a:rPr lang="en-US" b="0" i="0" dirty="0">
                <a:solidFill>
                  <a:srgbClr val="374151"/>
                </a:solidFill>
                <a:effectLst/>
                <a:latin typeface="Times New Roman" panose="02020603050405020304" pitchFamily="18" charset="0"/>
                <a:cs typeface="Times New Roman" panose="02020603050405020304" pitchFamily="18" charset="0"/>
              </a:rPr>
              <a:t>Chronic stress can increase the risk of stroke, so it is important to manage stress through relaxation techniques, exercise, and other stress management methods.</a:t>
            </a:r>
          </a:p>
          <a:p>
            <a:pPr marL="285750" indent="-285750" algn="just">
              <a:buClr>
                <a:schemeClr val="accent1"/>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Eating a healthy diet: </a:t>
            </a:r>
            <a:r>
              <a:rPr lang="en-US" b="0" i="0" dirty="0">
                <a:solidFill>
                  <a:srgbClr val="374151"/>
                </a:solidFill>
                <a:effectLst/>
                <a:latin typeface="Times New Roman" panose="02020603050405020304" pitchFamily="18" charset="0"/>
                <a:cs typeface="Times New Roman" panose="02020603050405020304" pitchFamily="18" charset="0"/>
              </a:rPr>
              <a:t>A diet rich in fruits, vegetables, whole grains, and lean protein can help control blood sugar levels and reduce the risk of stroke.</a:t>
            </a:r>
          </a:p>
          <a:p>
            <a:endParaRPr lang="en-US" dirty="0"/>
          </a:p>
        </p:txBody>
      </p:sp>
      <p:sp>
        <p:nvSpPr>
          <p:cNvPr id="4" name="Slide Number Placeholder 3">
            <a:extLst>
              <a:ext uri="{FF2B5EF4-FFF2-40B4-BE49-F238E27FC236}">
                <a16:creationId xmlns:a16="http://schemas.microsoft.com/office/drawing/2014/main" id="{C2951A53-DDD7-10BC-47C5-6A36815BA3E5}"/>
              </a:ext>
            </a:extLst>
          </p:cNvPr>
          <p:cNvSpPr>
            <a:spLocks noGrp="1"/>
          </p:cNvSpPr>
          <p:nvPr>
            <p:ph type="sldNum" sz="quarter" idx="12"/>
          </p:nvPr>
        </p:nvSpPr>
        <p:spPr/>
        <p:txBody>
          <a:bodyPr/>
          <a:lstStyle/>
          <a:p>
            <a:fld id="{D16F49E7-00A1-4C7A-BA59-5CA688930E9E}" type="slidenum">
              <a:rPr lang="en-US" smtClean="0"/>
              <a:t>36</a:t>
            </a:fld>
            <a:endParaRPr lang="en-US"/>
          </a:p>
        </p:txBody>
      </p:sp>
    </p:spTree>
    <p:extLst>
      <p:ext uri="{BB962C8B-B14F-4D97-AF65-F5344CB8AC3E}">
        <p14:creationId xmlns:p14="http://schemas.microsoft.com/office/powerpoint/2010/main" val="37255951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5D46-4F2E-21B2-A23C-0559CC8F210E}"/>
              </a:ext>
            </a:extLst>
          </p:cNvPr>
          <p:cNvSpPr>
            <a:spLocks noGrp="1"/>
          </p:cNvSpPr>
          <p:nvPr>
            <p:ph type="title"/>
          </p:nvPr>
        </p:nvSpPr>
        <p:spPr>
          <a:xfrm>
            <a:off x="2899065" y="405245"/>
            <a:ext cx="8256616" cy="1142999"/>
          </a:xfrm>
        </p:spPr>
        <p:txBody>
          <a:bodyPr>
            <a:normAutofit fontScale="90000"/>
          </a:bodyPr>
          <a:lstStyle/>
          <a:p>
            <a:r>
              <a:rPr lang="en-US" sz="2800" b="1"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Chapter – 4</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Analysis of the Result </a:t>
            </a:r>
          </a:p>
        </p:txBody>
      </p:sp>
      <p:sp>
        <p:nvSpPr>
          <p:cNvPr id="3" name="TextBox 2">
            <a:extLst>
              <a:ext uri="{FF2B5EF4-FFF2-40B4-BE49-F238E27FC236}">
                <a16:creationId xmlns:a16="http://schemas.microsoft.com/office/drawing/2014/main" id="{DD1845C3-B6C9-DC69-D633-EC8552788D85}"/>
              </a:ext>
            </a:extLst>
          </p:cNvPr>
          <p:cNvSpPr txBox="1"/>
          <p:nvPr/>
        </p:nvSpPr>
        <p:spPr>
          <a:xfrm>
            <a:off x="935183" y="2019608"/>
            <a:ext cx="5602096" cy="2585323"/>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We used precision, F1-score, recall and accuracy evaluation metrics for evaluating our models. False Positive(FP) is when a model incorrectly predicts a positive outcome. False Negative(FN) is when a model incorrectly predicts the negative outcome. True Positive(TP) is when model correctly predicts a positive outcome. True Negative(TN) is when a model correctly predicts a negative outcome. Page Precision=TP/(TP+FP) Recall = TP / (TP + FN).</a:t>
            </a:r>
          </a:p>
        </p:txBody>
      </p:sp>
      <p:pic>
        <p:nvPicPr>
          <p:cNvPr id="6" name="Picture 5">
            <a:extLst>
              <a:ext uri="{FF2B5EF4-FFF2-40B4-BE49-F238E27FC236}">
                <a16:creationId xmlns:a16="http://schemas.microsoft.com/office/drawing/2014/main" id="{12128FBF-7B12-93F4-11D7-5C15A419A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43" y="2019608"/>
            <a:ext cx="3997383" cy="3269365"/>
          </a:xfrm>
          <a:prstGeom prst="rect">
            <a:avLst/>
          </a:prstGeom>
        </p:spPr>
      </p:pic>
      <p:sp>
        <p:nvSpPr>
          <p:cNvPr id="7" name="Slide Number Placeholder 6">
            <a:extLst>
              <a:ext uri="{FF2B5EF4-FFF2-40B4-BE49-F238E27FC236}">
                <a16:creationId xmlns:a16="http://schemas.microsoft.com/office/drawing/2014/main" id="{31C6F730-2616-5056-3F5A-DB792B7F4D99}"/>
              </a:ext>
            </a:extLst>
          </p:cNvPr>
          <p:cNvSpPr>
            <a:spLocks noGrp="1"/>
          </p:cNvSpPr>
          <p:nvPr>
            <p:ph type="sldNum" sz="quarter" idx="12"/>
          </p:nvPr>
        </p:nvSpPr>
        <p:spPr/>
        <p:txBody>
          <a:bodyPr/>
          <a:lstStyle/>
          <a:p>
            <a:fld id="{D16F49E7-00A1-4C7A-BA59-5CA688930E9E}" type="slidenum">
              <a:rPr lang="en-US" smtClean="0"/>
              <a:t>37</a:t>
            </a:fld>
            <a:endParaRPr lang="en-US"/>
          </a:p>
        </p:txBody>
      </p:sp>
    </p:spTree>
    <p:extLst>
      <p:ext uri="{BB962C8B-B14F-4D97-AF65-F5344CB8AC3E}">
        <p14:creationId xmlns:p14="http://schemas.microsoft.com/office/powerpoint/2010/main" val="1887880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FB90F-E5DE-BAA5-A450-BC18499183B2}"/>
              </a:ext>
            </a:extLst>
          </p:cNvPr>
          <p:cNvSpPr txBox="1"/>
          <p:nvPr/>
        </p:nvSpPr>
        <p:spPr>
          <a:xfrm>
            <a:off x="1076960" y="731520"/>
            <a:ext cx="7853680"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Predictions : </a:t>
            </a:r>
          </a:p>
          <a:p>
            <a:r>
              <a:rPr lang="en-US" b="1" dirty="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A patient develops brain stroke symptoms &amp; your input is vitals into the Machine Learning Algorithm.</a:t>
            </a: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She is a 58 year old female, with a glucose level of  144.16  with a bmi of 26.</a:t>
            </a:r>
          </a:p>
          <a:p>
            <a:r>
              <a:rPr lang="en-US" dirty="0">
                <a:latin typeface="Times New Roman" panose="02020603050405020304" pitchFamily="18" charset="0"/>
                <a:cs typeface="Times New Roman" panose="02020603050405020304" pitchFamily="18" charset="0"/>
              </a:rPr>
              <a:t>In addition she has smokes (3).</a:t>
            </a:r>
          </a:p>
          <a:p>
            <a:r>
              <a:rPr lang="en-US" dirty="0">
                <a:latin typeface="Times New Roman" panose="02020603050405020304" pitchFamily="18" charset="0"/>
                <a:cs typeface="Times New Roman" panose="02020603050405020304" pitchFamily="18" charset="0"/>
              </a:rPr>
              <a:t>She was a married (1)  women works in private sector (1) from a rural area (2).</a:t>
            </a:r>
          </a:p>
          <a:p>
            <a:r>
              <a:rPr lang="en-US" dirty="0">
                <a:latin typeface="Times New Roman" panose="02020603050405020304" pitchFamily="18" charset="0"/>
                <a:cs typeface="Times New Roman" panose="02020603050405020304" pitchFamily="18" charset="0"/>
              </a:rPr>
              <a:t>She is not affected by hypertension (0)  but affected by heart disease (1).</a:t>
            </a:r>
          </a:p>
        </p:txBody>
      </p:sp>
      <p:pic>
        <p:nvPicPr>
          <p:cNvPr id="6" name="Picture 5">
            <a:extLst>
              <a:ext uri="{FF2B5EF4-FFF2-40B4-BE49-F238E27FC236}">
                <a16:creationId xmlns:a16="http://schemas.microsoft.com/office/drawing/2014/main" id="{16440C18-6DE7-AC67-3FEA-8724B46C90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76960" y="3234673"/>
            <a:ext cx="3452159" cy="388654"/>
          </a:xfrm>
          <a:prstGeom prst="rect">
            <a:avLst/>
          </a:prstGeom>
        </p:spPr>
      </p:pic>
      <p:sp>
        <p:nvSpPr>
          <p:cNvPr id="7" name="TextBox 6">
            <a:extLst>
              <a:ext uri="{FF2B5EF4-FFF2-40B4-BE49-F238E27FC236}">
                <a16:creationId xmlns:a16="http://schemas.microsoft.com/office/drawing/2014/main" id="{80E66472-6666-9110-E9B0-F0C3B7BFC843}"/>
              </a:ext>
            </a:extLst>
          </p:cNvPr>
          <p:cNvSpPr txBox="1"/>
          <p:nvPr/>
        </p:nvSpPr>
        <p:spPr>
          <a:xfrm>
            <a:off x="1076960" y="3938155"/>
            <a:ext cx="9594504" cy="646331"/>
          </a:xfrm>
          <a:prstGeom prst="rect">
            <a:avLst/>
          </a:prstGeom>
          <a:noFill/>
        </p:spPr>
        <p:txBody>
          <a:bodyPr wrap="square" rtlCol="0">
            <a:spAutoFit/>
          </a:bodyPr>
          <a:lstStyle/>
          <a:p>
            <a:r>
              <a:rPr lang="en-US" dirty="0"/>
              <a:t>Yes! Our machine learning algorithm has classified this patient with no Brain Stroke.</a:t>
            </a:r>
          </a:p>
          <a:p>
            <a:r>
              <a:rPr lang="en-US" dirty="0"/>
              <a:t> </a:t>
            </a:r>
          </a:p>
        </p:txBody>
      </p:sp>
      <p:sp>
        <p:nvSpPr>
          <p:cNvPr id="8" name="Slide Number Placeholder 7">
            <a:extLst>
              <a:ext uri="{FF2B5EF4-FFF2-40B4-BE49-F238E27FC236}">
                <a16:creationId xmlns:a16="http://schemas.microsoft.com/office/drawing/2014/main" id="{3E855933-E256-6BE4-0BED-7378A0497897}"/>
              </a:ext>
            </a:extLst>
          </p:cNvPr>
          <p:cNvSpPr>
            <a:spLocks noGrp="1"/>
          </p:cNvSpPr>
          <p:nvPr>
            <p:ph type="sldNum" sz="quarter" idx="12"/>
          </p:nvPr>
        </p:nvSpPr>
        <p:spPr/>
        <p:txBody>
          <a:bodyPr/>
          <a:lstStyle/>
          <a:p>
            <a:fld id="{D16F49E7-00A1-4C7A-BA59-5CA688930E9E}" type="slidenum">
              <a:rPr lang="en-US" smtClean="0"/>
              <a:t>38</a:t>
            </a:fld>
            <a:endParaRPr lang="en-US"/>
          </a:p>
        </p:txBody>
      </p:sp>
    </p:spTree>
    <p:extLst>
      <p:ext uri="{BB962C8B-B14F-4D97-AF65-F5344CB8AC3E}">
        <p14:creationId xmlns:p14="http://schemas.microsoft.com/office/powerpoint/2010/main" val="41508508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109F-7FB2-206D-F780-F68E0429CB4D}"/>
              </a:ext>
            </a:extLst>
          </p:cNvPr>
          <p:cNvSpPr>
            <a:spLocks noGrp="1"/>
          </p:cNvSpPr>
          <p:nvPr>
            <p:ph type="title"/>
          </p:nvPr>
        </p:nvSpPr>
        <p:spPr>
          <a:xfrm>
            <a:off x="1066800" y="259307"/>
            <a:ext cx="10058400" cy="1323833"/>
          </a:xfrm>
        </p:spPr>
        <p:txBody>
          <a:bodyPr>
            <a:normAutofit/>
          </a:bodyPr>
          <a:lstStyle/>
          <a:p>
            <a:r>
              <a:rPr lang="en-US" sz="2800" b="1" dirty="0">
                <a:latin typeface="Times New Roman" panose="02020603050405020304" pitchFamily="18" charset="0"/>
                <a:cs typeface="Times New Roman" panose="02020603050405020304" pitchFamily="18" charset="0"/>
              </a:rPr>
              <a:t>                                             Chapter – 5</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Conclusions</a:t>
            </a:r>
          </a:p>
        </p:txBody>
      </p:sp>
      <p:sp>
        <p:nvSpPr>
          <p:cNvPr id="3" name="TextBox 2">
            <a:extLst>
              <a:ext uri="{FF2B5EF4-FFF2-40B4-BE49-F238E27FC236}">
                <a16:creationId xmlns:a16="http://schemas.microsoft.com/office/drawing/2014/main" id="{1470EBBE-80DC-F739-602B-A1712365A6A2}"/>
              </a:ext>
            </a:extLst>
          </p:cNvPr>
          <p:cNvSpPr txBox="1"/>
          <p:nvPr/>
        </p:nvSpPr>
        <p:spPr>
          <a:xfrm>
            <a:off x="1296537" y="2210937"/>
            <a:ext cx="9828663" cy="2308324"/>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algorithm yields the highest accuracy, 94.2%. Any accuracy above 80% is considered good, but be careful because if your accuracy is extremely high, it may be too good to be true (an example of Overfitting). Thus, 94.2% is the ideal accuracy!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 of the 10 features we examined, the top 3 significant features that helped us classify between a positive &amp; negative </a:t>
            </a:r>
            <a:r>
              <a:rPr lang="en-US" dirty="0"/>
              <a:t>maximum stroke achieved by Avg_glucose _level,  Age and  Bmi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machine learning algorithm can now classify patients with Brain Stroke. Now we can properly thrombectomy, &amp; get them the help they needs to recover. By detecting these features early, we may prevent worse symptoms from arising later. </a:t>
            </a:r>
          </a:p>
        </p:txBody>
      </p:sp>
      <p:sp>
        <p:nvSpPr>
          <p:cNvPr id="4" name="Slide Number Placeholder 3">
            <a:extLst>
              <a:ext uri="{FF2B5EF4-FFF2-40B4-BE49-F238E27FC236}">
                <a16:creationId xmlns:a16="http://schemas.microsoft.com/office/drawing/2014/main" id="{7CC888D3-6AA7-F32D-196A-8EED478235D0}"/>
              </a:ext>
            </a:extLst>
          </p:cNvPr>
          <p:cNvSpPr>
            <a:spLocks noGrp="1"/>
          </p:cNvSpPr>
          <p:nvPr>
            <p:ph type="sldNum" sz="quarter" idx="12"/>
          </p:nvPr>
        </p:nvSpPr>
        <p:spPr/>
        <p:txBody>
          <a:bodyPr/>
          <a:lstStyle/>
          <a:p>
            <a:fld id="{D16F49E7-00A1-4C7A-BA59-5CA688930E9E}" type="slidenum">
              <a:rPr lang="en-US" smtClean="0"/>
              <a:t>39</a:t>
            </a:fld>
            <a:endParaRPr lang="en-US"/>
          </a:p>
        </p:txBody>
      </p:sp>
    </p:spTree>
    <p:extLst>
      <p:ext uri="{BB962C8B-B14F-4D97-AF65-F5344CB8AC3E}">
        <p14:creationId xmlns:p14="http://schemas.microsoft.com/office/powerpoint/2010/main" val="1779607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727F-F212-146D-5F1E-CA3F02DC07C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Chapter - 1</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Introduction</a:t>
            </a:r>
          </a:p>
        </p:txBody>
      </p:sp>
      <p:pic>
        <p:nvPicPr>
          <p:cNvPr id="4" name="Picture 2">
            <a:extLst>
              <a:ext uri="{FF2B5EF4-FFF2-40B4-BE49-F238E27FC236}">
                <a16:creationId xmlns:a16="http://schemas.microsoft.com/office/drawing/2014/main" id="{2E2E5324-878F-0187-C961-C35DA9330A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1356" y="1846263"/>
            <a:ext cx="4869614" cy="40227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2B53ADD-FBF8-1317-7730-4FF4BC3ED5C2}"/>
              </a:ext>
            </a:extLst>
          </p:cNvPr>
          <p:cNvSpPr>
            <a:spLocks noGrp="1"/>
          </p:cNvSpPr>
          <p:nvPr>
            <p:ph type="sldNum" sz="quarter" idx="12"/>
          </p:nvPr>
        </p:nvSpPr>
        <p:spPr/>
        <p:txBody>
          <a:bodyPr/>
          <a:lstStyle/>
          <a:p>
            <a:fld id="{E032704E-526C-452C-85B7-EB4CEAD1938C}" type="slidenum">
              <a:rPr lang="en-US" smtClean="0"/>
              <a:t>4</a:t>
            </a:fld>
            <a:endParaRPr lang="en-US"/>
          </a:p>
        </p:txBody>
      </p:sp>
    </p:spTree>
    <p:extLst>
      <p:ext uri="{BB962C8B-B14F-4D97-AF65-F5344CB8AC3E}">
        <p14:creationId xmlns:p14="http://schemas.microsoft.com/office/powerpoint/2010/main" val="1057107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8C7CF-CC7B-A769-7C32-77E5E6A6E3A1}"/>
              </a:ext>
            </a:extLst>
          </p:cNvPr>
          <p:cNvSpPr txBox="1"/>
          <p:nvPr/>
        </p:nvSpPr>
        <p:spPr>
          <a:xfrm>
            <a:off x="1028699" y="976745"/>
            <a:ext cx="10162309" cy="369331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     References:</a:t>
            </a:r>
          </a:p>
          <a:p>
            <a:pPr algn="just"/>
            <a:endParaRPr lang="en-US" b="1" dirty="0">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Ntaios G, Faouzi M, Ferrari J, Lang W, Vemmos K, Michel P</a:t>
            </a:r>
            <a:r>
              <a:rPr lang="en-US" b="0" i="0" dirty="0">
                <a:solidFill>
                  <a:srgbClr val="000000"/>
                </a:solidFill>
                <a:effectLst/>
                <a:latin typeface="Times New Roman" panose="02020603050405020304" pitchFamily="18" charset="0"/>
                <a:cs typeface="Times New Roman" panose="02020603050405020304" pitchFamily="18" charset="0"/>
              </a:rPr>
              <a:t>. An integer-based score to predict functional outcome in acute ischemic stroke: the ASTRAL score.</a:t>
            </a:r>
            <a:r>
              <a:rPr lang="en-US" b="1" i="0" dirty="0">
                <a:solidFill>
                  <a:srgbClr val="000000"/>
                </a:solidFill>
                <a:effectLst/>
                <a:latin typeface="Times New Roman" panose="02020603050405020304" pitchFamily="18" charset="0"/>
                <a:cs typeface="Times New Roman" panose="02020603050405020304" pitchFamily="18" charset="0"/>
              </a:rPr>
              <a:t>Neurology</a:t>
            </a:r>
            <a:r>
              <a:rPr lang="en-US" b="0" i="0" dirty="0">
                <a:solidFill>
                  <a:srgbClr val="000000"/>
                </a:solidFill>
                <a:effectLst/>
                <a:latin typeface="Times New Roman" panose="02020603050405020304" pitchFamily="18" charset="0"/>
                <a:cs typeface="Times New Roman" panose="02020603050405020304" pitchFamily="18" charset="0"/>
              </a:rPr>
              <a:t>. 2012; 78:1916–1922. doi: 10.1212/WNL.0b013e318259e221.</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van Os HJA, Ramos LA, Hilbert A, van Leeuwen M, van Walderveen MAA, Kruyt ND, </a:t>
            </a:r>
            <a:r>
              <a:rPr lang="en-US" dirty="0">
                <a:effectLst/>
                <a:latin typeface="Times New Roman" panose="02020603050405020304" pitchFamily="18" charset="0"/>
                <a:cs typeface="Times New Roman" panose="02020603050405020304" pitchFamily="18" charset="0"/>
              </a:rPr>
              <a:t>et al</a:t>
            </a:r>
            <a:r>
              <a:rPr lang="en-US" b="0" i="0" dirty="0">
                <a:solidFill>
                  <a:srgbClr val="000000"/>
                </a:solidFill>
                <a:effectLst/>
                <a:latin typeface="Times New Roman" panose="02020603050405020304" pitchFamily="18" charset="0"/>
                <a:cs typeface="Times New Roman" panose="02020603050405020304" pitchFamily="18" charset="0"/>
              </a:rPr>
              <a:t>. Predicting outcome of endovascular treatment for acute ischemic stroke: potential value of machine learning algorithms.</a:t>
            </a:r>
            <a:r>
              <a:rPr lang="en-US" b="1" i="0" dirty="0">
                <a:solidFill>
                  <a:srgbClr val="000000"/>
                </a:solidFill>
                <a:effectLst/>
                <a:latin typeface="Times New Roman" panose="02020603050405020304" pitchFamily="18" charset="0"/>
                <a:cs typeface="Times New Roman" panose="02020603050405020304" pitchFamily="18" charset="0"/>
              </a:rPr>
              <a:t>Front Neurol</a:t>
            </a:r>
            <a:r>
              <a:rPr lang="en-US" b="0" i="0" dirty="0">
                <a:solidFill>
                  <a:srgbClr val="000000"/>
                </a:solidFill>
                <a:effectLst/>
                <a:latin typeface="Times New Roman" panose="02020603050405020304" pitchFamily="18" charset="0"/>
                <a:cs typeface="Times New Roman" panose="02020603050405020304" pitchFamily="18" charset="0"/>
              </a:rPr>
              <a:t>. 2018; 9:784.</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Cuadrado-Godia E, Dwivedi P, Sharma S, Ois Santiago A, Roquer Gonzalez J, Balcells M, </a:t>
            </a:r>
            <a:r>
              <a:rPr lang="en-US" dirty="0">
                <a:effectLst/>
                <a:latin typeface="Times New Roman" panose="02020603050405020304" pitchFamily="18" charset="0"/>
                <a:cs typeface="Times New Roman" panose="02020603050405020304" pitchFamily="18" charset="0"/>
              </a:rPr>
              <a:t>et al</a:t>
            </a:r>
            <a:r>
              <a:rPr lang="en-US" b="0" i="0" dirty="0">
                <a:solidFill>
                  <a:srgbClr val="000000"/>
                </a:solidFill>
                <a:effectLst/>
                <a:latin typeface="Times New Roman" panose="02020603050405020304" pitchFamily="18" charset="0"/>
                <a:cs typeface="Times New Roman" panose="02020603050405020304" pitchFamily="18" charset="0"/>
              </a:rPr>
              <a:t>. Cerebral small vessel disease: a review focusing on pathophysiology, biomarkers, and machine learning strategies.</a:t>
            </a:r>
            <a:r>
              <a:rPr lang="en-US" b="1" i="0" dirty="0">
                <a:solidFill>
                  <a:srgbClr val="000000"/>
                </a:solidFill>
                <a:effectLst/>
                <a:latin typeface="Times New Roman" panose="02020603050405020304" pitchFamily="18" charset="0"/>
                <a:cs typeface="Times New Roman" panose="02020603050405020304" pitchFamily="18" charset="0"/>
              </a:rPr>
              <a:t>J Stroke</a:t>
            </a:r>
            <a:r>
              <a:rPr lang="en-US" b="0" i="0" dirty="0">
                <a:solidFill>
                  <a:srgbClr val="000000"/>
                </a:solidFill>
                <a:effectLst/>
                <a:latin typeface="Times New Roman" panose="02020603050405020304" pitchFamily="18" charset="0"/>
                <a:cs typeface="Times New Roman" panose="02020603050405020304" pitchFamily="18" charset="0"/>
              </a:rPr>
              <a:t>. 2018; 20:302–320. doi: 10.5853/jos.2017.02922.</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8E3F21-22A2-EB07-A84E-BFF78F2F0F4B}"/>
              </a:ext>
            </a:extLst>
          </p:cNvPr>
          <p:cNvSpPr>
            <a:spLocks noGrp="1"/>
          </p:cNvSpPr>
          <p:nvPr>
            <p:ph type="sldNum" sz="quarter" idx="12"/>
          </p:nvPr>
        </p:nvSpPr>
        <p:spPr/>
        <p:txBody>
          <a:bodyPr/>
          <a:lstStyle/>
          <a:p>
            <a:fld id="{D16F49E7-00A1-4C7A-BA59-5CA688930E9E}" type="slidenum">
              <a:rPr lang="en-US" smtClean="0"/>
              <a:t>40</a:t>
            </a:fld>
            <a:endParaRPr lang="en-US"/>
          </a:p>
        </p:txBody>
      </p:sp>
    </p:spTree>
    <p:extLst>
      <p:ext uri="{BB962C8B-B14F-4D97-AF65-F5344CB8AC3E}">
        <p14:creationId xmlns:p14="http://schemas.microsoft.com/office/powerpoint/2010/main" val="30909918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3A89FD-7649-E126-4104-85BF5F7E5D7F}"/>
              </a:ext>
            </a:extLst>
          </p:cNvPr>
          <p:cNvSpPr>
            <a:spLocks noGrp="1"/>
          </p:cNvSpPr>
          <p:nvPr>
            <p:ph type="sldNum" sz="quarter" idx="12"/>
          </p:nvPr>
        </p:nvSpPr>
        <p:spPr/>
        <p:txBody>
          <a:bodyPr/>
          <a:lstStyle/>
          <a:p>
            <a:fld id="{E032704E-526C-452C-85B7-EB4CEAD1938C}" type="slidenum">
              <a:rPr lang="en-US" smtClean="0"/>
              <a:t>5</a:t>
            </a:fld>
            <a:endParaRPr lang="en-US"/>
          </a:p>
        </p:txBody>
      </p:sp>
      <p:sp>
        <p:nvSpPr>
          <p:cNvPr id="6" name="TextBox 5">
            <a:extLst>
              <a:ext uri="{FF2B5EF4-FFF2-40B4-BE49-F238E27FC236}">
                <a16:creationId xmlns:a16="http://schemas.microsoft.com/office/drawing/2014/main" id="{3C7ACE14-FEBE-1E82-8E3E-EBFB0658D9CC}"/>
              </a:ext>
            </a:extLst>
          </p:cNvPr>
          <p:cNvSpPr txBox="1"/>
          <p:nvPr/>
        </p:nvSpPr>
        <p:spPr>
          <a:xfrm>
            <a:off x="561109" y="935182"/>
            <a:ext cx="11326091" cy="5078313"/>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 Nowadays, stroke is a major health-related challenge. Stroke, also known as cerebrovascular accident, consists of a neurological disease that can result from ischemia or hemorrhage of the brain arteries, and usually leads to heterogeneous motor and cognitive impairments that compromise functionality. </a:t>
            </a:r>
          </a:p>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Annually, stroke affects about 16 million individuals worldwide and is associated with enormous societal costs. </a:t>
            </a:r>
          </a:p>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WHO identifies ischaemic</a:t>
            </a:r>
            <a:r>
              <a:rPr lang="en-US" dirty="0">
                <a:solidFill>
                  <a:srgbClr val="2E2E2E"/>
                </a:solidFill>
                <a:latin typeface="Times New Roman" panose="02020603050405020304" pitchFamily="18" charset="0"/>
                <a:cs typeface="Times New Roman" panose="02020603050405020304" pitchFamily="18" charset="0"/>
              </a:rPr>
              <a:t> </a:t>
            </a:r>
            <a:r>
              <a:rPr lang="en-US" b="0" i="0" dirty="0">
                <a:solidFill>
                  <a:srgbClr val="2E2E2E"/>
                </a:solidFill>
                <a:effectLst/>
                <a:latin typeface="Times New Roman" panose="02020603050405020304" pitchFamily="18" charset="0"/>
                <a:cs typeface="Times New Roman" panose="02020603050405020304" pitchFamily="18" charset="0"/>
              </a:rPr>
              <a:t>heart disease and stroke as the two leading causes of mortality and disability </a:t>
            </a:r>
            <a:r>
              <a:rPr lang="en-US" dirty="0">
                <a:solidFill>
                  <a:srgbClr val="2E2E2E"/>
                </a:solidFill>
                <a:latin typeface="Times New Roman" panose="02020603050405020304" pitchFamily="18" charset="0"/>
                <a:cs typeface="Times New Roman" panose="02020603050405020304" pitchFamily="18" charset="0"/>
              </a:rPr>
              <a:t>w</a:t>
            </a:r>
            <a:r>
              <a:rPr lang="en-US" b="0" i="0" dirty="0">
                <a:solidFill>
                  <a:srgbClr val="2E2E2E"/>
                </a:solidFill>
                <a:effectLst/>
                <a:latin typeface="Times New Roman" panose="02020603050405020304" pitchFamily="18" charset="0"/>
                <a:cs typeface="Times New Roman" panose="02020603050405020304" pitchFamily="18" charset="0"/>
              </a:rPr>
              <a:t>orldwide.</a:t>
            </a:r>
          </a:p>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According to the American Heart Association, stroke is considered a severe health issue due to its high mortality rate</a:t>
            </a:r>
          </a:p>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Also the cost of hospitalization for stroke is increasing  and consequently, there is an increased need of advanced technologies that can assist in clinical diagnosis, treatment, predictions of clinical events, recommendation of promising therapeutic interventions, rehabilitation programs, etc. </a:t>
            </a:r>
          </a:p>
          <a:p>
            <a:pPr marL="285750" indent="-285750" algn="just">
              <a:buClr>
                <a:schemeClr val="accent1"/>
              </a:buCl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Early detection of stroke is a crucial step for efficient treatment and ML can be of great value in this process. To be able to do that, ML is an ultimate technology which can help health professionals make clinical decisions and predictions.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It has become a captivated research problem as there are various parameters that can effect the outcome. </a:t>
            </a:r>
          </a:p>
          <a:p>
            <a:pPr marL="285750" indent="-285750" algn="just">
              <a:buClr>
                <a:schemeClr val="accent1"/>
              </a:buCl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causes consist of work type, glucose level, body mass index, gender, residence type, age, average smoking status of the individual and any previous heart disease. The proposed models foresee stroke prediction of several individuals using various machine learning algorithms like Decision Tree , K-Nearest Neighbors, Naive Bayes, Support Vector Machine, and etc.</a:t>
            </a: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32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38FA0-6586-A0A8-802F-9A7C1BB398AF}"/>
              </a:ext>
            </a:extLst>
          </p:cNvPr>
          <p:cNvSpPr>
            <a:spLocks noGrp="1"/>
          </p:cNvSpPr>
          <p:nvPr>
            <p:ph type="sldNum" sz="quarter" idx="12"/>
          </p:nvPr>
        </p:nvSpPr>
        <p:spPr/>
        <p:txBody>
          <a:bodyPr/>
          <a:lstStyle/>
          <a:p>
            <a:fld id="{E032704E-526C-452C-85B7-EB4CEAD1938C}" type="slidenum">
              <a:rPr lang="en-US" smtClean="0"/>
              <a:t>6</a:t>
            </a:fld>
            <a:endParaRPr lang="en-US"/>
          </a:p>
        </p:txBody>
      </p:sp>
      <p:sp>
        <p:nvSpPr>
          <p:cNvPr id="3" name="TextBox 2">
            <a:extLst>
              <a:ext uri="{FF2B5EF4-FFF2-40B4-BE49-F238E27FC236}">
                <a16:creationId xmlns:a16="http://schemas.microsoft.com/office/drawing/2014/main" id="{43D13A6E-CC75-490B-AB5F-4F8BADF01128}"/>
              </a:ext>
            </a:extLst>
          </p:cNvPr>
          <p:cNvSpPr txBox="1"/>
          <p:nvPr/>
        </p:nvSpPr>
        <p:spPr>
          <a:xfrm>
            <a:off x="1050587" y="398215"/>
            <a:ext cx="10161895" cy="5724644"/>
          </a:xfrm>
          <a:prstGeom prst="rect">
            <a:avLst/>
          </a:prstGeom>
          <a:noFill/>
        </p:spPr>
        <p:txBody>
          <a:bodyPr wrap="square" rtlCol="0">
            <a:spAutoFit/>
          </a:bodyPr>
          <a:lstStyle/>
          <a:p>
            <a:pPr algn="just"/>
            <a:r>
              <a:rPr lang="en-US" sz="2000" b="1" i="0" dirty="0">
                <a:solidFill>
                  <a:srgbClr val="000000"/>
                </a:solidFill>
                <a:effectLst/>
                <a:latin typeface="Times New Roman" panose="02020603050405020304" pitchFamily="18" charset="0"/>
                <a:cs typeface="Times New Roman" panose="02020603050405020304" pitchFamily="18" charset="0"/>
              </a:rPr>
              <a:t>What is </a:t>
            </a:r>
            <a:r>
              <a:rPr lang="en-US" b="1" i="0" dirty="0">
                <a:solidFill>
                  <a:srgbClr val="000000"/>
                </a:solidFill>
                <a:effectLst/>
                <a:latin typeface="Times New Roman" panose="02020603050405020304" pitchFamily="18" charset="0"/>
                <a:cs typeface="Times New Roman" panose="02020603050405020304" pitchFamily="18" charset="0"/>
              </a:rPr>
              <a:t>Brain Stroke ?</a:t>
            </a:r>
          </a:p>
          <a:p>
            <a:pPr algn="just"/>
            <a:r>
              <a:rPr lang="en-US" sz="1800" b="0" i="0" dirty="0">
                <a:effectLst/>
                <a:latin typeface="Times New Roman" panose="02020603050405020304" pitchFamily="18" charset="0"/>
                <a:cs typeface="Times New Roman" panose="02020603050405020304" pitchFamily="18" charset="0"/>
              </a:rPr>
              <a:t>  Brain Stroke happens when there is a blockage in the blood circulation in the brain or when a blood vessel in the brain breaks and leaks. The burst or blockage prevents blood and oxygen reaching the brain tissue. Without oxygen the tissues and cells in the brain are damaged and die in no time leading to many symptoms. Once brain cells die, they generally do not regenerate and devastating damage may occur, sometimes resulting in physical, cognitive and mental disabilities. It is crucial that proper blood flow and oxygen be restored to the brain as soon as possible.</a:t>
            </a:r>
          </a:p>
          <a:p>
            <a:pPr algn="just"/>
            <a:endParaRPr lang="en-US" sz="1800"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What is the problem we are trying to solve ?</a:t>
            </a:r>
          </a:p>
          <a:p>
            <a:pPr algn="just"/>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Determine whether or not a patient will have a stroke in the next year automatically using his/her historical medical information.</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Scenario :</a:t>
            </a:r>
          </a:p>
          <a:p>
            <a:pPr algn="just"/>
            <a:r>
              <a:rPr lang="en-US" dirty="0">
                <a:latin typeface="Times New Roman" panose="02020603050405020304" pitchFamily="18" charset="0"/>
                <a:cs typeface="Times New Roman" panose="02020603050405020304" pitchFamily="18" charset="0"/>
              </a:rPr>
              <a:t>  You have just been hired as a Data Scientist at a Hospital with an alarming number of patients coming in reporting various stroke symptoms. A stroke measures vitals &amp; hands you this data to perform Data Analysis and predict whether certain patients have Brain Stroke. We would like to make a Machine Learning algorithm where we can train our AI to learn &amp; improve from experience. Thus, we would want to classify patients as either positive or negative for Brain Stroke.</a:t>
            </a:r>
            <a:endParaRPr lang="en-US" sz="1800" b="1" dirty="0">
              <a:latin typeface="Times New Roman" panose="02020603050405020304" pitchFamily="18" charset="0"/>
              <a:cs typeface="Times New Roman" panose="02020603050405020304" pitchFamily="18" charset="0"/>
            </a:endParaRPr>
          </a:p>
          <a:p>
            <a:pPr algn="just"/>
            <a:r>
              <a:rPr lang="en-US" b="1" dirty="0">
                <a:latin typeface="+mj-lt"/>
              </a:rPr>
              <a:t> </a:t>
            </a:r>
            <a:endParaRPr lang="en-US" sz="1800" b="1" dirty="0">
              <a:latin typeface="+mj-lt"/>
            </a:endParaRPr>
          </a:p>
        </p:txBody>
      </p:sp>
    </p:spTree>
    <p:extLst>
      <p:ext uri="{BB962C8B-B14F-4D97-AF65-F5344CB8AC3E}">
        <p14:creationId xmlns:p14="http://schemas.microsoft.com/office/powerpoint/2010/main" val="21774926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A03FFC-2393-71B0-4619-1018F913D62C}"/>
              </a:ext>
            </a:extLst>
          </p:cNvPr>
          <p:cNvSpPr>
            <a:spLocks noGrp="1"/>
          </p:cNvSpPr>
          <p:nvPr>
            <p:ph type="sldNum" sz="quarter" idx="12"/>
          </p:nvPr>
        </p:nvSpPr>
        <p:spPr/>
        <p:txBody>
          <a:bodyPr/>
          <a:lstStyle/>
          <a:p>
            <a:fld id="{E032704E-526C-452C-85B7-EB4CEAD1938C}" type="slidenum">
              <a:rPr lang="en-US" smtClean="0"/>
              <a:t>7</a:t>
            </a:fld>
            <a:endParaRPr lang="en-US"/>
          </a:p>
        </p:txBody>
      </p:sp>
      <p:sp>
        <p:nvSpPr>
          <p:cNvPr id="4" name="TextBox 3">
            <a:extLst>
              <a:ext uri="{FF2B5EF4-FFF2-40B4-BE49-F238E27FC236}">
                <a16:creationId xmlns:a16="http://schemas.microsoft.com/office/drawing/2014/main" id="{5C8D66A2-D058-BB82-41DB-67B9034F2A8B}"/>
              </a:ext>
            </a:extLst>
          </p:cNvPr>
          <p:cNvSpPr txBox="1"/>
          <p:nvPr/>
        </p:nvSpPr>
        <p:spPr>
          <a:xfrm>
            <a:off x="1070043" y="924128"/>
            <a:ext cx="10142440" cy="272382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 whether a patient should be diagnosed with Brain Stroke.</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 binary outcome. Positive (+) = 1, patient diagnosed with Brain Stroke. Negative (-) = 0, patient not diagnosed with Brain Stroke.</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Experiment with various Classification Models &amp; see which yields greatest accuracy.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Examine trends &amp; correlations within our data. </a:t>
            </a:r>
          </a:p>
          <a:p>
            <a:pPr marL="285750" indent="-285750" algn="jus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Determine which features are most important to Positive/Negative Brain Stroke diagnosis.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556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302E-577B-C356-B884-9A834EC653AC}"/>
              </a:ext>
            </a:extLst>
          </p:cNvPr>
          <p:cNvSpPr>
            <a:spLocks noGrp="1"/>
          </p:cNvSpPr>
          <p:nvPr>
            <p:ph type="title"/>
          </p:nvPr>
        </p:nvSpPr>
        <p:spPr>
          <a:xfrm>
            <a:off x="1097280" y="286604"/>
            <a:ext cx="10058400" cy="1240860"/>
          </a:xfrm>
        </p:spPr>
        <p:txBody>
          <a:bodyPr>
            <a:normAutofit/>
          </a:bodyPr>
          <a:lstStyle/>
          <a:p>
            <a:r>
              <a:rPr lang="en-US" sz="2800" b="1" dirty="0">
                <a:latin typeface="Times New Roman" panose="02020603050405020304" pitchFamily="18" charset="0"/>
                <a:cs typeface="Times New Roman" panose="02020603050405020304" pitchFamily="18" charset="0"/>
              </a:rPr>
              <a:t>                                               Chapter - 2</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Features &amp; Predictor</a:t>
            </a:r>
          </a:p>
        </p:txBody>
      </p:sp>
      <p:sp>
        <p:nvSpPr>
          <p:cNvPr id="3" name="Slide Number Placeholder 2">
            <a:extLst>
              <a:ext uri="{FF2B5EF4-FFF2-40B4-BE49-F238E27FC236}">
                <a16:creationId xmlns:a16="http://schemas.microsoft.com/office/drawing/2014/main" id="{AA3A2D9A-8FE3-CA01-CC85-1384BA94B7A8}"/>
              </a:ext>
            </a:extLst>
          </p:cNvPr>
          <p:cNvSpPr>
            <a:spLocks noGrp="1"/>
          </p:cNvSpPr>
          <p:nvPr>
            <p:ph type="sldNum" sz="quarter" idx="12"/>
          </p:nvPr>
        </p:nvSpPr>
        <p:spPr/>
        <p:txBody>
          <a:bodyPr/>
          <a:lstStyle/>
          <a:p>
            <a:fld id="{E032704E-526C-452C-85B7-EB4CEAD1938C}" type="slidenum">
              <a:rPr lang="en-US" smtClean="0"/>
              <a:t>8</a:t>
            </a:fld>
            <a:endParaRPr lang="en-US"/>
          </a:p>
        </p:txBody>
      </p:sp>
      <p:sp>
        <p:nvSpPr>
          <p:cNvPr id="4" name="TextBox 3">
            <a:extLst>
              <a:ext uri="{FF2B5EF4-FFF2-40B4-BE49-F238E27FC236}">
                <a16:creationId xmlns:a16="http://schemas.microsoft.com/office/drawing/2014/main" id="{52B21E03-0BC3-163F-0C2D-188517AEC78A}"/>
              </a:ext>
            </a:extLst>
          </p:cNvPr>
          <p:cNvSpPr txBox="1"/>
          <p:nvPr/>
        </p:nvSpPr>
        <p:spPr>
          <a:xfrm>
            <a:off x="1097281" y="1848259"/>
            <a:ext cx="9184855"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Predictor (Y, Positive or Negative diagnosis of Brain Stroke) is determined by 10 features (X):</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Gender: "Male", "Female“.</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Age :  Age of the patient.</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Hypertension : 0 if the patient doesn't have hypertension, 1 if the patient has hypertension.</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Heart _ disease : 0 if the patient doesn't have any heart diseases, 1 if the patient has a heart disease.</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Ever _ married : "No" or "Yes“.</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Work _ type : "Children", "Govt _ job", "Never _ worked", "Private" or "Self-employed“.</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Residenc</a:t>
            </a:r>
            <a:r>
              <a:rPr lang="en-US" dirty="0">
                <a:solidFill>
                  <a:srgbClr val="000000"/>
                </a:solidFill>
                <a:latin typeface="Times New Roman" panose="02020603050405020304" pitchFamily="18" charset="0"/>
                <a:cs typeface="Times New Roman" panose="02020603050405020304" pitchFamily="18" charset="0"/>
              </a:rPr>
              <a:t>e </a:t>
            </a:r>
            <a:r>
              <a:rPr lang="en-US" b="0" i="0" dirty="0">
                <a:solidFill>
                  <a:srgbClr val="000000"/>
                </a:solidFill>
                <a:effectLst/>
                <a:latin typeface="Times New Roman" panose="02020603050405020304" pitchFamily="18" charset="0"/>
                <a:cs typeface="Times New Roman" panose="02020603050405020304" pitchFamily="18" charset="0"/>
              </a:rPr>
              <a:t>_ type : "Rural" or "Urban“.</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Avg _ glucose _ level :  Average glucose level in blood.</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Bmi : Body Mass Index.</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Smoking _ status : "Formerly smoked", "Never smoked", "Smokes" or "Unknown“.</a:t>
            </a:r>
          </a:p>
          <a:p>
            <a:pPr marL="285750" indent="-285750" algn="just">
              <a:buClr>
                <a:schemeClr val="accent1"/>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Stroke : "Yes" if the patient had a stroke or "No" if the patient not had a stroke.</a:t>
            </a:r>
          </a:p>
        </p:txBody>
      </p:sp>
    </p:spTree>
    <p:extLst>
      <p:ext uri="{BB962C8B-B14F-4D97-AF65-F5344CB8AC3E}">
        <p14:creationId xmlns:p14="http://schemas.microsoft.com/office/powerpoint/2010/main" val="3511554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E8FAE8-8386-7564-5539-A9C82AC341CC}"/>
              </a:ext>
            </a:extLst>
          </p:cNvPr>
          <p:cNvSpPr>
            <a:spLocks noGrp="1"/>
          </p:cNvSpPr>
          <p:nvPr>
            <p:ph type="sldNum" sz="quarter" idx="12"/>
          </p:nvPr>
        </p:nvSpPr>
        <p:spPr/>
        <p:txBody>
          <a:bodyPr/>
          <a:lstStyle/>
          <a:p>
            <a:fld id="{E032704E-526C-452C-85B7-EB4CEAD1938C}" type="slidenum">
              <a:rPr lang="en-US" smtClean="0"/>
              <a:t>9</a:t>
            </a:fld>
            <a:endParaRPr lang="en-US"/>
          </a:p>
        </p:txBody>
      </p:sp>
      <p:sp>
        <p:nvSpPr>
          <p:cNvPr id="3" name="TextBox 2">
            <a:extLst>
              <a:ext uri="{FF2B5EF4-FFF2-40B4-BE49-F238E27FC236}">
                <a16:creationId xmlns:a16="http://schemas.microsoft.com/office/drawing/2014/main" id="{C23CEFFE-1768-3515-5FFF-C22A0DD7F17C}"/>
              </a:ext>
            </a:extLst>
          </p:cNvPr>
          <p:cNvSpPr txBox="1"/>
          <p:nvPr/>
        </p:nvSpPr>
        <p:spPr>
          <a:xfrm>
            <a:off x="1177047" y="1274322"/>
            <a:ext cx="10161896"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"Unknown" in smoking _ status means that the information is unavailable for this patient.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Our data has 3 types of data: </a:t>
            </a:r>
          </a:p>
          <a:p>
            <a:pPr algn="just"/>
            <a:r>
              <a:rPr lang="en-US" b="1" dirty="0">
                <a:latin typeface="Times New Roman" panose="02020603050405020304" pitchFamily="18" charset="0"/>
                <a:cs typeface="Times New Roman" panose="02020603050405020304" pitchFamily="18" charset="0"/>
              </a:rPr>
              <a:t>Continuous</a:t>
            </a:r>
            <a:r>
              <a:rPr lang="en-US" dirty="0">
                <a:latin typeface="Times New Roman" panose="02020603050405020304" pitchFamily="18" charset="0"/>
                <a:cs typeface="Times New Roman" panose="02020603050405020304" pitchFamily="18" charset="0"/>
              </a:rPr>
              <a:t>: Which is quantitative data that can be measured.</a:t>
            </a:r>
          </a:p>
          <a:p>
            <a:pPr algn="just"/>
            <a:r>
              <a:rPr lang="en-US" b="1" dirty="0">
                <a:latin typeface="Times New Roman" panose="02020603050405020304" pitchFamily="18" charset="0"/>
                <a:cs typeface="Times New Roman" panose="02020603050405020304" pitchFamily="18" charset="0"/>
              </a:rPr>
              <a:t>Ordinal Data</a:t>
            </a:r>
            <a:r>
              <a:rPr lang="en-US" dirty="0">
                <a:latin typeface="Times New Roman" panose="02020603050405020304" pitchFamily="18" charset="0"/>
                <a:cs typeface="Times New Roman" panose="02020603050405020304" pitchFamily="18" charset="0"/>
              </a:rPr>
              <a:t>: Categorical data that has a order to it (0,1,2,3,etc).</a:t>
            </a:r>
          </a:p>
          <a:p>
            <a:pPr algn="just"/>
            <a:r>
              <a:rPr lang="en-US" b="1" dirty="0">
                <a:latin typeface="Times New Roman" panose="02020603050405020304" pitchFamily="18" charset="0"/>
                <a:cs typeface="Times New Roman" panose="02020603050405020304" pitchFamily="18" charset="0"/>
              </a:rPr>
              <a:t>Binary Data</a:t>
            </a:r>
            <a:r>
              <a:rPr lang="en-US" dirty="0">
                <a:latin typeface="Times New Roman" panose="02020603050405020304" pitchFamily="18" charset="0"/>
                <a:cs typeface="Times New Roman" panose="02020603050405020304" pitchFamily="18" charset="0"/>
              </a:rPr>
              <a:t>: Data whose unit can take on only two possible states(0&amp;1).</a:t>
            </a:r>
          </a:p>
        </p:txBody>
      </p:sp>
    </p:spTree>
    <p:extLst>
      <p:ext uri="{BB962C8B-B14F-4D97-AF65-F5344CB8AC3E}">
        <p14:creationId xmlns:p14="http://schemas.microsoft.com/office/powerpoint/2010/main" val="1805191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1421</TotalTime>
  <Words>4619</Words>
  <Application>Microsoft Office PowerPoint</Application>
  <PresentationFormat>Widescreen</PresentationFormat>
  <Paragraphs>289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Studio-Feixen-Sans</vt:lpstr>
      <vt:lpstr>Times New Roman</vt:lpstr>
      <vt:lpstr>Wingdings</vt:lpstr>
      <vt:lpstr>Retrospect</vt:lpstr>
      <vt:lpstr>PowerPoint Presentation</vt:lpstr>
      <vt:lpstr>                                                   ABSTARCT </vt:lpstr>
      <vt:lpstr>PowerPoint Presentation</vt:lpstr>
      <vt:lpstr>                                              Chapter - 1                                                  Introduction</vt:lpstr>
      <vt:lpstr>PowerPoint Presentation</vt:lpstr>
      <vt:lpstr>PowerPoint Presentation</vt:lpstr>
      <vt:lpstr>PowerPoint Presentation</vt:lpstr>
      <vt:lpstr>                                               Chapter - 2                                           Features &amp; Predictor</vt:lpstr>
      <vt:lpstr>PowerPoint Presentation</vt:lpstr>
      <vt:lpstr>                                               Chapter – 3                                                 Methodology</vt:lpstr>
      <vt:lpstr>                      Supervised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Chapter – 4                  Analysis of the Result </vt:lpstr>
      <vt:lpstr>PowerPoint Presentation</vt:lpstr>
      <vt:lpstr>                                             Chapter – 5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NANDHITHA R</dc:creator>
  <cp:lastModifiedBy>NANDHITHA R</cp:lastModifiedBy>
  <cp:revision>4</cp:revision>
  <dcterms:created xsi:type="dcterms:W3CDTF">2023-02-02T16:59:58Z</dcterms:created>
  <dcterms:modified xsi:type="dcterms:W3CDTF">2023-02-07T09:08:50Z</dcterms:modified>
</cp:coreProperties>
</file>