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1242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63439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731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4868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3051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7161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1932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8988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261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5120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8268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916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2849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33138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8294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3860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3533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249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7739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5720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2271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8123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8673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8078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82158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0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image" Target="../media/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14600" y="3290233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Rubini 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NO:31221183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/22BCOMCA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DEPARTMENT:B.COM(COMPUTER APPLICATION)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THIRUTHANGAL NADAR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42569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990600" y="1375551"/>
            <a:ext cx="7543800" cy="4524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Metrics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Turnover Rate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Employee Engagement Score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Metrics (Productivity, Quality) .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Diversity and Inclusion Metrics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Training Effectiveness Metrics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Compensation Metrics (Cost, ROI)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his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framework provides a comprehensive structure for employee data analysis, covering data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predictive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statistical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machine learning algorithms, data visualization, and model evaluation metrics.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90916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281051" y="1234584"/>
            <a:ext cx="8253474" cy="242301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3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143000" y="4213360"/>
            <a:ext cx="9296400" cy="207314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5514943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990600" y="1447800"/>
            <a:ext cx="8382000" cy="52629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Key Takeaways: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critical for strategic HR decision-making.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Advanced analytics techniques can uncover hidden patterns and insights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Data-driven approaches improve employee engagement, retention, and productivity.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0533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7516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2960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文本框"/>
          <p:cNvSpPr>
            <a:spLocks noGrp="1"/>
          </p:cNvSpPr>
          <p:nvPr>
            <p:ph type="ctrTitle"/>
          </p:nvPr>
        </p:nvSpPr>
        <p:spPr>
          <a:xfrm rot="0">
            <a:off x="990600" y="760279"/>
            <a:ext cx="5800851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0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ubTitle" idx="4"/>
          </p:nvPr>
        </p:nvSpPr>
        <p:spPr>
          <a:xfrm rot="0">
            <a:off x="585020" y="1656965"/>
            <a:ext cx="8254180" cy="20768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chemeClr val="bg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1: Employee Turnover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Prediction"A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large retail company is experiencing high employee turnover rates, resulting in significant recruitment and training costs. Analyze employee data to identify key factors </a:t>
            </a:r>
            <a:r>
              <a:rPr lang="en-US" altLang="zh-CN" sz="1800" b="0" i="0" u="none" strike="noStrike" kern="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Lucida Sans"/>
              </a:rPr>
              <a:t>contributing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to turnover and develop a predictive model to identify at-risk employees.“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2: Diversity and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Inclusion"A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423709" y="3902362"/>
            <a:ext cx="7153275" cy="2200274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0720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533400" y="1695450"/>
            <a:ext cx="79248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Scope: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 Data Collection: Gather employee data from various        sources (HR systems, surveys, performance metrics).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2. Data Cleaning and Preparation: Ensure data quality, handle missing values, and transform data for analysis.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1349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11742" y="611999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609600" y="1526410"/>
            <a:ext cx="8229600" cy="4057650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</p:sp>
      <p:sp>
        <p:nvSpPr>
          <p:cNvPr id="130" name="矩形"/>
          <p:cNvSpPr>
            <a:spLocks/>
          </p:cNvSpPr>
          <p:nvPr/>
        </p:nvSpPr>
        <p:spPr>
          <a:xfrm rot="0">
            <a:off x="609600" y="1526410"/>
            <a:ext cx="8229600" cy="3825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Managers: Utilize insights for talent management, recruitment, and employee development.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Business Leaders: Inform strategic decisions on workforce planning, productivity, and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Talent Acquisition Teams: Leverage data for recruitment marketing, candidate sourcing, and hiring.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Learning and Development Teams: Analyze training effectiveness and identify skill gaps.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Compensation and Benefits Teams: Determine fair compensation and benefits packages.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Recruitment Analysts2. HR Business Partners3. Talent Management Specialists4. Workforce Planning Analysts5. Compensation Analysts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7107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2909330" y="2209800"/>
            <a:ext cx="8534399" cy="4257674"/>
          </a:xfrm>
          <a:prstGeom prst="rect"/>
          <a:solidFill>
            <a:schemeClr val="accent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39" name="矩形"/>
          <p:cNvSpPr>
            <a:spLocks/>
          </p:cNvSpPr>
          <p:nvPr/>
        </p:nvSpPr>
        <p:spPr>
          <a:xfrm rot="0">
            <a:off x="3124200" y="2514600"/>
            <a:ext cx="8001000" cy="3477875"/>
          </a:xfrm>
          <a:prstGeom prst="rect"/>
          <a:solidFill>
            <a:schemeClr val="bg1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organizations: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 employee turnover and identify at-risk employees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Analyze diversity, equity, and inclusion metrics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Optimize talent development and succession planning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 employee engagement and well-being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HR decision-making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587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447800" y="1612490"/>
            <a:ext cx="7086600" cy="3970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EMPLOYEE=KAGGLE.COM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9-FEATURE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ID –NUM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NAME-TEXT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TYPE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 FEMALE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6864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981200" y="1923865"/>
            <a:ext cx="8534019" cy="13849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= IFS(Z8&gt;=5,”VERY HIGH”,Z8&gt;=4”HIGH”.Z8&gt;=3,”MED”,TURE,”LOW”)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216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14</cp:revision>
  <dcterms:created xsi:type="dcterms:W3CDTF">2024-03-29T15:07:22Z</dcterms:created>
  <dcterms:modified xsi:type="dcterms:W3CDTF">2024-09-12T03:06:23Z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