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33" d="100"/>
          <a:sy n="133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5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ild sitting on a table&#10;&#10;Description automatically generated">
            <a:extLst>
              <a:ext uri="{FF2B5EF4-FFF2-40B4-BE49-F238E27FC236}">
                <a16:creationId xmlns:a16="http://schemas.microsoft.com/office/drawing/2014/main" id="{409D4D0E-B2F2-494A-BFBF-E7BDE907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98"/>
            <a:ext cx="5650805" cy="3767203"/>
          </a:xfrm>
          <a:prstGeom prst="rect">
            <a:avLst/>
          </a:prstGeom>
        </p:spPr>
      </p:pic>
      <p:pic>
        <p:nvPicPr>
          <p:cNvPr id="7" name="Picture 6" descr="A baby sitting on a table&#10;&#10;Description automatically generated">
            <a:extLst>
              <a:ext uri="{FF2B5EF4-FFF2-40B4-BE49-F238E27FC236}">
                <a16:creationId xmlns:a16="http://schemas.microsoft.com/office/drawing/2014/main" id="{835770DE-9F0A-2F47-A990-F765633F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97" y="173797"/>
            <a:ext cx="5650805" cy="3767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60EA0-71A5-D043-B58D-DF4DB5601EFF}"/>
              </a:ext>
            </a:extLst>
          </p:cNvPr>
          <p:cNvSpPr txBox="1"/>
          <p:nvPr/>
        </p:nvSpPr>
        <p:spPr>
          <a:xfrm>
            <a:off x="2443917" y="2518399"/>
            <a:ext cx="2395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rgbClr val="FF0000"/>
                </a:solidFill>
              </a:rPr>
              <a:t>X</a:t>
            </a:r>
            <a:r>
              <a:rPr lang="en-US" sz="3600" dirty="0">
                <a:solidFill>
                  <a:srgbClr val="FFFF00"/>
                </a:solidFill>
              </a:rPr>
              <a:t> too dark!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58A46-BFF9-474C-ADF4-EEC98946FAAF}"/>
              </a:ext>
            </a:extLst>
          </p:cNvPr>
          <p:cNvSpPr txBox="1"/>
          <p:nvPr/>
        </p:nvSpPr>
        <p:spPr>
          <a:xfrm>
            <a:off x="9748083" y="2518398"/>
            <a:ext cx="1728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rgbClr val="92D050"/>
                </a:solidFill>
                <a:highlight>
                  <a:srgbClr val="000000"/>
                </a:highlight>
              </a:rPr>
              <a:t>√</a:t>
            </a:r>
            <a:r>
              <a:rPr lang="en-US" sz="3600" dirty="0">
                <a:solidFill>
                  <a:srgbClr val="FFFF00"/>
                </a:solidFill>
                <a:highlight>
                  <a:srgbClr val="000000"/>
                </a:highlight>
              </a:rPr>
              <a:t> good!</a:t>
            </a:r>
          </a:p>
        </p:txBody>
      </p:sp>
    </p:spTree>
    <p:extLst>
      <p:ext uri="{BB962C8B-B14F-4D97-AF65-F5344CB8AC3E}">
        <p14:creationId xmlns:p14="http://schemas.microsoft.com/office/powerpoint/2010/main" val="155897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Wang</dc:creator>
  <cp:lastModifiedBy>Jenny Wang</cp:lastModifiedBy>
  <cp:revision>2</cp:revision>
  <dcterms:created xsi:type="dcterms:W3CDTF">2020-10-22T13:28:35Z</dcterms:created>
  <dcterms:modified xsi:type="dcterms:W3CDTF">2020-10-22T14:02:03Z</dcterms:modified>
</cp:coreProperties>
</file>