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5936-94D5-DE4A-9BB4-453220BC1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412FC-222D-2145-9346-CCC7FD9AB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A953-1B7F-5649-BC3D-7FF52EC1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ADBA-92D6-C249-907C-D7F4B08AB076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E3667-FEF8-9E49-949D-3AE5DBD4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C15BF-75A9-EA40-A69A-85F32C61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9E8D-80DB-9140-B7F3-8DF86ABF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6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49A4-F22D-AE4D-91C0-519D56D1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E5536-E8AD-8B48-AEDC-12DB70EDB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9A84D-BE6C-6646-99E4-12944C6C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ADBA-92D6-C249-907C-D7F4B08AB076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2597E-3AFA-B141-AAD1-8152D75B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D6F62-873E-F64C-830B-1D7B33B4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9E8D-80DB-9140-B7F3-8DF86ABF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5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F13987-0A6A-B249-A477-5E314CBDE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9A6C2-ADCA-6646-8F4A-C2EE0602D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A8B78-46C4-4246-94F3-42A977EC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ADBA-92D6-C249-907C-D7F4B08AB076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96CB4-78B7-044A-9634-8DBE8034F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250F7-4545-2148-A2BA-54031627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9E8D-80DB-9140-B7F3-8DF86ABF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8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D259-46DB-094C-B92F-E5E7C360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65C53-66BA-594E-AD5E-A9744D9E4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3D681-7402-C84E-AF94-BEBECF05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ADBA-92D6-C249-907C-D7F4B08AB076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0E7D6-AED4-F548-9FA0-200CC153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6A09B-11C7-8949-A4B5-ECA84B75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9E8D-80DB-9140-B7F3-8DF86ABF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6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F8A0-DD9F-1041-B6F1-DBF845B5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017A0-3D3E-3447-A946-B5C55C090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B87C6-66A5-C84E-8A45-3E7509FB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ADBA-92D6-C249-907C-D7F4B08AB076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BC5C5-F97B-8A46-9465-D6FAA2FE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A7DC5-F6F3-7548-B481-A1DF743E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9E8D-80DB-9140-B7F3-8DF86ABF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1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3EFF8-9CA4-D945-A804-16068E18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5D3D5-CA03-1B4B-AE7E-C57B88F42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750D0-CEEB-834D-BA22-F64D38563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66B60-68B1-4D42-9408-29A8FCD1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ADBA-92D6-C249-907C-D7F4B08AB076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B6BA5-B49E-404C-AE09-892DC423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B2FBE-3DC2-864E-B210-34BD9A64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9E8D-80DB-9140-B7F3-8DF86ABF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2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DC672-1A9D-C045-A6BD-EE9724A7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15F70-CDCD-D142-9494-8F530C87D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09329-EB08-5C41-8BD5-3294D1F93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76E59E-A4BD-F140-8D02-746F0E0C5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6635D3-BC92-4644-BB14-3D6C4F953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EB566-460F-944B-9C38-D31CFAAD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ADBA-92D6-C249-907C-D7F4B08AB076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3B241-07B4-AE4D-B616-C00797E2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85754-46C0-824E-877E-28222978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9E8D-80DB-9140-B7F3-8DF86ABF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E2FE-2526-0D48-9FEB-B0A3B9AA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C3019D-194C-E642-B766-122FE33D1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ADBA-92D6-C249-907C-D7F4B08AB076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FFE8C-BCC3-F249-8481-F600C015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CF908-5B33-9E4F-802C-6D570E90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9E8D-80DB-9140-B7F3-8DF86ABF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0C056-987F-0B49-8C89-13A0C738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ADBA-92D6-C249-907C-D7F4B08AB076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4665F-F045-724C-AFAC-D3DE32AC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59E55-9650-EE49-8EF5-66962270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9E8D-80DB-9140-B7F3-8DF86ABF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4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F38BB-AC14-9649-862A-765DA3FC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74CB3-61EE-4C4A-BA4D-D60A397DD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12290-941D-7A42-82AF-1FB8A6ABB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711E4-6A30-404A-9C9C-4FC1C4039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ADBA-92D6-C249-907C-D7F4B08AB076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65E96-4596-9748-B834-770D8F93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FE375-3C79-D440-8145-5609421E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9E8D-80DB-9140-B7F3-8DF86ABF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8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A818-BF50-4C45-B784-790584D89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EB52D-44DD-A246-BADD-30D0CF668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6E2FB-4725-0249-B6F1-C95090605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B61F0-DAC0-6742-8EE3-C02ABFD0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ADBA-92D6-C249-907C-D7F4B08AB076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3A168-24B5-144C-99CC-364044E8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21E73-B0EB-4943-A8B7-1F85BE2A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9E8D-80DB-9140-B7F3-8DF86ABF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7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3BFCAC-06EF-0940-A7D3-868941BC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94A04-370C-4A43-B758-CB6A4F64E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B62C8-4C16-F442-B1A1-1494354FC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ADBA-92D6-C249-907C-D7F4B08AB076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D0329-25C4-8A4A-96C4-6BED1691E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76CFF-55E8-D044-9530-00B17FADD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79E8D-80DB-9140-B7F3-8DF86ABF7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1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hild sitting on a table&#10;&#10;Description automatically generated">
            <a:extLst>
              <a:ext uri="{FF2B5EF4-FFF2-40B4-BE49-F238E27FC236}">
                <a16:creationId xmlns:a16="http://schemas.microsoft.com/office/drawing/2014/main" id="{409D4D0E-B2F2-494A-BFBF-E7BDE907F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5650805" cy="3767203"/>
          </a:xfrm>
          <a:prstGeom prst="rect">
            <a:avLst/>
          </a:prstGeom>
        </p:spPr>
      </p:pic>
      <p:pic>
        <p:nvPicPr>
          <p:cNvPr id="7" name="Picture 6" descr="A baby sitting on a table&#10;&#10;Description automatically generated">
            <a:extLst>
              <a:ext uri="{FF2B5EF4-FFF2-40B4-BE49-F238E27FC236}">
                <a16:creationId xmlns:a16="http://schemas.microsoft.com/office/drawing/2014/main" id="{835770DE-9F0A-2F47-A990-F765633FD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197" y="1143000"/>
            <a:ext cx="5650805" cy="37672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D60EA0-71A5-D043-B58D-DF4DB5601EFF}"/>
              </a:ext>
            </a:extLst>
          </p:cNvPr>
          <p:cNvSpPr txBox="1"/>
          <p:nvPr/>
        </p:nvSpPr>
        <p:spPr>
          <a:xfrm>
            <a:off x="2443917" y="3889999"/>
            <a:ext cx="2395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i="1" dirty="0">
                <a:solidFill>
                  <a:srgbClr val="FF0000"/>
                </a:solidFill>
              </a:rPr>
              <a:t>X</a:t>
            </a:r>
            <a:r>
              <a:rPr lang="en-US" sz="3600" dirty="0">
                <a:solidFill>
                  <a:srgbClr val="FFFF00"/>
                </a:solidFill>
              </a:rPr>
              <a:t> too dark!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258A46-BFF9-474C-ADF4-EEC98946FAAF}"/>
              </a:ext>
            </a:extLst>
          </p:cNvPr>
          <p:cNvSpPr txBox="1"/>
          <p:nvPr/>
        </p:nvSpPr>
        <p:spPr>
          <a:xfrm>
            <a:off x="9748083" y="3889998"/>
            <a:ext cx="17284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i="1" dirty="0">
                <a:solidFill>
                  <a:srgbClr val="92D050"/>
                </a:solidFill>
                <a:highlight>
                  <a:srgbClr val="000000"/>
                </a:highlight>
              </a:rPr>
              <a:t>√</a:t>
            </a:r>
            <a:r>
              <a:rPr lang="en-US" sz="3600" dirty="0">
                <a:solidFill>
                  <a:srgbClr val="FFFF00"/>
                </a:solidFill>
                <a:highlight>
                  <a:srgbClr val="000000"/>
                </a:highlight>
              </a:rPr>
              <a:t> good!</a:t>
            </a:r>
          </a:p>
        </p:txBody>
      </p:sp>
    </p:spTree>
    <p:extLst>
      <p:ext uri="{BB962C8B-B14F-4D97-AF65-F5344CB8AC3E}">
        <p14:creationId xmlns:p14="http://schemas.microsoft.com/office/powerpoint/2010/main" val="155897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Wang</dc:creator>
  <cp:lastModifiedBy>Jenny Wang</cp:lastModifiedBy>
  <cp:revision>1</cp:revision>
  <dcterms:created xsi:type="dcterms:W3CDTF">2020-10-22T13:28:35Z</dcterms:created>
  <dcterms:modified xsi:type="dcterms:W3CDTF">2020-10-22T13:31:20Z</dcterms:modified>
</cp:coreProperties>
</file>