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81" r:id="rId2"/>
    <p:sldId id="3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0DDC-A597-0F4F-870D-43D1DE4B8C9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926E5-E83C-9B40-9322-DD896AE6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922C4-8409-774D-9E48-0ADB3F369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7CC9-7C3B-6148-8789-D719EB14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9D256-1725-DB40-8CC9-4C0F604D2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5C14-4183-184D-AED9-E2DF6640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D1CE-B3CA-7F47-8EC9-9225AD07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2BDE-5B75-3040-AAB0-DC81DA10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CD07-BE99-4F48-984D-D061847E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7FAAA-7143-BA4A-AEBF-008DAF4D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040D-21CC-9342-BAFB-1E0383E9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8225-8BEA-EE4D-A8E1-F10BC60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3F02-100F-5449-A06D-CD74AE54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3B347-0FE5-5743-970C-9FED09A5B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17696-E56C-0945-8D22-CAC6373D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D7BE-8CBE-D841-9C5A-CF3E61FC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9682-9A13-6048-A22D-0EB5CCBB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A22B-0853-B641-9C03-2B5EEB63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5E90-C14A-AA47-A0C7-E9FB8883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0DD1-8CA6-4547-B278-E1E0EF2D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A8B5-CE78-794C-AD9A-CF5CCEFE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758F-0B45-9F45-825B-E9C3792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40F6-C10B-2544-8639-CD4C17F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1E48-BC7F-5245-A28A-91E8501D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D843-108D-6B48-B9E1-34A5D033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9343-4559-FE43-B4C0-D9795DEB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4F75-89B4-2A4C-88F9-6115179B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644-0371-804E-9BC5-6AD8BFAA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666-BA7A-1A4D-898F-6FA5DB6C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4B6A-319B-4C46-B523-3FC5CCDF6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A2B71-3C4A-7541-A9CA-6ED9EFF3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8D99-CCE0-4C48-B705-9B347F88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2E2E1-8C98-B24E-946B-2C1BF97C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FDC8-7C65-C74D-80A2-D1C09A18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8B2A-5B4D-0A49-AFDB-42859FD3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AE98-CFAF-5C41-9695-381ACAAB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D579C-732F-7B47-835C-355A1B445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BE927-3C6B-734C-A5BE-C1076606B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68368-0B56-9E40-9643-ECF8C7D8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9BC4A-5157-9E43-B24C-84B3B8FC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4A61E-D4F2-624E-844C-DF1D4675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A61FC-D734-CE41-8C4C-A552EA1A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BC3-1C1F-234F-8349-0C927BE4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1B7BD-6951-0846-AC1D-B4C73142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84BD1-42C4-D649-A3A6-39FD3EF5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D0949-4AB5-AF48-A46D-71ECE622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C05FB-FE11-9B47-84A5-E7A6C64E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65F63-9E85-A44C-8BAB-1F7BDE0D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83047-DF52-0745-94FA-DB3496BD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306C-FDB4-9445-9589-1BFF9113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9BCD-444D-D944-A09E-B1BA66C7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7FF0E-9C28-F844-ACFB-CD423B37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73004-836A-244A-B711-8D0CBE6E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BB39C-2577-A844-921D-A9E7901E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3916-6D98-684B-BA6B-696EB2A1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F79E-1ED2-8C46-97E2-AD2562C4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C6EEE-73DC-CE47-9927-D73D6AA2B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2DEBF-C6E3-AA46-8E9C-4C95644F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6F261-D5DF-994D-A821-3AC9CD57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2A40-F19D-BF4F-BC49-CF93989A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07A8-EE5C-D54C-8874-89465F3D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F0D58-6C7A-4E48-84B3-85A49572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7F3A-B085-C149-9D3B-5464CDB5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916-B3A8-5E47-A4A3-AAADFF852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AC02-2310-204A-98AC-4DE568868C06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6FB9-BA22-B042-9E9B-296776647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3AFE-E642-D048-99D9-A160EC145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B47B-D1AC-8641-BFB7-BA10804F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audio" Target="../media/media3.mp3"/><Relationship Id="rId11" Type="http://schemas.openxmlformats.org/officeDocument/2006/relationships/image" Target="../media/image4.png"/><Relationship Id="rId5" Type="http://schemas.microsoft.com/office/2007/relationships/media" Target="../media/media3.mp3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 Sports Fun Sticker by jecamartinez for iOS &amp; Android | GIPHY">
            <a:extLst>
              <a:ext uri="{FF2B5EF4-FFF2-40B4-BE49-F238E27FC236}">
                <a16:creationId xmlns:a16="http://schemas.microsoft.com/office/drawing/2014/main" id="{3C4FA0AD-C430-7344-B739-9E424719C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3174"/>
            <a:ext cx="1771649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ater Sports Fun Sticker by jecamartinez for iOS &amp; Android | GIPHY">
            <a:extLst>
              <a:ext uri="{FF2B5EF4-FFF2-40B4-BE49-F238E27FC236}">
                <a16:creationId xmlns:a16="http://schemas.microsoft.com/office/drawing/2014/main" id="{5A6EE649-E77E-D34C-B8A4-CE6597A9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1" y="2543174"/>
            <a:ext cx="1771649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ater Sports Fun Sticker by jecamartinez for iOS &amp; Android | GIPHY">
            <a:extLst>
              <a:ext uri="{FF2B5EF4-FFF2-40B4-BE49-F238E27FC236}">
                <a16:creationId xmlns:a16="http://schemas.microsoft.com/office/drawing/2014/main" id="{BC0D7865-BC17-4348-AC2B-8AA330A1E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543175"/>
            <a:ext cx="1771649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ater Sports Fun Sticker by jecamartinez for iOS &amp; Android | GIPHY">
            <a:extLst>
              <a:ext uri="{FF2B5EF4-FFF2-40B4-BE49-F238E27FC236}">
                <a16:creationId xmlns:a16="http://schemas.microsoft.com/office/drawing/2014/main" id="{A92E9B81-4C4A-3B46-8006-25DAADB7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543173"/>
            <a:ext cx="1771649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844941"/>
      </p:ext>
    </p:extLst>
  </p:cSld>
  <p:clrMapOvr>
    <a:masterClrMapping/>
  </p:clrMapOvr>
  <p:transition advClick="0" advTm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6" presetClass="emph" presetSubtype="0" repeatCount="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6" presetClass="emph" presetSubtype="0" repeatCount="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6" presetClass="emph" presetSubtype="0" repeatCount="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6" presetClass="emph" presetSubtype="0" repeatCount="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" descr="4">
            <a:hlinkClick r:id="" action="ppaction://media"/>
            <a:extLst>
              <a:ext uri="{FF2B5EF4-FFF2-40B4-BE49-F238E27FC236}">
                <a16:creationId xmlns:a16="http://schemas.microsoft.com/office/drawing/2014/main" id="{F6044DFD-15CE-6741-BD36-71DCFB07C6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350" y="0"/>
            <a:ext cx="3848100" cy="6858000"/>
          </a:xfrm>
          <a:prstGeom prst="rect">
            <a:avLst/>
          </a:prstGeom>
        </p:spPr>
      </p:pic>
      <p:pic>
        <p:nvPicPr>
          <p:cNvPr id="6" name="12" descr="12">
            <a:hlinkClick r:id="" action="ppaction://media"/>
            <a:extLst>
              <a:ext uri="{FF2B5EF4-FFF2-40B4-BE49-F238E27FC236}">
                <a16:creationId xmlns:a16="http://schemas.microsoft.com/office/drawing/2014/main" id="{0CB28B7F-B89B-7349-8D00-2990C210130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43900" y="0"/>
            <a:ext cx="3848100" cy="6858000"/>
          </a:xfrm>
          <a:prstGeom prst="rect">
            <a:avLst/>
          </a:prstGeom>
        </p:spPr>
      </p:pic>
      <p:pic>
        <p:nvPicPr>
          <p:cNvPr id="7" name="4" descr="4">
            <a:hlinkClick r:id="" action="ppaction://media"/>
            <a:extLst>
              <a:ext uri="{FF2B5EF4-FFF2-40B4-BE49-F238E27FC236}">
                <a16:creationId xmlns:a16="http://schemas.microsoft.com/office/drawing/2014/main" id="{96AFC9F7-9D6C-1549-B698-0EDE6756664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692775" y="6045200"/>
            <a:ext cx="0" cy="0"/>
          </a:xfrm>
          <a:prstGeom prst="rect">
            <a:avLst/>
          </a:prstGeom>
          <a:solidFill>
            <a:srgbClr val="E9E9E9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927183"/>
      </p:ext>
    </p:extLst>
  </p:cSld>
  <p:clrMapOvr>
    <a:masterClrMapping/>
  </p:clrMapOvr>
  <p:transition advClick="0" advTm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2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2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audio>
              <p:cMediaNode vol="80000">
                <p:cTn id="13" repeatCount="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2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Wang</dc:creator>
  <cp:lastModifiedBy>Jenny Wang</cp:lastModifiedBy>
  <cp:revision>1</cp:revision>
  <dcterms:created xsi:type="dcterms:W3CDTF">2020-10-21T19:45:07Z</dcterms:created>
  <dcterms:modified xsi:type="dcterms:W3CDTF">2020-10-21T19:45:27Z</dcterms:modified>
</cp:coreProperties>
</file>