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80" r:id="rId15"/>
    <p:sldId id="281" r:id="rId16"/>
    <p:sldId id="27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6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1863-D6A7-684F-B8CD-91FE7115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56767"/>
            <a:ext cx="8825658" cy="2677648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</a:t>
            </a:r>
            <a:r>
              <a:rPr kumimoji="1"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5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ABF646-77F3-D54A-9ECF-96A07CAB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921155"/>
            <a:ext cx="4775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19FFD0-B3C7-FC46-B57C-8F25D3E5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293" y="2740630"/>
            <a:ext cx="5093413" cy="37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7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0B1C29-1F2F-B946-9CE1-D236C025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0" y="2982331"/>
            <a:ext cx="5187819" cy="35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5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0529-7EA3-7D4A-83BA-B7E2151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测试：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Arcade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learning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environment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4D610D-009A-8F41-A031-2BB36277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32" y="2394158"/>
            <a:ext cx="6755893" cy="42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0529-7EA3-7D4A-83BA-B7E2151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测试：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Arcade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learning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environment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F0627-9FDE-CE44-8091-C5BBE78F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42" y="2442612"/>
            <a:ext cx="7562377" cy="43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0529-7EA3-7D4A-83BA-B7E2151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测试：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Arcade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learning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environment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568144-E26D-F54B-93E1-C6EF71F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9" y="2286000"/>
            <a:ext cx="6328963" cy="41080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1F2A39-E916-B341-AF3A-B6BCA2FF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3968"/>
            <a:ext cx="5404879" cy="34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0529-7EA3-7D4A-83BA-B7E2151F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测试：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Arcade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learning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environment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201FF-F9EF-7B4C-AF2C-3632DC17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77" y="2376294"/>
            <a:ext cx="8242445" cy="42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9CE0-4F2B-6941-97A6-3150B7A7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282" y="1829717"/>
            <a:ext cx="8825658" cy="1599283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STXingkai" panose="02010800040101010101" pitchFamily="2" charset="-122"/>
                <a:ea typeface="STXingkai" panose="020108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65201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8B19-8BEE-9046-946F-13D0E586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247" y="2397512"/>
            <a:ext cx="8825658" cy="2836184"/>
          </a:xfrm>
        </p:spPr>
        <p:txBody>
          <a:bodyPr/>
          <a:lstStyle/>
          <a:p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kumimoji="1"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buffet</a:t>
            </a:r>
            <a:r>
              <a:rPr kumimoji="1"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kumimoji="1"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18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一种复合方法，该方法借用了来自各种已知的算法，并使用它们来创建一种另类的遗传算法，该算法允许来自不同算法之间直接进行集成。我们把这些进行集成的算法称为“基质”。</a:t>
            </a:r>
            <a:br>
              <a:rPr kumimoji="1" lang="en-US" altLang="zh-CN" sz="18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BECE3-CFD7-D942-B6E3-CD4F2BFF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247" y="1193594"/>
            <a:ext cx="8825658" cy="1203918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困难：每个新问题都需要进行评估以找到合适的算法，并进行特定的参数调整以获得最佳结果。</a:t>
            </a:r>
          </a:p>
        </p:txBody>
      </p:sp>
    </p:spTree>
    <p:extLst>
      <p:ext uri="{BB962C8B-B14F-4D97-AF65-F5344CB8AC3E}">
        <p14:creationId xmlns:p14="http://schemas.microsoft.com/office/powerpoint/2010/main" val="39933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0429-46D1-5742-8DD1-94D3152E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14" y="791736"/>
            <a:ext cx="8825658" cy="1811157"/>
          </a:xfrm>
        </p:spPr>
        <p:txBody>
          <a:bodyPr/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每个基质都指定独特的内部行为，内部行为连接的方式，基质的输入的接收方式，输出的方式以及基质如何存储内部状态以允许存储和重复使用。例如，</a:t>
            </a:r>
            <a:r>
              <a:rPr kumimoji="1" lang="e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GP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由排列成树的节点构成，而</a:t>
            </a:r>
            <a:r>
              <a:rPr kumimoji="1" lang="e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ANN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具有固定的分层拓扑结构。</a:t>
            </a:r>
            <a:r>
              <a:rPr kumimoji="1" lang="e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CMB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逻辑门适用于数字输入，而不适用于</a:t>
            </a:r>
            <a:r>
              <a:rPr kumimoji="1" lang="e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NEAT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使用的连续值。因此，不可能创建一个集成了所有系统中未修改元素的系统。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5E2FB-3BCF-7E40-BD2C-21229C50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14" y="3216209"/>
            <a:ext cx="8825658" cy="2771995"/>
          </a:xfrm>
        </p:spPr>
        <p:txBody>
          <a:bodyPr>
            <a:normAutofit/>
          </a:bodyPr>
          <a:lstStyle/>
          <a:p>
            <a:r>
              <a:rPr kumimoji="1" lang="en-US" altLang="zh-CN" sz="2400" i="1" u="sng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Markov</a:t>
            </a:r>
            <a:r>
              <a:rPr kumimoji="1" lang="zh-CN" altLang="en-US" sz="2400" u="sng" dirty="0">
                <a:solidFill>
                  <a:schemeClr val="bg1"/>
                </a:solidFill>
              </a:rPr>
              <a:t> </a:t>
            </a:r>
            <a:r>
              <a:rPr kumimoji="1" lang="zh-CN" altLang="en-US" sz="2400" u="sng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模型</a:t>
            </a:r>
            <a:r>
              <a:rPr kumimoji="1" lang="zh-CN" altLang="en-US" sz="2400" i="1" u="sng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 u="sng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MB</a:t>
            </a:r>
            <a:r>
              <a:rPr kumimoji="1" lang="zh-CN" altLang="en-US" sz="2400" i="1" u="sng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u="sng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kumimoji="1" lang="en-US" altLang="zh-CN" sz="2400" u="sng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三个主要元素组成的基质：节点，门和导线。节点只是值（输入，输出或循环）。门是在节点之间执行计算的逻辑单元。导线将输入节点连接到门，将门连接到输出节点。</a:t>
            </a:r>
          </a:p>
        </p:txBody>
      </p:sp>
    </p:spTree>
    <p:extLst>
      <p:ext uri="{BB962C8B-B14F-4D97-AF65-F5344CB8AC3E}">
        <p14:creationId xmlns:p14="http://schemas.microsoft.com/office/powerpoint/2010/main" val="22007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D4CD8-56DD-E14A-87BF-DB79419D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遗传编程中，曾经提出过“团体”的概念，并定义为一组同时运行的程序。早期的研究假设了一个固定长度的基因组，因此程序的数量总是先验的，从不因进化过程而改变。但在其他情况下，假设有可变长度的基因组，其必须在程序和团体的层面上，因此传统的方式不再使用。为了避免这些问题，之前假设了一个共生框架，其中一个种群搜索有用的团队成员，另一个种群提供程序的种群。此外，我们采用了学习分类器系统的一个技巧，将何时行动和采取什么行动的决策明确分离</a:t>
            </a:r>
            <a:r>
              <a:rPr kumimoji="1" lang="zh-CN" altLang="e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因此，给定一组个体，给定任务的当前状态</a:t>
            </a:r>
            <a:r>
              <a:rPr kumimoji="1" lang="en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s(t)</a:t>
            </a:r>
            <a:r>
              <a:rPr kumimoji="1" lang="zh-CN" altLang="e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每个个体的程序都被执行。团队中任何一个产出最大的个体都被称为“赢得了” 其行动的权利。</a:t>
            </a:r>
          </a:p>
        </p:txBody>
      </p:sp>
    </p:spTree>
    <p:extLst>
      <p:ext uri="{BB962C8B-B14F-4D97-AF65-F5344CB8AC3E}">
        <p14:creationId xmlns:p14="http://schemas.microsoft.com/office/powerpoint/2010/main" val="38039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D4CD8-56DD-E14A-87BF-DB79419D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TPG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指的是将多个项目组织成结构的框架，以便它们以高度模块化的方式解决一些较大的任务。我们的出发点是一个共生进化框架</a:t>
            </a:r>
            <a:r>
              <a:rPr kumimoji="1" lang="zh-CN" altLang="e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包括</a:t>
            </a: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定义</a:t>
            </a:r>
            <a:r>
              <a:rPr kumimoji="1" lang="en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TPG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图中的节点的节点群。</a:t>
            </a:r>
            <a:endParaRPr kumimoji="1" lang="en-US" altLang="zh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(2)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程序群。节点定义了哪些程序将进行合作，以便在特定节点上做出决策。程序种群根据程序</a:t>
            </a:r>
            <a:r>
              <a:rPr kumimoji="1" lang="en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和原子动作</a:t>
            </a:r>
            <a:r>
              <a:rPr lang="en" altLang="zh-CN" dirty="0"/>
              <a:t>a ∈ A 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来定义每个个体</a:t>
            </a:r>
            <a:r>
              <a:rPr kumimoji="1" lang="zh-CN" altLang="e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这两个种群在一种共生关系下共同进化，其中节点种群搜索“好的”模块</a:t>
            </a: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程序组</a:t>
            </a: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，而程序种群专注于寻找“有用的”程序。</a:t>
            </a:r>
            <a:endParaRPr kumimoji="1" lang="en-US" altLang="zh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初始种群中所有节点之间满足以下约束</a:t>
            </a: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•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在与同一节点关联的程序集中必须至少有两个不同的操作。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•</a:t>
            </a:r>
            <a:r>
              <a:rPr kumimoji="1" lang="zh-CN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每个节点必须有唯一的程序补充。</a:t>
            </a:r>
          </a:p>
        </p:txBody>
      </p:sp>
    </p:spTree>
    <p:extLst>
      <p:ext uri="{BB962C8B-B14F-4D97-AF65-F5344CB8AC3E}">
        <p14:creationId xmlns:p14="http://schemas.microsoft.com/office/powerpoint/2010/main" val="60309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EA017E-9589-974B-8B51-5A03ED60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10" y="2250537"/>
            <a:ext cx="4768650" cy="4081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6EB479-A7BF-074E-BE59-8F9FA97A3E9B}"/>
              </a:ext>
            </a:extLst>
          </p:cNvPr>
          <p:cNvSpPr txBox="1"/>
          <p:nvPr/>
        </p:nvSpPr>
        <p:spPr>
          <a:xfrm>
            <a:off x="6954715" y="3068514"/>
            <a:ext cx="3693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这样的起点意味着</a:t>
            </a:r>
            <a:r>
              <a:rPr kumimoji="1"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r>
              <a:rPr kumimoji="1"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所有的图最初只有一个节点</a:t>
            </a:r>
            <a:r>
              <a:rPr kumimoji="1"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(2)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同一个程序可以出现在多个节点中</a:t>
            </a:r>
          </a:p>
        </p:txBody>
      </p:sp>
    </p:spTree>
    <p:extLst>
      <p:ext uri="{BB962C8B-B14F-4D97-AF65-F5344CB8AC3E}">
        <p14:creationId xmlns:p14="http://schemas.microsoft.com/office/powerpoint/2010/main" val="139694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BCE3EE4-B72A-134C-9800-6CF387010465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79" y="2398583"/>
            <a:ext cx="712216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7108EE-29BD-5C4C-B484-0258D60036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260" y="2453029"/>
            <a:ext cx="71208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9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00641-9977-1B46-8451-2CE57A2E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Tangled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D074A-15B7-A34D-A158-950B275F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80" y="2537727"/>
            <a:ext cx="4547840" cy="41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251</TotalTime>
  <Words>683</Words>
  <Application>Microsoft Macintosh PowerPoint</Application>
  <PresentationFormat>宽屏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STXingkai</vt:lpstr>
      <vt:lpstr>KaiTi</vt:lpstr>
      <vt:lpstr>Arial</vt:lpstr>
      <vt:lpstr>Century Gothic</vt:lpstr>
      <vt:lpstr>Times New Roman</vt:lpstr>
      <vt:lpstr>Wingdings 3</vt:lpstr>
      <vt:lpstr>离子会议室</vt:lpstr>
      <vt:lpstr>Genetic Programming  Chapter 3 Tangled Program Graphs</vt:lpstr>
      <vt:lpstr>  The evolutionary buffet method： 一种复合方法，该方法借用了来自各种已知的算法，并使用它们来创建一种另类的遗传算法，该算法允许来自不同算法之间直接进行集成。我们把这些进行集成的算法称为“基质”。   </vt:lpstr>
      <vt:lpstr>每个基质都指定独特的内部行为，内部行为连接的方式，基质的输入的接收方式，输出的方式以及基质如何存储内部状态以允许存储和重复使用。例如，GP由排列成树的节点构成，而ANN具有固定的分层拓扑结构。CMB逻辑门适用于数字输入，而不适用于NEAT使用的连续值。因此，不可能创建一个集成了所有系统中未修改元素的系统。</vt:lpstr>
      <vt:lpstr>Tangled Program Graphs</vt:lpstr>
      <vt:lpstr>Tangled Program Graphs</vt:lpstr>
      <vt:lpstr>Tangled Program Graphs</vt:lpstr>
      <vt:lpstr>Tangled Program Graphs</vt:lpstr>
      <vt:lpstr>Tangled Program Graphs</vt:lpstr>
      <vt:lpstr>Tangled Program Graphs</vt:lpstr>
      <vt:lpstr>Tangled Program Graphs</vt:lpstr>
      <vt:lpstr>Tangled Program Graphs</vt:lpstr>
      <vt:lpstr>Tangled Program Graphs</vt:lpstr>
      <vt:lpstr>测试：Arcade learning environment</vt:lpstr>
      <vt:lpstr>测试：Arcade learning environment</vt:lpstr>
      <vt:lpstr>测试：Arcade learning environment</vt:lpstr>
      <vt:lpstr>测试：Arcade learning environment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Evolutionaty Method</dc:title>
  <dc:creator>office</dc:creator>
  <cp:lastModifiedBy>office</cp:lastModifiedBy>
  <cp:revision>24</cp:revision>
  <dcterms:created xsi:type="dcterms:W3CDTF">2020-10-30T07:45:45Z</dcterms:created>
  <dcterms:modified xsi:type="dcterms:W3CDTF">2020-11-06T10:36:09Z</dcterms:modified>
</cp:coreProperties>
</file>