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72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ud Gaspard" initials="RG" lastIdx="1" clrIdx="0">
    <p:extLst>
      <p:ext uri="{19B8F6BF-5375-455C-9EA6-DF929625EA0E}">
        <p15:presenceInfo xmlns:p15="http://schemas.microsoft.com/office/powerpoint/2012/main" userId="S-1-5-21-2622381491-1365883841-415097048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0T22:05:36.07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5C741-D079-4841-9443-4B1F34A9F9A3}" type="datetimeFigureOut">
              <a:rPr lang="fr-BE" smtClean="0"/>
              <a:t>31-05-18</a:t>
            </a:fld>
            <a:endParaRPr lang="fr-BE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D69A2-3A4A-4D19-8DD1-25F72F390D9D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6308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Data diode </a:t>
            </a:r>
          </a:p>
          <a:p>
            <a:r>
              <a:rPr lang="fr-BE" dirty="0"/>
              <a:t>	Nom Composant électrique</a:t>
            </a:r>
          </a:p>
          <a:p>
            <a:endParaRPr lang="fr-BE" dirty="0"/>
          </a:p>
          <a:p>
            <a:r>
              <a:rPr lang="fr-BE" dirty="0"/>
              <a:t>Fuites de données / propagation d’un malware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D69A2-3A4A-4D19-8DD1-25F72F390D9D}" type="slidenum">
              <a:rPr lang="fr-BE" smtClean="0"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035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Hardware VS Firewall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D69A2-3A4A-4D19-8DD1-25F72F390D9D}" type="slidenum">
              <a:rPr lang="fr-BE" smtClean="0"/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1517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Utilité du 3eme adaptateur</a:t>
            </a:r>
          </a:p>
          <a:p>
            <a:r>
              <a:rPr lang="fr-BE" dirty="0"/>
              <a:t> + sens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D69A2-3A4A-4D19-8DD1-25F72F390D9D}" type="slidenum">
              <a:rPr lang="fr-BE" smtClean="0"/>
              <a:t>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1740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Différente en fonction de l’extrémité </a:t>
            </a:r>
          </a:p>
          <a:p>
            <a:r>
              <a:rPr lang="fr-BE" dirty="0"/>
              <a:t>Change cache des options si cote INPUT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D69A2-3A4A-4D19-8DD1-25F72F390D9D}" type="slidenum">
              <a:rPr lang="fr-BE" smtClean="0"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0358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C84E-6F0D-4611-AB7D-7332C167B15A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269B-71E6-49AB-A1C5-6533D9448A2E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47CF-6940-4A07-85D0-D6BB4BC2EB8A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97B0-31AE-4D3A-82E9-5E7409B58E6B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993E-E976-4DFB-B365-CBB4168E278A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56A5-991A-441A-8929-5FE70A0FDC43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2CB5-6EC2-4F3D-98C3-3E6B31726D74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FC7A-7E67-4B68-85E2-0AF948B18F47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7660-169B-4AF0-856B-82DB59A54B8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CF7A-237C-4B3A-B065-411071489FCD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D161-9141-4DA8-B361-7D742A8AAA6A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562B-87E4-4221-8B20-D3A811737FD1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5D5F-1DD4-475D-86F8-B0201F449FA3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27B3-C148-4395-ADB6-ACFC3AAF6FAD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97A1-32BB-41CD-BB22-43CD2D3255AF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EF4-4A4A-48F8-B632-2D40B7A6C71F}" type="datetime1">
              <a:rPr lang="en-US" smtClean="0"/>
              <a:t>5/31/2018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C78A0-E7E9-4D41-B38F-A575C9DF244B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D9BF8-34BA-48DC-8C9F-70F1E1E6E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Réalisation d’une</a:t>
            </a:r>
            <a:br>
              <a:rPr lang="fr-BE" dirty="0"/>
            </a:br>
            <a:r>
              <a:rPr lang="fr-BE" dirty="0"/>
              <a:t>Data Diode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745E26-4EF9-4E50-BB87-1E8030870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R. Gaspard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71EDE-9A8D-4890-B2BD-5723630D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09C7-F23B-41D2-99CE-ECCE908CA7FD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E5340A-4221-4158-9A2D-81C0882D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1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59678-8225-48F2-8D22-EADCBBB3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Partie logicielle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C748E1-3A70-4B2A-8457-6567BAF3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ARP</a:t>
            </a:r>
          </a:p>
          <a:p>
            <a:pPr lvl="1"/>
            <a:r>
              <a:rPr lang="fr-BE" dirty="0"/>
              <a:t>Problème dû à la diode</a:t>
            </a:r>
          </a:p>
          <a:p>
            <a:pPr lvl="1"/>
            <a:r>
              <a:rPr lang="fr-BE" dirty="0"/>
              <a:t>Résolu avec une entrée ARP statique</a:t>
            </a:r>
          </a:p>
          <a:p>
            <a:pPr lvl="1"/>
            <a:r>
              <a:rPr lang="fr-BE" dirty="0"/>
              <a:t>Fichier de configuration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2FB632-CF3F-4703-AE57-17AFB9E5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7660-169B-4AF0-856B-82DB59A54B8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97CBF4-F57B-4027-A46D-564F75A2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F035C-2702-42B6-A5C4-67C11D40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BE" dirty="0"/>
              <a:t>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34BDB6-181C-44F7-A851-A72F8C714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r-BE" dirty="0"/>
              <a:t>Laravel</a:t>
            </a:r>
          </a:p>
          <a:p>
            <a:pPr lvl="1"/>
            <a:r>
              <a:rPr lang="fr-BE" dirty="0"/>
              <a:t>Framework PHP</a:t>
            </a:r>
          </a:p>
          <a:p>
            <a:pPr lvl="1"/>
            <a:r>
              <a:rPr lang="fr-BE" dirty="0"/>
              <a:t>Utilisé pour l’interface de configuration web</a:t>
            </a:r>
          </a:p>
          <a:p>
            <a:pPr lvl="1"/>
            <a:endParaRPr lang="fr-BE" dirty="0"/>
          </a:p>
          <a:p>
            <a:r>
              <a:rPr lang="fr-BE" dirty="0"/>
              <a:t>Vagrant + VirtualBox</a:t>
            </a:r>
          </a:p>
          <a:p>
            <a:pPr lvl="1"/>
            <a:r>
              <a:rPr lang="fr-BE" dirty="0"/>
              <a:t>Machines virtuelles</a:t>
            </a:r>
          </a:p>
          <a:p>
            <a:pPr lvl="1"/>
            <a:r>
              <a:rPr lang="fr-BE" dirty="0"/>
              <a:t>Développement</a:t>
            </a:r>
          </a:p>
          <a:p>
            <a:pPr lvl="1"/>
            <a:r>
              <a:rPr lang="fr-BE" dirty="0"/>
              <a:t>Tests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195557-B0C8-4964-8BBC-DBAAC74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7660-169B-4AF0-856B-82DB59A54B8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4553C1-DB26-4C8D-BBD0-4C0566AA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pic>
        <p:nvPicPr>
          <p:cNvPr id="5124" name="Picture 4" descr="RÃ©sultat de recherche d'images pour &quot;laravel&quot;">
            <a:extLst>
              <a:ext uri="{FF2B5EF4-FFF2-40B4-BE49-F238E27FC236}">
                <a16:creationId xmlns:a16="http://schemas.microsoft.com/office/drawing/2014/main" id="{22A0D93F-454F-4CEA-97A7-ADC69536D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508" y="2276858"/>
            <a:ext cx="1242310" cy="8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Ã©sultat de recherche d'images pour &quot;vagrant&quot;">
            <a:extLst>
              <a:ext uri="{FF2B5EF4-FFF2-40B4-BE49-F238E27FC236}">
                <a16:creationId xmlns:a16="http://schemas.microsoft.com/office/drawing/2014/main" id="{69D6A97A-A53F-43ED-83CB-802EB4794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45228"/>
            <a:ext cx="124883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Ã©sultat de recherche d'images pour &quot;virtualbox&quot;">
            <a:extLst>
              <a:ext uri="{FF2B5EF4-FFF2-40B4-BE49-F238E27FC236}">
                <a16:creationId xmlns:a16="http://schemas.microsoft.com/office/drawing/2014/main" id="{9ED2EB44-4382-4DFB-BF1A-66897271B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07" y="3693491"/>
            <a:ext cx="1605112" cy="167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Ã©sultat de recherche d'images pour &quot;php&quot;">
            <a:extLst>
              <a:ext uri="{FF2B5EF4-FFF2-40B4-BE49-F238E27FC236}">
                <a16:creationId xmlns:a16="http://schemas.microsoft.com/office/drawing/2014/main" id="{89C85BEE-484E-464E-9596-6B985C647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502" y="2180219"/>
            <a:ext cx="1658250" cy="89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7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AC249-5423-478D-8CAF-372B38DF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0173C5-9A4E-4C2B-8871-A3C7F1625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r-BE" dirty="0" err="1"/>
              <a:t>PHPUnit</a:t>
            </a:r>
            <a:endParaRPr lang="fr-BE" dirty="0"/>
          </a:p>
          <a:p>
            <a:pPr lvl="1"/>
            <a:r>
              <a:rPr lang="fr-BE" dirty="0"/>
              <a:t>Tests unitaires</a:t>
            </a:r>
          </a:p>
          <a:p>
            <a:pPr lvl="2"/>
            <a:r>
              <a:rPr lang="fr-BE" dirty="0"/>
              <a:t>Numéros de ports</a:t>
            </a:r>
          </a:p>
          <a:p>
            <a:pPr lvl="2"/>
            <a:r>
              <a:rPr lang="fr-BE" dirty="0"/>
              <a:t>Adresse IP</a:t>
            </a:r>
          </a:p>
          <a:p>
            <a:pPr lvl="2"/>
            <a:r>
              <a:rPr lang="fr-BE" dirty="0"/>
              <a:t>Masque réseau</a:t>
            </a:r>
          </a:p>
          <a:p>
            <a:pPr lvl="2"/>
            <a:r>
              <a:rPr lang="fr-BE" dirty="0"/>
              <a:t>Droits d’accès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CF8501-E98A-4AD5-BDC1-66FDC6FD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7660-169B-4AF0-856B-82DB59A54B8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5ABD34-5F22-479F-B59F-3549EC64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4" name="Picture 2" descr="RÃ©sultat de recherche d'images pour &quot;phpunit&quot;">
            <a:extLst>
              <a:ext uri="{FF2B5EF4-FFF2-40B4-BE49-F238E27FC236}">
                <a16:creationId xmlns:a16="http://schemas.microsoft.com/office/drawing/2014/main" id="{427131EF-B879-4B07-A4E7-AFCD150DC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08" y="2366962"/>
            <a:ext cx="23812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46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06582-DD19-4904-8977-F5FF3DCF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Résultats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F92ED9-9B24-48C6-904E-B0E31522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7660-169B-4AF0-856B-82DB59A54B8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68E58B-61A9-4190-8C31-17AE4FA1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CAF4D37-4305-4FBD-830A-B6659CF7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846" y="2121765"/>
            <a:ext cx="8317156" cy="31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7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A4BD6-AB1E-4331-8587-1675076A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Résultats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0B7A5F8-85DD-4CB2-AC71-34BDAD96F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063" y="1573806"/>
            <a:ext cx="7086600" cy="214312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994C7B-23B6-4029-9C4C-4987D8CB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7660-169B-4AF0-856B-82DB59A54B8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1AC22E-E0B1-4E59-81C3-A6C42BFD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62E46D1-0800-40C9-B9DF-81302832F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113" y="3917287"/>
            <a:ext cx="7067550" cy="2124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BCC8E7E-A96C-45B7-A35E-3EF2B501886A}"/>
              </a:ext>
            </a:extLst>
          </p:cNvPr>
          <p:cNvSpPr txBox="1"/>
          <p:nvPr/>
        </p:nvSpPr>
        <p:spPr>
          <a:xfrm>
            <a:off x="579180" y="246070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Entrée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934D69-F147-4424-BA84-EF73553722B9}"/>
              </a:ext>
            </a:extLst>
          </p:cNvPr>
          <p:cNvSpPr txBox="1"/>
          <p:nvPr/>
        </p:nvSpPr>
        <p:spPr>
          <a:xfrm>
            <a:off x="656124" y="479465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Sortie</a:t>
            </a:r>
          </a:p>
        </p:txBody>
      </p:sp>
    </p:spTree>
    <p:extLst>
      <p:ext uri="{BB962C8B-B14F-4D97-AF65-F5344CB8AC3E}">
        <p14:creationId xmlns:p14="http://schemas.microsoft.com/office/powerpoint/2010/main" val="90779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29D4C-3131-467E-B777-69A4E9EC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Résultats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8DFA5C1-5FEF-4E9E-B451-C35662061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263" y="2190750"/>
            <a:ext cx="7010400" cy="2476500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BB1BBF-3838-4C82-A4D9-0FC70831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7660-169B-4AF0-856B-82DB59A54B8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78382A-B173-438A-97A3-88AB6E6B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120AA-73BB-4EDA-AEC9-BE4FCA0E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5A67EE-6AC2-4885-B57F-1C31EE5A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Fonctionnement de base</a:t>
            </a:r>
          </a:p>
          <a:p>
            <a:endParaRPr lang="fr-BE" dirty="0"/>
          </a:p>
          <a:p>
            <a:r>
              <a:rPr lang="fr-BE" dirty="0"/>
              <a:t>Utilité</a:t>
            </a:r>
          </a:p>
          <a:p>
            <a:pPr lvl="1"/>
            <a:r>
              <a:rPr lang="fr-BE" dirty="0"/>
              <a:t>Empêcher des fuites de données</a:t>
            </a:r>
          </a:p>
          <a:p>
            <a:pPr lvl="1"/>
            <a:r>
              <a:rPr lang="fr-BE" dirty="0"/>
              <a:t>Éviter la propagation de malwares</a:t>
            </a:r>
          </a:p>
          <a:p>
            <a:pPr lvl="1"/>
            <a:endParaRPr lang="fr-BE" dirty="0"/>
          </a:p>
          <a:p>
            <a:r>
              <a:rPr lang="fr-BE" dirty="0"/>
              <a:t>Configurable</a:t>
            </a:r>
          </a:p>
          <a:p>
            <a:pPr lvl="1"/>
            <a:r>
              <a:rPr lang="fr-BE" dirty="0"/>
              <a:t>Interface web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86AC8-EC4A-42A0-A044-1B116114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7660-169B-4AF0-856B-82DB59A54B8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F029F9-8FC8-4171-ADD3-B7320F3E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9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600DA-1236-4FB9-B9EE-14741149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Questions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38CF10-2A9F-45AE-B1FA-F98D9D4E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7660-169B-4AF0-856B-82DB59A54B8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57F753-AA1B-4516-A8D8-E4862633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RÃ©sultat de recherche d'images pour &quot;questions&quot;">
            <a:extLst>
              <a:ext uri="{FF2B5EF4-FFF2-40B4-BE49-F238E27FC236}">
                <a16:creationId xmlns:a16="http://schemas.microsoft.com/office/drawing/2014/main" id="{2A97421C-2A8B-481C-A895-8436BE53A4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74" y="1642399"/>
            <a:ext cx="5107587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27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F38C9-D4F3-4603-B33D-8041A331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F8581C-2323-4F6C-A2F1-CD69BFE61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Motivation</a:t>
            </a:r>
          </a:p>
          <a:p>
            <a:r>
              <a:rPr lang="fr-BE" dirty="0"/>
              <a:t>Partie matérielle</a:t>
            </a:r>
          </a:p>
          <a:p>
            <a:r>
              <a:rPr lang="fr-BE" dirty="0"/>
              <a:t>Partie logicielle</a:t>
            </a:r>
          </a:p>
          <a:p>
            <a:r>
              <a:rPr lang="fr-BE" dirty="0"/>
              <a:t>Outils utilisés</a:t>
            </a:r>
          </a:p>
          <a:p>
            <a:r>
              <a:rPr lang="fr-BE" dirty="0"/>
              <a:t>Résultats</a:t>
            </a:r>
          </a:p>
          <a:p>
            <a:r>
              <a:rPr lang="fr-BE" dirty="0"/>
              <a:t>Conclusion</a:t>
            </a:r>
          </a:p>
          <a:p>
            <a:r>
              <a:rPr lang="fr-BE" dirty="0"/>
              <a:t>Questions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49419-2C2D-466D-B49A-37CF1F50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82BD-DFF5-44B0-845C-67050E512911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55219-0807-4A0B-80AA-7F02198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A28AA-359B-4921-9A1F-E47E9BA0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0BFC6-F2F7-49BF-8B55-FD13569F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Data Diode</a:t>
            </a:r>
          </a:p>
          <a:p>
            <a:pPr lvl="1"/>
            <a:r>
              <a:rPr lang="fr-BE" dirty="0"/>
              <a:t>Équipement réseau</a:t>
            </a:r>
          </a:p>
          <a:p>
            <a:pPr lvl="1"/>
            <a:endParaRPr lang="fr-BE" dirty="0"/>
          </a:p>
          <a:p>
            <a:pPr lvl="1"/>
            <a:r>
              <a:rPr lang="fr-BE" dirty="0"/>
              <a:t>Passage de données unidirectionnel</a:t>
            </a:r>
          </a:p>
          <a:p>
            <a:pPr lvl="2"/>
            <a:r>
              <a:rPr lang="fr-BE" dirty="0"/>
              <a:t>Réseau non sécurisé</a:t>
            </a:r>
          </a:p>
          <a:p>
            <a:pPr lvl="2"/>
            <a:r>
              <a:rPr lang="fr-BE" dirty="0"/>
              <a:t>Réseau sécurisé</a:t>
            </a:r>
          </a:p>
          <a:p>
            <a:pPr lvl="2"/>
            <a:endParaRPr lang="fr-BE" dirty="0"/>
          </a:p>
          <a:p>
            <a:pPr lvl="1"/>
            <a:r>
              <a:rPr lang="fr-BE" dirty="0"/>
              <a:t>Fibre optique</a:t>
            </a:r>
          </a:p>
          <a:p>
            <a:pPr lvl="2"/>
            <a:r>
              <a:rPr lang="fr-BE" dirty="0"/>
              <a:t>Coupée</a:t>
            </a:r>
          </a:p>
          <a:p>
            <a:pPr lvl="1"/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EBE84E-9654-46FD-9F49-9F408D2F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7660-169B-4AF0-856B-82DB59A54B8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F533F0-9E83-49ED-99CA-C05F32DF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RÃ©sultat de recherche d'images pour &quot;data diode&quot;">
            <a:extLst>
              <a:ext uri="{FF2B5EF4-FFF2-40B4-BE49-F238E27FC236}">
                <a16:creationId xmlns:a16="http://schemas.microsoft.com/office/drawing/2014/main" id="{3024D171-1130-4739-8526-69FF5FC8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00" y="1419417"/>
            <a:ext cx="3282193" cy="328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73D4C7A-A161-4FF2-8FAF-715518A00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132" y="546457"/>
            <a:ext cx="3814210" cy="50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2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7FA87-3A6E-4EFD-8C48-50297341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41A89-02A4-4F5D-8EC6-4F6B7809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Réalisation d’une data diode</a:t>
            </a:r>
          </a:p>
          <a:p>
            <a:endParaRPr lang="fr-BE" dirty="0"/>
          </a:p>
          <a:p>
            <a:r>
              <a:rPr lang="fr-BE" dirty="0"/>
              <a:t>Pourquoi ?</a:t>
            </a:r>
          </a:p>
          <a:p>
            <a:pPr lvl="1"/>
            <a:r>
              <a:rPr lang="fr-BE" dirty="0"/>
              <a:t>Solutions commerciales</a:t>
            </a:r>
          </a:p>
          <a:p>
            <a:pPr lvl="1"/>
            <a:r>
              <a:rPr lang="fr-BE" dirty="0"/>
              <a:t>Très cher</a:t>
            </a:r>
          </a:p>
          <a:p>
            <a:endParaRPr lang="fr-BE" dirty="0"/>
          </a:p>
          <a:p>
            <a:r>
              <a:rPr lang="fr-BE" dirty="0"/>
              <a:t>DYODE</a:t>
            </a:r>
          </a:p>
          <a:p>
            <a:pPr lvl="1"/>
            <a:r>
              <a:rPr lang="fr-BE" dirty="0"/>
              <a:t>Do Your Own DiodE</a:t>
            </a:r>
          </a:p>
          <a:p>
            <a:pPr lvl="1"/>
            <a:r>
              <a:rPr lang="fr-BE" dirty="0"/>
              <a:t>Très limité</a:t>
            </a:r>
          </a:p>
          <a:p>
            <a:pPr lvl="1"/>
            <a:r>
              <a:rPr lang="fr-BE" dirty="0"/>
              <a:t>Lent (max 100 Mbit/s)</a:t>
            </a:r>
          </a:p>
          <a:p>
            <a:pPr lvl="1"/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A9B238-AED2-4F17-B0FF-5A44492F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7660-169B-4AF0-856B-82DB59A54B8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C50743-BB0B-4BF5-BABD-721F4A83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 descr="https://arbitsecurity.com/wp-content/uploads/2017/03/170213-162015-1024x600.jpg">
            <a:extLst>
              <a:ext uri="{FF2B5EF4-FFF2-40B4-BE49-F238E27FC236}">
                <a16:creationId xmlns:a16="http://schemas.microsoft.com/office/drawing/2014/main" id="{C89CE684-EA5A-4768-8202-3D8DD1E87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413" y="1476431"/>
            <a:ext cx="3479240" cy="203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yodev1 picture">
            <a:extLst>
              <a:ext uri="{FF2B5EF4-FFF2-40B4-BE49-F238E27FC236}">
                <a16:creationId xmlns:a16="http://schemas.microsoft.com/office/drawing/2014/main" id="{25267C22-1DD2-4821-8D09-818EB6BE0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413" y="3871785"/>
            <a:ext cx="3479240" cy="206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D6663-82B0-4815-9083-6D09F1D1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Partie matérielle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DB817-4E89-4B6F-BC48-4EB3249C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Deux serveurs</a:t>
            </a:r>
          </a:p>
          <a:p>
            <a:pPr lvl="1"/>
            <a:r>
              <a:rPr lang="fr-BE" dirty="0"/>
              <a:t>Un par extrémité de la diode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1548BF-DBB4-4632-816F-C00817E7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7660-169B-4AF0-856B-82DB59A54B8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4C915D-B4AF-4F4E-8534-6C2A1CC8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3080" name="Picture 8" descr="RÃ©sultat de recherche d'images pour &quot;cloud&quot;">
            <a:extLst>
              <a:ext uri="{FF2B5EF4-FFF2-40B4-BE49-F238E27FC236}">
                <a16:creationId xmlns:a16="http://schemas.microsoft.com/office/drawing/2014/main" id="{6357DE58-0ACB-4724-B0AF-0841C4FCF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46" y="1953552"/>
            <a:ext cx="2733129" cy="208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Ã©sultat de recherche d'images pour &quot;cloud&quot;">
            <a:extLst>
              <a:ext uri="{FF2B5EF4-FFF2-40B4-BE49-F238E27FC236}">
                <a16:creationId xmlns:a16="http://schemas.microsoft.com/office/drawing/2014/main" id="{C35BD13E-9AF9-4B9C-AB0B-009B3471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48" y="1953554"/>
            <a:ext cx="2733128" cy="208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F3E9297-E9BC-4D8E-A8BB-F9B317947B5F}"/>
              </a:ext>
            </a:extLst>
          </p:cNvPr>
          <p:cNvCxnSpPr>
            <a:cxnSpLocks/>
          </p:cNvCxnSpPr>
          <p:nvPr/>
        </p:nvCxnSpPr>
        <p:spPr>
          <a:xfrm>
            <a:off x="3092824" y="3040472"/>
            <a:ext cx="999551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510D5A6-7715-4575-BA52-6E22A414F5C3}"/>
              </a:ext>
            </a:extLst>
          </p:cNvPr>
          <p:cNvCxnSpPr>
            <a:cxnSpLocks/>
            <a:stCxn id="3084" idx="3"/>
          </p:cNvCxnSpPr>
          <p:nvPr/>
        </p:nvCxnSpPr>
        <p:spPr>
          <a:xfrm flipV="1">
            <a:off x="6096000" y="3032945"/>
            <a:ext cx="950259" cy="7528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F94B2B0-7F5F-40D1-879E-5F6551229924}"/>
              </a:ext>
            </a:extLst>
          </p:cNvPr>
          <p:cNvSpPr txBox="1"/>
          <p:nvPr/>
        </p:nvSpPr>
        <p:spPr>
          <a:xfrm>
            <a:off x="1198260" y="422484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Non sécurisé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1FAE426-D2F3-4C9B-B3E2-90DE1C2426D4}"/>
              </a:ext>
            </a:extLst>
          </p:cNvPr>
          <p:cNvSpPr txBox="1"/>
          <p:nvPr/>
        </p:nvSpPr>
        <p:spPr>
          <a:xfrm>
            <a:off x="7661102" y="42248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Sécurisé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F3D8725-B0F5-4BEF-8074-0BB035283B5D}"/>
              </a:ext>
            </a:extLst>
          </p:cNvPr>
          <p:cNvSpPr txBox="1"/>
          <p:nvPr/>
        </p:nvSpPr>
        <p:spPr>
          <a:xfrm>
            <a:off x="4318276" y="422484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Data Diode</a:t>
            </a:r>
          </a:p>
        </p:txBody>
      </p:sp>
      <p:pic>
        <p:nvPicPr>
          <p:cNvPr id="3084" name="Picture 12" descr="RÃ©sultat de recherche d'images pour &quot;data diode&quot;">
            <a:extLst>
              <a:ext uri="{FF2B5EF4-FFF2-40B4-BE49-F238E27FC236}">
                <a16:creationId xmlns:a16="http://schemas.microsoft.com/office/drawing/2014/main" id="{EFB630A6-8D4C-4BFD-A487-47B66F115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75" y="2038660"/>
            <a:ext cx="2003625" cy="20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4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5AB04-8CFE-445F-B445-83A1726A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Partie matérielle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C4C36-6467-49AA-B9F2-480AE297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7660-169B-4AF0-856B-82DB59A54B8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628810-1D5E-4F0E-A258-F1D2D5C7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8BAFF4FE-70B7-4CF3-98D1-5ACAC622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Dans ce cas ci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3</a:t>
            </a:r>
            <a:r>
              <a:rPr lang="fr-BE" baseline="30000" dirty="0"/>
              <a:t>ème</a:t>
            </a:r>
            <a:r>
              <a:rPr lang="fr-BE" dirty="0"/>
              <a:t> adaptateur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D846888-FEF1-4721-A5D3-2A859182F7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93" y="2504730"/>
            <a:ext cx="5962650" cy="272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1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C8CC7-B8CD-4C44-BA3E-80C86447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CB446C-324D-4F88-AF41-37C2B364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7660-169B-4AF0-856B-82DB59A54B8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4EAB6A-7BF8-47D3-901E-20E34CC8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7E5F1D2-8D29-4397-8A56-085E35F37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812225"/>
            <a:ext cx="12192000" cy="9144001"/>
          </a:xfrm>
        </p:spPr>
      </p:pic>
    </p:spTree>
    <p:extLst>
      <p:ext uri="{BB962C8B-B14F-4D97-AF65-F5344CB8AC3E}">
        <p14:creationId xmlns:p14="http://schemas.microsoft.com/office/powerpoint/2010/main" val="151023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EFF39-2355-4819-876C-6C095E34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Partie logicielle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C4E5E-84C8-4372-8A06-9BD9A6B0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Interface web</a:t>
            </a:r>
          </a:p>
          <a:p>
            <a:pPr lvl="1"/>
            <a:r>
              <a:rPr lang="fr-BE" dirty="0"/>
              <a:t>Configuration des ports (redirection)</a:t>
            </a:r>
          </a:p>
          <a:p>
            <a:pPr lvl="1"/>
            <a:r>
              <a:rPr lang="fr-BE" dirty="0"/>
              <a:t>Configuration réseau</a:t>
            </a:r>
          </a:p>
          <a:p>
            <a:pPr lvl="1"/>
            <a:r>
              <a:rPr lang="fr-BE" dirty="0"/>
              <a:t>Accessible par un utilisateur authentifié</a:t>
            </a:r>
          </a:p>
          <a:p>
            <a:pPr lvl="1"/>
            <a:r>
              <a:rPr lang="fr-BE" dirty="0"/>
              <a:t>Mot de passe par défaut</a:t>
            </a:r>
          </a:p>
          <a:p>
            <a:pPr lvl="1"/>
            <a:r>
              <a:rPr lang="fr-BE" dirty="0"/>
              <a:t>Différente en fonction de l’extrémité</a:t>
            </a:r>
          </a:p>
          <a:p>
            <a:pPr lvl="1"/>
            <a:endParaRPr lang="fr-BE" dirty="0"/>
          </a:p>
          <a:p>
            <a:r>
              <a:rPr lang="fr-BE" dirty="0"/>
              <a:t>Redirection de ports</a:t>
            </a:r>
          </a:p>
          <a:p>
            <a:pPr lvl="1"/>
            <a:r>
              <a:rPr lang="fr-BE" dirty="0"/>
              <a:t>Utilisation d’iptables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E6CCCF-B3DB-415B-811D-B1AA5A5B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7660-169B-4AF0-856B-82DB59A54B8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ECBB00-AA06-4267-B9D5-17A26F8F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05B36-BBF3-4613-BB6E-6A557D8C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Partie logicielle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CEB12C-9CFE-4DC3-83CB-44BD0F02C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Configuration réseau</a:t>
            </a:r>
          </a:p>
          <a:p>
            <a:pPr lvl="1"/>
            <a:r>
              <a:rPr lang="fr-BE" dirty="0"/>
              <a:t>Réseau « interne »</a:t>
            </a:r>
          </a:p>
          <a:p>
            <a:pPr lvl="2"/>
            <a:r>
              <a:rPr lang="fr-BE" dirty="0"/>
              <a:t>Fichier de configuration</a:t>
            </a:r>
          </a:p>
          <a:p>
            <a:pPr lvl="1"/>
            <a:r>
              <a:rPr lang="fr-BE" dirty="0"/>
              <a:t>Extrémités de la diode</a:t>
            </a:r>
          </a:p>
          <a:p>
            <a:pPr lvl="2"/>
            <a:r>
              <a:rPr lang="fr-BE" dirty="0"/>
              <a:t>Dans l’interface web</a:t>
            </a:r>
          </a:p>
          <a:p>
            <a:pPr lvl="2"/>
            <a:endParaRPr lang="fr-BE" dirty="0"/>
          </a:p>
          <a:p>
            <a:r>
              <a:rPr lang="fr-BE" dirty="0"/>
              <a:t>Réinitialisation possible</a:t>
            </a:r>
          </a:p>
          <a:p>
            <a:pPr lvl="1"/>
            <a:r>
              <a:rPr lang="fr-BE" dirty="0"/>
              <a:t>Console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5A18E-0BB7-40DC-A342-43D198FE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7660-169B-4AF0-856B-82DB59A54B8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7EFD39-A3C9-4F12-A555-E9A8336D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322</TotalTime>
  <Words>256</Words>
  <Application>Microsoft Office PowerPoint</Application>
  <PresentationFormat>Grand écran</PresentationFormat>
  <Paragraphs>157</Paragraphs>
  <Slides>17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Facette</vt:lpstr>
      <vt:lpstr>Réalisation d’une Data Diode</vt:lpstr>
      <vt:lpstr>Sommaire</vt:lpstr>
      <vt:lpstr>Introduction</vt:lpstr>
      <vt:lpstr>Motivation</vt:lpstr>
      <vt:lpstr>Partie matérielle</vt:lpstr>
      <vt:lpstr>Partie matérielle</vt:lpstr>
      <vt:lpstr>Présentation PowerPoint</vt:lpstr>
      <vt:lpstr>Partie logicielle</vt:lpstr>
      <vt:lpstr>Partie logicielle</vt:lpstr>
      <vt:lpstr>Partie logicielle</vt:lpstr>
      <vt:lpstr>Outils utilisés</vt:lpstr>
      <vt:lpstr>Outils utilisés</vt:lpstr>
      <vt:lpstr>Résultats</vt:lpstr>
      <vt:lpstr>Résultats</vt:lpstr>
      <vt:lpstr>Résultats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Réalisation d’une Data Diode</dc:title>
  <dc:creator>Renaud Gaspard</dc:creator>
  <cp:lastModifiedBy>Renaud Gaspard</cp:lastModifiedBy>
  <cp:revision>130</cp:revision>
  <dcterms:created xsi:type="dcterms:W3CDTF">2018-05-30T17:59:27Z</dcterms:created>
  <dcterms:modified xsi:type="dcterms:W3CDTF">2018-05-30T23:38:47Z</dcterms:modified>
</cp:coreProperties>
</file>