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7"/>
    <p:restoredTop sz="94655"/>
  </p:normalViewPr>
  <p:slideViewPr>
    <p:cSldViewPr snapToGrid="0" snapToObjects="1">
      <p:cViewPr varScale="1">
        <p:scale>
          <a:sx n="70" d="100"/>
          <a:sy n="70" d="100"/>
        </p:scale>
        <p:origin x="41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57F0F-46F2-D241-A40A-9A10D0E2BAE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978F8-A30D-694A-824F-DE46B0025C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052A-1E82-D049-8067-A05FDD97098F}" type="datetimeFigureOut">
              <a:rPr kumimoji="1" lang="zh-CN" altLang="en-US" smtClean="0"/>
              <a:t>2025/9/23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30" y="2315941"/>
            <a:ext cx="9144000" cy="25375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pPr lvl="1"/>
            <a:r>
              <a:rPr lang="en-US" altLang="zh-CN" dirty="0"/>
              <a:t>Given A and B with hexadecimal expression 0x7F and 0xBA respectively. Calculate the values of the following expressions.</a:t>
            </a:r>
          </a:p>
          <a:p>
            <a:pPr lvl="1"/>
            <a:r>
              <a:rPr lang="en-US" altLang="zh-CN" dirty="0"/>
              <a:t>a) A&amp;B</a:t>
            </a:r>
          </a:p>
          <a:p>
            <a:pPr lvl="1"/>
            <a:r>
              <a:rPr lang="en-US" altLang="zh-CN" dirty="0"/>
              <a:t>b) A|B </a:t>
            </a:r>
          </a:p>
          <a:p>
            <a:pPr lvl="1"/>
            <a:r>
              <a:rPr lang="en-US" altLang="zh-CN" dirty="0"/>
              <a:t>c) A^B </a:t>
            </a:r>
          </a:p>
          <a:p>
            <a:pPr lvl="1"/>
            <a:r>
              <a:rPr lang="en-US" altLang="zh-CN" dirty="0"/>
              <a:t>d) ~A|~B </a:t>
            </a:r>
          </a:p>
          <a:p>
            <a:pPr lvl="1"/>
            <a:r>
              <a:rPr lang="en-US" altLang="zh-CN" dirty="0"/>
              <a:t>e) A&amp;&amp;B </a:t>
            </a:r>
          </a:p>
          <a:p>
            <a:pPr lvl="1"/>
            <a:r>
              <a:rPr lang="en-US" altLang="zh-CN" dirty="0"/>
              <a:t>f) A||B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</a:p>
          <a:p>
            <a:pPr lvl="1"/>
            <a:r>
              <a:rPr lang="en-US" altLang="zh-CN" dirty="0"/>
              <a:t>Design C expressions using bitwise (&amp; | ~ ^) and logical (&amp;&amp; || !) operators, which return 1 under the specific conditions described below, otherwise return 0. </a:t>
            </a:r>
          </a:p>
          <a:p>
            <a:pPr lvl="2"/>
            <a:r>
              <a:rPr lang="en-US" altLang="zh-CN" dirty="0"/>
              <a:t>a)  all bits of x are 1. </a:t>
            </a:r>
          </a:p>
          <a:p>
            <a:pPr lvl="2"/>
            <a:r>
              <a:rPr lang="en-US" altLang="zh-CN" dirty="0"/>
              <a:t>b)  all bits of x are 0. </a:t>
            </a:r>
          </a:p>
          <a:p>
            <a:pPr lvl="2"/>
            <a:r>
              <a:rPr lang="en-US" altLang="zh-CN" dirty="0"/>
              <a:t>c)  bits of x’ s least significant byte are 1. </a:t>
            </a:r>
          </a:p>
          <a:p>
            <a:pPr lvl="2"/>
            <a:r>
              <a:rPr lang="en-US" altLang="zh-CN" dirty="0"/>
              <a:t>d)  bits of x’ s least significant byte are 0. </a:t>
            </a:r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Design a C expression, which generates a word (32-bit) consisting of the lower 16 bits of x and the remaining bits of y.</a:t>
            </a:r>
          </a:p>
          <a:p>
            <a:pPr lvl="1"/>
            <a:r>
              <a:rPr lang="en-US" altLang="zh-CN" dirty="0"/>
              <a:t>For example, x = 0x89ABCDEF and y = 0x76543210, it will generate 0x7654CDEF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DengXian</vt:lpstr>
      <vt:lpstr>DengXian Light</vt:lpstr>
      <vt:lpstr>Arial</vt:lpstr>
      <vt:lpstr>Office 主题</vt:lpstr>
      <vt:lpstr>Homework1</vt:lpstr>
      <vt:lpstr>Homework1</vt:lpstr>
      <vt:lpstr>Homework1</vt:lpstr>
      <vt:lpstr>Homework1</vt:lpstr>
      <vt:lpstr>Homework1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Homework1</dc:title>
  <dc:creator>Microsoft Office 用户</dc:creator>
  <cp:lastModifiedBy>晶 王</cp:lastModifiedBy>
  <cp:revision>10</cp:revision>
  <dcterms:created xsi:type="dcterms:W3CDTF">2018-09-21T04:32:00Z</dcterms:created>
  <dcterms:modified xsi:type="dcterms:W3CDTF">2025-09-23T05:45:19Z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CBA6E56B6DD641FFAB3C84C2B4CBC6D9_12</vt:lpwstr>
  </property>
  <property fmtid="{D5CDD505-2E9C-101B-9397-08002B2CF9AE}" pid="3" name="KSOProductBuildVer">
    <vt:lpwstr>2052-12.1.0.21915</vt:lpwstr>
  </property>
</Properties>
</file>