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3" r:id="rId4"/>
    <p:sldId id="264" r:id="rId5"/>
    <p:sldId id="26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67"/>
    <p:restoredTop sz="94655"/>
  </p:normalViewPr>
  <p:slideViewPr>
    <p:cSldViewPr snapToGrid="0" snapToObjects="1">
      <p:cViewPr varScale="1">
        <p:scale>
          <a:sx n="70" d="100"/>
          <a:sy n="70" d="100"/>
        </p:scale>
        <p:origin x="478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57F0F-46F2-D241-A40A-9A10D0E2BAEF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978F8-A30D-694A-824F-DE46B0025C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3052A-1E82-D049-8067-A05FDD97098F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Homework2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1</a:t>
            </a:r>
          </a:p>
          <a:p>
            <a:pPr lvl="1"/>
            <a:r>
              <a:rPr lang="en-US" altLang="zh-CN" dirty="0"/>
              <a:t>Assume we have an integer type of 8 bits, fill in the table below.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t>2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2921000"/>
            <a:ext cx="8496300" cy="177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2</a:t>
            </a:r>
          </a:p>
          <a:p>
            <a:pPr lvl="1"/>
            <a:r>
              <a:rPr lang="en-US" altLang="zh-CN" dirty="0"/>
              <a:t>Consider the following C expressions: </a:t>
            </a:r>
          </a:p>
          <a:p>
            <a:pPr lvl="2"/>
            <a:r>
              <a:rPr lang="en-US" altLang="zh-CN" dirty="0"/>
              <a:t>short s = -3;</a:t>
            </a:r>
          </a:p>
          <a:p>
            <a:pPr lvl="2"/>
            <a:r>
              <a:rPr lang="en-US" altLang="zh-CN" dirty="0"/>
              <a:t>unsigned short us = s; </a:t>
            </a:r>
          </a:p>
          <a:p>
            <a:pPr lvl="2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-52;</a:t>
            </a:r>
          </a:p>
          <a:p>
            <a:pPr lvl="2"/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ui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</a:p>
          <a:p>
            <a:pPr lvl="1"/>
            <a:r>
              <a:rPr lang="en-US" altLang="zh-CN" dirty="0"/>
              <a:t>Assume we are running code on 8-bit machine using two’s complement for singed integers. Also assume that right shift of signed values are performed arithmetically. A “short” integer is encoded 4 bits. Fill in the table below.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Homework2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2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t>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84" y="2502408"/>
            <a:ext cx="8483600" cy="271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Homework2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3</a:t>
            </a:r>
          </a:p>
          <a:p>
            <a:pPr lvl="1"/>
            <a:r>
              <a:rPr lang="en-US" altLang="zh-CN" dirty="0"/>
              <a:t>Write a function with the following prototype: </a:t>
            </a:r>
          </a:p>
          <a:p>
            <a:pPr lvl="1"/>
            <a:r>
              <a:rPr lang="en-US" altLang="zh-CN" dirty="0"/>
              <a:t>/ * Determine whether arguments can be added without overflow </a:t>
            </a:r>
          </a:p>
          <a:p>
            <a:pPr lvl="1"/>
            <a:r>
              <a:rPr lang="zh-CN" altLang="en-US" dirty="0"/>
              <a:t>*</a:t>
            </a:r>
            <a:r>
              <a:rPr lang="en-US" altLang="zh-CN" dirty="0"/>
              <a:t> This function should return 0 if arguments x and y can be added without causing overflow</a:t>
            </a:r>
          </a:p>
          <a:p>
            <a:pPr lvl="1"/>
            <a:r>
              <a:rPr lang="en-US" altLang="zh-CN" dirty="0"/>
              <a:t>*/ 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uadd_ok</a:t>
            </a:r>
            <a:r>
              <a:rPr lang="en-US" altLang="zh-CN" dirty="0"/>
              <a:t>(unsigned x, unsigned y);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t>5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宽屏</PresentationFormat>
  <Paragraphs>26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DengXian</vt:lpstr>
      <vt:lpstr>DengXian Light</vt:lpstr>
      <vt:lpstr>Arial</vt:lpstr>
      <vt:lpstr>Office 主题</vt:lpstr>
      <vt:lpstr>Homework2</vt:lpstr>
      <vt:lpstr>Homework2</vt:lpstr>
      <vt:lpstr>Homework2</vt:lpstr>
      <vt:lpstr>Homework2</vt:lpstr>
      <vt:lpstr>Homework2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Homework1</dc:title>
  <dc:creator>Microsoft Office 用户</dc:creator>
  <cp:lastModifiedBy>晶 王</cp:lastModifiedBy>
  <cp:revision>10</cp:revision>
  <dcterms:created xsi:type="dcterms:W3CDTF">2018-09-21T04:32:00Z</dcterms:created>
  <dcterms:modified xsi:type="dcterms:W3CDTF">2025-09-23T05:45:43Z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4EA9630ACB784A4D86A67B418E5EE999_12</vt:lpwstr>
  </property>
  <property fmtid="{D5CDD505-2E9C-101B-9397-08002B2CF9AE}" pid="3" name="KSOProductBuildVer">
    <vt:lpwstr>2052-12.1.0.21915</vt:lpwstr>
  </property>
</Properties>
</file>