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4" r:id="rId4"/>
    <p:sldId id="265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5"/>
    <p:restoredTop sz="94655"/>
  </p:normalViewPr>
  <p:slideViewPr>
    <p:cSldViewPr snapToGrid="0" snapToObjects="1">
      <p:cViewPr varScale="1">
        <p:scale>
          <a:sx n="89" d="100"/>
          <a:sy n="89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Homework4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0250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T1</a:t>
            </a:r>
            <a:endParaRPr kumimoji="1" lang="en-US" altLang="zh-CN" dirty="0" smtClean="0"/>
          </a:p>
          <a:p>
            <a:pPr lvl="1"/>
            <a:r>
              <a:rPr lang="zh-CN" altLang="zh-CN" dirty="0">
                <a:latin typeface="Arial" panose="020B0704020202020204" pitchFamily="34" charset="0"/>
              </a:rPr>
              <a:t>Assume we have following address binding table and value of registers :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0895" y="2232660"/>
          <a:ext cx="10515600" cy="40792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596265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Address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Register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0x10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0x110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0x11 </a:t>
                      </a:r>
                      <a:endParaRPr lang="cs-CZ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0x120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0x12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0x190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0x19 </a:t>
                      </a:r>
                      <a:endParaRPr lang="fi-FI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9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0x200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+mn-ea"/>
                          <a:cs typeface="+mn-cs"/>
                        </a:rPr>
                        <a:t>0x20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panose="020B07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965" y="1291590"/>
            <a:ext cx="10617835" cy="4885690"/>
          </a:xfrm>
        </p:spPr>
        <p:txBody>
          <a:bodyPr/>
          <a:lstStyle/>
          <a:p>
            <a:r>
              <a:rPr lang="en-US" altLang="zh-CN" dirty="0"/>
              <a:t>Please fill in the table below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67435" y="1950085"/>
          <a:ext cx="9954260" cy="4505960"/>
        </p:xfrm>
        <a:graphic>
          <a:graphicData uri="http://schemas.openxmlformats.org/drawingml/2006/table">
            <a:tbl>
              <a:tblPr/>
              <a:tblGrid>
                <a:gridCol w="4977130"/>
                <a:gridCol w="4977130"/>
              </a:tblGrid>
              <a:tr h="563245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$0x150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0x170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(%ebx,%eax)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cs-CZ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0x30(%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245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80(%ebx,%eax,2)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35965" y="314325"/>
            <a:ext cx="10326370" cy="1172845"/>
          </a:xfrm>
        </p:spPr>
        <p:txBody>
          <a:bodyPr/>
          <a:p>
            <a:r>
              <a:rPr kumimoji="1" lang="en-US" altLang="zh-CN" dirty="0"/>
              <a:t>T1(1)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195" y="403225"/>
            <a:ext cx="10252075" cy="1160145"/>
          </a:xfrm>
        </p:spPr>
        <p:txBody>
          <a:bodyPr/>
          <a:lstStyle/>
          <a:p>
            <a:r>
              <a:rPr kumimoji="1" lang="en-US" altLang="zh-CN" dirty="0"/>
              <a:t>T1(2)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65" y="1393190"/>
            <a:ext cx="10859135" cy="4784090"/>
          </a:xfrm>
        </p:spPr>
        <p:txBody>
          <a:bodyPr/>
          <a:lstStyle/>
          <a:p>
            <a:pPr lvl="1"/>
            <a:r>
              <a:rPr lang="en-US" altLang="zh-CN" dirty="0" smtClean="0"/>
              <a:t>Suppose </a:t>
            </a:r>
            <a:r>
              <a:rPr lang="en-US" altLang="zh-CN" dirty="0"/>
              <a:t>registers and bound values will be reset as above after each instruction. Please fill in the table below: (Write all if there are more than one destinations and None if there is no destination) 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41730" y="2625090"/>
          <a:ext cx="8686800" cy="367030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53975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addl %eax,%ebx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%eax,(%ebx)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 0x50(%eax), %edx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movzbl %al, 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movsbl %bh, %ecx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930" y="1162685"/>
            <a:ext cx="10897870" cy="5014595"/>
          </a:xfrm>
        </p:spPr>
        <p:txBody>
          <a:bodyPr/>
          <a:lstStyle/>
          <a:p>
            <a:pPr lvl="1"/>
            <a:r>
              <a:rPr lang="en-US" altLang="zh-CN" dirty="0" smtClean="0"/>
              <a:t>Assume </a:t>
            </a:r>
            <a:r>
              <a:rPr lang="en-US" altLang="zh-CN" dirty="0"/>
              <a:t>the initial value of the flags is 0. Fill the table below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02995" y="1835785"/>
          <a:ext cx="9449435" cy="4121150"/>
        </p:xfrm>
        <a:graphic>
          <a:graphicData uri="http://schemas.openxmlformats.org/drawingml/2006/table">
            <a:tbl>
              <a:tblPr/>
              <a:tblGrid>
                <a:gridCol w="2710180"/>
                <a:gridCol w="1545590"/>
                <a:gridCol w="1595120"/>
                <a:gridCol w="1708785"/>
                <a:gridCol w="1889760"/>
              </a:tblGrid>
              <a:tr h="82423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 </a:t>
                      </a:r>
                      <a:endParaRPr lang="pt-BR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ZF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 </a:t>
                      </a:r>
                      <a:endParaRPr lang="fr-FR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3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leal(%eax),%ebx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3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%ebx, 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3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xorl %eax, 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23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%eax, %ebx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12800" y="281940"/>
            <a:ext cx="10401300" cy="1021080"/>
          </a:xfrm>
        </p:spPr>
        <p:txBody>
          <a:bodyPr/>
          <a:lstStyle/>
          <a:p>
            <a:r>
              <a:rPr kumimoji="1" lang="en-US" altLang="zh-CN" dirty="0"/>
              <a:t>T1(3)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83210" y="1303020"/>
            <a:ext cx="7376795" cy="5358130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lvl="1"/>
            <a:r>
              <a:rPr lang="en-US" altLang="zh-CN" dirty="0"/>
              <a:t>Translate the following assembly into C codes.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</a:t>
            </a:r>
            <a:r>
              <a:rPr lang="en-US" altLang="zh-CN" dirty="0"/>
              <a:t>can name local variables represented by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-12(%</a:t>
            </a:r>
            <a:r>
              <a:rPr lang="en-US" altLang="zh-CN" dirty="0" err="1"/>
              <a:t>ebp</a:t>
            </a:r>
            <a:r>
              <a:rPr lang="en-US" altLang="zh-CN" dirty="0"/>
              <a:t>), -8(%</a:t>
            </a:r>
            <a:r>
              <a:rPr lang="en-US" altLang="zh-CN" dirty="0" err="1"/>
              <a:t>ebp</a:t>
            </a:r>
            <a:r>
              <a:rPr lang="en-US" altLang="zh-CN" dirty="0"/>
              <a:t>)...or </a:t>
            </a:r>
            <a:r>
              <a:rPr lang="en-US" altLang="zh-CN" dirty="0" err="1"/>
              <a:t>a,b,c</a:t>
            </a:r>
            <a:r>
              <a:rPr lang="en-US" altLang="zh-CN" dirty="0"/>
              <a:t>... freely.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beginning of C codes is given. 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>
            <a:fillRect/>
          </a:stretch>
        </p:blipFill>
        <p:spPr>
          <a:xfrm>
            <a:off x="6673215" y="227330"/>
            <a:ext cx="7497445" cy="640270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2430" y="281940"/>
            <a:ext cx="10401300" cy="1021080"/>
          </a:xfrm>
        </p:spPr>
        <p:txBody>
          <a:bodyPr/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8*321"/>
  <p:tag name="TABLE_ENDDRAG_RECT" val="63*175*828*321"/>
</p:tagLst>
</file>

<file path=ppt/tags/tag2.xml><?xml version="1.0" encoding="utf-8"?>
<p:tagLst xmlns:p="http://schemas.openxmlformats.org/presentationml/2006/main">
  <p:tag name="TABLE_ENDDRAG_ORIGIN_RECT" val="783*354"/>
  <p:tag name="TABLE_ENDDRAG_RECT" val="95*153*783*354"/>
</p:tagLst>
</file>

<file path=ppt/tags/tag3.xml><?xml version="1.0" encoding="utf-8"?>
<p:tagLst xmlns:p="http://schemas.openxmlformats.org/presentationml/2006/main">
  <p:tag name="TABLE_ENDDRAG_ORIGIN_RECT" val="683*289"/>
  <p:tag name="TABLE_ENDDRAG_RECT" val="118*236*683*289"/>
</p:tagLst>
</file>

<file path=ppt/tags/tag4.xml><?xml version="1.0" encoding="utf-8"?>
<p:tagLst xmlns:p="http://schemas.openxmlformats.org/presentationml/2006/main">
  <p:tag name="TABLE_ENDDRAG_ORIGIN_RECT" val="744*324"/>
  <p:tag name="TABLE_ENDDRAG_RECT" val="64*97*744*3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文字</Application>
  <PresentationFormat>宽屏</PresentationFormat>
  <Paragraphs>131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Arial</vt:lpstr>
      <vt:lpstr>DengXian Light</vt:lpstr>
      <vt:lpstr>汉仪中等线KW</vt:lpstr>
      <vt:lpstr>DengXian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</vt:lpstr>
      <vt:lpstr>Homework4</vt:lpstr>
      <vt:lpstr>PowerPoint 演示文稿</vt:lpstr>
      <vt:lpstr>T1(1)</vt:lpstr>
      <vt:lpstr>T1(2)</vt:lpstr>
      <vt:lpstr>T1(3)</vt:lpstr>
      <vt:lpstr>T1(3)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Alone</cp:lastModifiedBy>
  <cp:revision>30</cp:revision>
  <dcterms:created xsi:type="dcterms:W3CDTF">2025-10-25T06:48:43Z</dcterms:created>
  <dcterms:modified xsi:type="dcterms:W3CDTF">2025-10-25T06:48:43Z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9D39836A8B1DF8C98472FC68FE8AEF80_43</vt:lpwstr>
  </property>
  <property fmtid="{D5CDD505-2E9C-101B-9397-08002B2CF9AE}" pid="3" name="KSOProductBuildVer">
    <vt:lpwstr>2052-6.13.1.8913</vt:lpwstr>
  </property>
</Properties>
</file>