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56" r:id="rId2"/>
    <p:sldId id="1308" r:id="rId3"/>
    <p:sldId id="1309" r:id="rId4"/>
    <p:sldId id="1310" r:id="rId5"/>
    <p:sldId id="1312" r:id="rId6"/>
    <p:sldId id="1315" r:id="rId7"/>
    <p:sldId id="1311" r:id="rId8"/>
    <p:sldId id="1313" r:id="rId9"/>
    <p:sldId id="131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/>
    <p:restoredTop sz="86207" autoAdjust="0"/>
  </p:normalViewPr>
  <p:slideViewPr>
    <p:cSldViewPr showGuides="1">
      <p:cViewPr varScale="1">
        <p:scale>
          <a:sx n="62" d="100"/>
          <a:sy n="62" d="100"/>
        </p:scale>
        <p:origin x="950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84AC9F-CBD7-1647-8F3A-03726485F754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2024/7/9</a:t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‹#›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213/codeStyl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1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2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zh-CN" dirty="0">
                <a:hlinkClick r:id="rId3"/>
              </a:rPr>
              <a:t>15-213/15-513 </a:t>
            </a:r>
            <a:r>
              <a:rPr lang="zh-CN" altLang="es-ES" dirty="0">
                <a:hlinkClick r:id="rId3"/>
              </a:rPr>
              <a:t>计算机系统简介：代码样式 </a:t>
            </a:r>
            <a:r>
              <a:rPr lang="es-ES" altLang="zh-CN" dirty="0">
                <a:hlinkClick r:id="rId3"/>
              </a:rPr>
              <a:t>(cmu.edu)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34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接着我们之前讨论的学习梯度比较大的问题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42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上次讲座完了之后 有两个同学来加我都是问</a:t>
            </a:r>
            <a:r>
              <a:rPr lang="es-ES" altLang="zh-CN" dirty="0" err="1"/>
              <a:t>Tmux</a:t>
            </a:r>
            <a:r>
              <a:rPr lang="zh-CN" altLang="es-ES" dirty="0"/>
              <a:t>相关的问题的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2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42EDF-5462-A44A-9461-947FD33815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zh-CN" altLang="es-ES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习题课</a:t>
            </a:r>
            <a:r>
              <a:rPr lang="es-E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-</a:t>
            </a:r>
            <a:r>
              <a:rPr lang="zh-CN" altLang="es-ES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实验前必读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s-ES" dirty="0">
                <a:ea typeface="宋体" panose="02010600030101010101" pitchFamily="2" charset="-122"/>
              </a:rPr>
              <a:t>目标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  <a:r>
              <a:rPr lang="zh-CN" altLang="es-ES" dirty="0">
                <a:ea typeface="宋体" panose="02010600030101010101" pitchFamily="2" charset="-122"/>
              </a:rPr>
              <a:t>开始</a:t>
            </a:r>
            <a:r>
              <a:rPr lang="es-ES" altLang="zh-CN" dirty="0" err="1">
                <a:ea typeface="宋体" panose="02010600030101010101" pitchFamily="2" charset="-122"/>
              </a:rPr>
              <a:t>lab</a:t>
            </a:r>
            <a:r>
              <a:rPr lang="zh-CN" altLang="es-ES" dirty="0">
                <a:ea typeface="宋体" panose="02010600030101010101" pitchFamily="2" charset="-122"/>
              </a:rPr>
              <a:t>前的准备</a:t>
            </a:r>
            <a:endParaRPr lang="es-ES" altLang="zh-CN" dirty="0">
              <a:ea typeface="宋体" panose="02010600030101010101" pitchFamily="2" charset="-122"/>
            </a:endParaRPr>
          </a:p>
          <a:p>
            <a:r>
              <a:rPr lang="zh-CN" altLang="es-ES" dirty="0">
                <a:ea typeface="宋体" panose="02010600030101010101" pitchFamily="2" charset="-122"/>
              </a:rPr>
              <a:t>内容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接受和面对挑战</a:t>
            </a:r>
            <a:endParaRPr lang="es-E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学会解决问题</a:t>
            </a:r>
            <a:endParaRPr lang="es-E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代码风格规范</a:t>
            </a:r>
            <a:endParaRPr lang="es-E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学术红线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531F4-3C51-4486-9AA6-49C2768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>
                <a:ea typeface="宋体" panose="02010600030101010101" pitchFamily="2" charset="-122"/>
              </a:rPr>
              <a:t>目标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  <a:r>
              <a:rPr lang="zh-CN" altLang="es-ES" dirty="0">
                <a:ea typeface="宋体" panose="02010600030101010101" pitchFamily="2" charset="-122"/>
              </a:rPr>
              <a:t>开始</a:t>
            </a:r>
            <a:r>
              <a:rPr lang="es-ES" altLang="zh-CN" dirty="0" err="1">
                <a:ea typeface="宋体" panose="02010600030101010101" pitchFamily="2" charset="-122"/>
              </a:rPr>
              <a:t>lab</a:t>
            </a:r>
            <a:r>
              <a:rPr lang="zh-CN" altLang="es-ES" dirty="0">
                <a:ea typeface="宋体" panose="02010600030101010101" pitchFamily="2" charset="-122"/>
              </a:rPr>
              <a:t>前的准备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FB649-09F8-4878-8A7B-7C8625AB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ICS</a:t>
            </a:r>
            <a:r>
              <a:rPr lang="zh-CN" altLang="es-ES" dirty="0"/>
              <a:t>是一门有难度的课但是也是本科期间为数不多有用的课</a:t>
            </a:r>
            <a:endParaRPr lang="es-ES" altLang="zh-CN" dirty="0"/>
          </a:p>
          <a:p>
            <a:endParaRPr lang="es-ES" dirty="0"/>
          </a:p>
          <a:p>
            <a:r>
              <a:rPr lang="zh-CN" altLang="es-ES" dirty="0"/>
              <a:t>心理建设：畏难情绪会阻碍同学寻找解决问题的方法</a:t>
            </a:r>
            <a:r>
              <a:rPr lang="es-ES" altLang="zh-CN" dirty="0"/>
              <a:t>-&gt; </a:t>
            </a:r>
            <a:r>
              <a:rPr lang="zh-CN" altLang="es-ES" dirty="0"/>
              <a:t>克服情绪</a:t>
            </a:r>
            <a:endParaRPr lang="es-ES" dirty="0"/>
          </a:p>
          <a:p>
            <a:endParaRPr lang="es-ES" dirty="0"/>
          </a:p>
          <a:p>
            <a:r>
              <a:rPr lang="zh-CN" altLang="es-ES" dirty="0"/>
              <a:t>思想建设：解决问题的标准实践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53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733D8-A686-4FCD-B286-46DB661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接受和面对挑战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7DDEC-C391-4853-8355-B8825030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ICS</a:t>
            </a:r>
            <a:r>
              <a:rPr lang="zh-CN" altLang="es-ES" dirty="0"/>
              <a:t>作为一门计算机系统的入门课，一开始会有大量陌生的术语，后来会有大量的知识</a:t>
            </a:r>
            <a:endParaRPr lang="en-GB" dirty="0"/>
          </a:p>
          <a:p>
            <a:r>
              <a:rPr lang="zh-CN" altLang="es-ES" dirty="0"/>
              <a:t>前期我们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56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1985-68C4-446F-8A1D-EEC08DFD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解决问题的标准实践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AECDF-89EB-4509-9AC6-026AAD88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定位和描述问题</a:t>
            </a:r>
            <a:endParaRPr lang="es-ES" altLang="zh-CN" dirty="0"/>
          </a:p>
          <a:p>
            <a:r>
              <a:rPr lang="zh-CN" altLang="es-ES" dirty="0"/>
              <a:t>自己尝试排除</a:t>
            </a:r>
            <a:endParaRPr lang="es-ES" altLang="zh-CN" dirty="0"/>
          </a:p>
          <a:p>
            <a:r>
              <a:rPr lang="zh-CN" altLang="es-ES" dirty="0"/>
              <a:t>搜索文档</a:t>
            </a:r>
            <a:r>
              <a:rPr lang="es-ES" altLang="zh-CN" dirty="0"/>
              <a:t>-</a:t>
            </a:r>
            <a:r>
              <a:rPr lang="es-ES" altLang="zh-CN" dirty="0" err="1"/>
              <a:t>issue</a:t>
            </a:r>
            <a:r>
              <a:rPr lang="es-ES" altLang="zh-CN" dirty="0"/>
              <a:t>-blog </a:t>
            </a:r>
            <a:r>
              <a:rPr lang="es-ES" altLang="zh-CN" dirty="0" err="1"/>
              <a:t>etc</a:t>
            </a:r>
            <a:endParaRPr lang="es-ES" altLang="zh-CN" dirty="0"/>
          </a:p>
          <a:p>
            <a:r>
              <a:rPr lang="zh-CN" altLang="es-ES" dirty="0"/>
              <a:t>学会去查英文资料</a:t>
            </a:r>
            <a:r>
              <a:rPr lang="es-ES" altLang="zh-CN" dirty="0"/>
              <a:t>(</a:t>
            </a:r>
            <a:r>
              <a:rPr lang="zh-CN" altLang="es-ES" dirty="0"/>
              <a:t>中英对照资料</a:t>
            </a:r>
            <a:r>
              <a:rPr lang="es-ES" altLang="zh-CN" dirty="0"/>
              <a:t>)</a:t>
            </a:r>
          </a:p>
          <a:p>
            <a:endParaRPr lang="es-ES" altLang="zh-CN" dirty="0"/>
          </a:p>
          <a:p>
            <a:r>
              <a:rPr lang="zh-CN" altLang="es-ES" dirty="0"/>
              <a:t>最后一步：</a:t>
            </a:r>
            <a:r>
              <a:rPr lang="es-ES" altLang="zh-CN" dirty="0" err="1"/>
              <a:t>smartly</a:t>
            </a:r>
            <a:r>
              <a:rPr lang="es-ES" altLang="zh-CN" dirty="0"/>
              <a:t> </a:t>
            </a:r>
            <a:r>
              <a:rPr lang="es-ES" altLang="zh-CN" dirty="0" err="1"/>
              <a:t>ask</a:t>
            </a:r>
            <a:r>
              <a:rPr lang="es-ES" altLang="zh-CN" dirty="0"/>
              <a:t> </a:t>
            </a:r>
            <a:r>
              <a:rPr lang="es-ES" altLang="zh-CN" dirty="0" err="1"/>
              <a:t>question</a:t>
            </a:r>
            <a:r>
              <a:rPr lang="es-ES" altLang="zh-CN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6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F52E-2F4A-4407-853D-5B33B9F9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代码风格规范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97C52-D47D-42C1-B406-432000A5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变量命名规则</a:t>
            </a:r>
            <a:endParaRPr lang="es-ES" altLang="zh-CN" dirty="0"/>
          </a:p>
          <a:p>
            <a:r>
              <a:rPr lang="zh-CN" altLang="es-ES" dirty="0"/>
              <a:t>注释</a:t>
            </a:r>
            <a:endParaRPr lang="es-ES" altLang="zh-CN" dirty="0"/>
          </a:p>
          <a:p>
            <a:r>
              <a:rPr lang="zh-CN" altLang="es-ES" dirty="0"/>
              <a:t>模块化</a:t>
            </a:r>
            <a:endParaRPr lang="es-ES" altLang="zh-CN" dirty="0"/>
          </a:p>
          <a:p>
            <a:r>
              <a:rPr lang="zh-CN" altLang="es-ES" dirty="0"/>
              <a:t>版本管理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36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A18A-F40C-467C-9DD2-28CE1D2D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学术红线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1BB42-ADBE-40E4-82B5-2270CFE0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被禁止的</a:t>
            </a:r>
            <a:endParaRPr lang="es-ES" altLang="zh-CN" dirty="0"/>
          </a:p>
          <a:p>
            <a:pPr lvl="1"/>
            <a:r>
              <a:rPr lang="zh-CN" altLang="es-ES" dirty="0"/>
              <a:t> 互相抄袭</a:t>
            </a:r>
            <a:endParaRPr lang="es-ES" altLang="zh-CN" dirty="0"/>
          </a:p>
          <a:p>
            <a:pPr lvl="1"/>
            <a:r>
              <a:rPr lang="zh-CN" altLang="es-ES" dirty="0"/>
              <a:t> 剽窃</a:t>
            </a:r>
            <a:endParaRPr lang="es-ES" altLang="zh-CN" dirty="0"/>
          </a:p>
          <a:p>
            <a:pPr lvl="1"/>
            <a:r>
              <a:rPr lang="es-ES" altLang="zh-CN" dirty="0"/>
              <a:t> </a:t>
            </a:r>
            <a:r>
              <a:rPr lang="zh-CN" altLang="es-ES" dirty="0"/>
              <a:t>未授权的合作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10788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4C9A-FB15-4E80-AA68-3B9F7DD9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r>
              <a:rPr lang="en-US" dirty="0"/>
              <a:t>Basic Linux Commands + SSH in VS Code 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0BD98-BD0B-47D2-B62C-ED7E38B8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基于去年</a:t>
            </a:r>
            <a:r>
              <a:rPr lang="es-ES" altLang="zh-CN" dirty="0"/>
              <a:t>ICS</a:t>
            </a:r>
            <a:r>
              <a:rPr lang="zh-CN" altLang="es-ES" dirty="0"/>
              <a:t>辅助课堂系列和计协的讲座设计一次习题课</a:t>
            </a:r>
            <a:endParaRPr lang="es-ES" altLang="zh-CN" dirty="0"/>
          </a:p>
          <a:p>
            <a:r>
              <a:rPr lang="zh-CN" altLang="es-ES" dirty="0"/>
              <a:t>预计 </a:t>
            </a:r>
            <a:r>
              <a:rPr lang="es-ES" altLang="zh-CN" dirty="0"/>
              <a:t>30</a:t>
            </a:r>
            <a:r>
              <a:rPr lang="zh-CN" altLang="es-ES" dirty="0"/>
              <a:t>分钟左右讲解 </a:t>
            </a:r>
            <a:r>
              <a:rPr lang="es-ES" altLang="zh-CN" dirty="0"/>
              <a:t>30</a:t>
            </a:r>
            <a:r>
              <a:rPr lang="zh-CN" altLang="es-ES" dirty="0"/>
              <a:t>分钟时间上机尝试 </a:t>
            </a:r>
            <a:endParaRPr lang="es-ES" altLang="zh-CN" dirty="0"/>
          </a:p>
          <a:p>
            <a:pPr marL="0" indent="0">
              <a:buNone/>
            </a:pPr>
            <a:endParaRPr lang="es-ES" altLang="zh-CN" dirty="0"/>
          </a:p>
          <a:p>
            <a:endParaRPr lang="es-ES" altLang="zh-CN" dirty="0"/>
          </a:p>
          <a:p>
            <a:endParaRPr lang="es-ES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DBC93-6BAB-4780-8C4D-2C3E8281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内容设计：简单介绍 消除疑惑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57660-3DF0-43E8-A7F5-D84C6E1B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 err="1"/>
              <a:t>vscode</a:t>
            </a:r>
            <a:r>
              <a:rPr lang="zh-CN" altLang="es-ES" dirty="0"/>
              <a:t> </a:t>
            </a:r>
            <a:r>
              <a:rPr lang="es-ES" altLang="zh-CN" dirty="0" err="1"/>
              <a:t>ssh</a:t>
            </a:r>
            <a:r>
              <a:rPr lang="zh-CN" altLang="es-ES" dirty="0"/>
              <a:t>安装</a:t>
            </a:r>
            <a:endParaRPr lang="es-ES" altLang="zh-CN" dirty="0"/>
          </a:p>
          <a:p>
            <a:r>
              <a:rPr lang="es-ES" altLang="zh-CN" dirty="0"/>
              <a:t>SSH </a:t>
            </a:r>
            <a:r>
              <a:rPr lang="zh-CN" altLang="es-ES" dirty="0"/>
              <a:t>连接服务器 和 服务器基本操作 </a:t>
            </a:r>
            <a:r>
              <a:rPr lang="es-ES" altLang="zh-CN" dirty="0"/>
              <a:t>(</a:t>
            </a:r>
            <a:r>
              <a:rPr lang="es-ES" altLang="zh-CN" dirty="0" err="1"/>
              <a:t>Terminus</a:t>
            </a:r>
            <a:r>
              <a:rPr lang="es-ES" altLang="zh-CN" dirty="0"/>
              <a:t>)</a:t>
            </a:r>
          </a:p>
          <a:p>
            <a:r>
              <a:rPr lang="zh-CN" altLang="es-ES" dirty="0"/>
              <a:t>基础</a:t>
            </a:r>
            <a:r>
              <a:rPr lang="es-ES" altLang="zh-CN" dirty="0"/>
              <a:t>Linux</a:t>
            </a:r>
            <a:r>
              <a:rPr lang="zh-CN" altLang="es-ES" dirty="0"/>
              <a:t>命令</a:t>
            </a:r>
            <a:endParaRPr lang="es-ES" altLang="zh-CN" dirty="0"/>
          </a:p>
          <a:p>
            <a:r>
              <a:rPr lang="zh-CN" altLang="es-ES" dirty="0"/>
              <a:t>终端复用器</a:t>
            </a:r>
            <a:r>
              <a:rPr lang="es-ES" altLang="zh-CN" dirty="0" err="1"/>
              <a:t>Tmux</a:t>
            </a:r>
            <a:r>
              <a:rPr lang="es-ES" altLang="zh-CN" dirty="0"/>
              <a:t> </a:t>
            </a:r>
          </a:p>
          <a:p>
            <a:r>
              <a:rPr lang="zh-CN" altLang="es-ES" dirty="0"/>
              <a:t>进阶： 原理讲解和文档使用讲解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05854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d315f40-99d5-4103-861e-df67ff291bae"/>
  <p:tag name="COMMONDATA" val="eyJoZGlkIjoiNDYyZDE4NTQ4MWM5ODM4OGFiODQ2ODQyMGJjYmViZGU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706</TotalTime>
  <Words>275</Words>
  <Application>Microsoft Office PowerPoint</Application>
  <PresentationFormat>全屏显示(4:3)</PresentationFormat>
  <Paragraphs>52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Comic Sans MS</vt:lpstr>
      <vt:lpstr>Times New Roman</vt:lpstr>
      <vt:lpstr>icfp99</vt:lpstr>
      <vt:lpstr>习题课-实验前必读</vt:lpstr>
      <vt:lpstr>Outline</vt:lpstr>
      <vt:lpstr>目标: 开始lab前的准备</vt:lpstr>
      <vt:lpstr>接受和面对挑战</vt:lpstr>
      <vt:lpstr>解决问题的标准实践</vt:lpstr>
      <vt:lpstr>代码风格规范</vt:lpstr>
      <vt:lpstr>学术红线</vt:lpstr>
      <vt:lpstr>Basic Linux Commands + SSH in VS Code </vt:lpstr>
      <vt:lpstr>内容设计：简单介绍 消除疑惑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�</dc:title>
  <dc:creator>Microsoft Office User</dc:creator>
  <cp:lastModifiedBy>ASUS</cp:lastModifiedBy>
  <cp:revision>126</cp:revision>
  <dcterms:created xsi:type="dcterms:W3CDTF">2022-03-15T12:34:00Z</dcterms:created>
  <dcterms:modified xsi:type="dcterms:W3CDTF">2024-07-09T14:58:40Z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0217699EC4AF46B6A1444077FD826089_13</vt:lpwstr>
  </property>
  <property fmtid="{D5CDD505-2E9C-101B-9397-08002B2CF9AE}" pid="3" name="KSOProductBuildVer">
    <vt:lpwstr>2052-11.1.0.14309</vt:lpwstr>
  </property>
</Properties>
</file>