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934A-4D68-C5C8-B518-6C6B554F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98173-447D-B066-8A35-3272E37F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D441-B9FC-331C-9853-EBA2D4F5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5EBAB-D4E6-4A1A-92F2-66BC8AF1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5B12B-578E-6F44-668C-00780A9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A1E1-9175-82AA-9E0C-38F0BC64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E6766-9140-FA60-1250-AC606841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2D5F-7723-9EF7-76C6-C00859C7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F2A01-165E-5986-63F1-CF3740B0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04932-7A84-25C1-A1F5-34CA138D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4D651-1965-254E-71AD-A1FB292E0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67554-D0FD-962B-385A-F30FFF92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F905A-182D-239E-BD35-F19BEFF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0D4C2-DEA4-68DE-570C-C6DB2500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8EADB-BC21-C9C0-E4B4-A1CCD2A7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580B8-8612-08E5-D33A-75E0CF56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8C73D-1622-378A-B6A3-CC6897EA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20CD2-8C13-BD77-3F7F-84E18D45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4851D-6509-9798-8E75-DBDE9C82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A2E48-CD70-6847-D6F6-F456EC51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8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A4B2-5686-0C79-8041-39B22A3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09C71-4279-D464-B039-3B3C8DC1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4A8AB-7356-D2A8-8D03-FDB142A4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A555E-375E-E741-999E-F5BC484E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3DE12-BBAD-1CD1-6E61-8457E4FD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20B27-C69F-BBAA-1375-2FEE39E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1105A-2980-7A30-F9E3-AF70BAEFF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C2B98-CADE-FA54-F096-A9F6776D8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3291E-BF34-ACB5-0F23-8A8C7281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09D68-2BD7-10A6-3621-2A4F8C82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DFE52-428C-D028-63D0-693B643A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9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6DC1-0542-A436-0D22-70537F2D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31647-41D5-F9A8-E98D-78946204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AB39E-7E72-7CA9-A0E5-1EFD8B12D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937F8-E57E-1349-69BF-CB2995BC4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A9B1E6-A52D-2CEE-CDB5-67DFA6E91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AC0AF0-369A-533A-4AF2-457EAD23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4E2F7-13D8-B9A5-AABD-CF45FCC0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66C56-7089-6F11-B199-72CBD93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DF07-79F9-31F9-5028-284BF86C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091-4CA5-1079-3FB6-011B73B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C2D83-3D61-639A-7141-99F8105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12FB9-6654-1A6E-C66B-7D56AAA2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F9B18-3F7D-5066-1370-4064E77D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C2F7B-B956-D556-FA5D-03AAA163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DDDA0-326B-55BD-E593-C94004A1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4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07846-7E39-163F-9A87-46E01972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95536-FC47-A134-D0BD-611BF493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28B6B-8811-853D-0CE4-78F54E806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A278C-7C73-B1DE-B6C3-ED91529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0D5F9-41F9-B3AE-F537-E80882AD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B24F7-E06B-AC2B-A4A8-F5D0317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0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03CCD-7384-E5D4-6DF8-A4731822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EBB9CD-5F49-7070-5D6A-7154CEA7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4AA372-43A7-6114-A8FA-934FF3A5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A20C8-268E-726D-DE0D-BB776CEF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546B8-B1B9-B621-AC02-856F7F68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276D1-8A0C-2F53-AABF-160A6594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39E50-8A3C-FAB6-D62C-D7D92EC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BA471-3BAE-0659-0A86-D35876F1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6350A-379E-0E50-8821-7788131E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F667-3E6F-43EE-927E-1028A28FEF26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87C5E-67BD-55C3-E51F-F966D5BD0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B0BA-6A6B-1433-7DCB-A3C8C0C3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FACB-6725-4FA4-8764-D4C5D3A1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EC5F70-BAFC-FFA4-FC3F-A0B7E30C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32579"/>
              </p:ext>
            </p:extLst>
          </p:nvPr>
        </p:nvGraphicFramePr>
        <p:xfrm>
          <a:off x="216000" y="976607"/>
          <a:ext cx="9516954" cy="530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872197503"/>
                    </a:ext>
                  </a:extLst>
                </a:gridCol>
                <a:gridCol w="536750">
                  <a:extLst>
                    <a:ext uri="{9D8B030D-6E8A-4147-A177-3AD203B41FA5}">
                      <a16:colId xmlns:a16="http://schemas.microsoft.com/office/drawing/2014/main" val="1007232166"/>
                    </a:ext>
                  </a:extLst>
                </a:gridCol>
              </a:tblGrid>
              <a:tr h="36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프로젝트 현단계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진행율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전주대비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전체 진행현황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전개</a:t>
                      </a:r>
                      <a:endParaRPr lang="en-US" altLang="ko-KR" sz="11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20% (+2%)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Task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Task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진행 현황</a:t>
                      </a:r>
                      <a:endParaRPr lang="ko-KR" altLang="en-US" sz="1050" b="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'23.1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개발환경 설정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92075" indent="-9207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기술스택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결정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92075" indent="-9207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준비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192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Paperwork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프로젝트 일정 수립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화면설계</a:t>
                      </a:r>
                      <a:r>
                        <a:rPr lang="en-US" altLang="ko-KR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ERD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요구사항 정의서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20176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화면개발 </a:t>
                      </a:r>
                      <a:r>
                        <a:rPr lang="en-US" altLang="ko-KR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(Front)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SERVER </a:t>
                      </a: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개발 </a:t>
                      </a:r>
                      <a:r>
                        <a:rPr lang="en-US" altLang="ko-KR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(Back)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클라우드 서버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40129"/>
                  </a:ext>
                </a:extLst>
              </a:tr>
              <a:tr h="793344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테스트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단위 테스트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통합 테스트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77702"/>
                  </a:ext>
                </a:extLst>
              </a:tr>
              <a:tr h="779192">
                <a:tc>
                  <a:txBody>
                    <a:bodyPr/>
                    <a:lstStyle/>
                    <a:p>
                      <a:pPr marL="0" marR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셋업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클라우드 서버 배포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오픈</a:t>
                      </a:r>
                      <a:r>
                        <a:rPr lang="en-US" altLang="ko-KR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과정 정리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noProof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안정화</a:t>
                      </a:r>
                      <a:endParaRPr lang="en-US" altLang="ko-KR" sz="1000" kern="1200" baseline="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863441"/>
                  </a:ext>
                </a:extLst>
              </a:tr>
            </a:tbl>
          </a:graphicData>
        </a:graphic>
      </p:graphicFrame>
      <p:sp>
        <p:nvSpPr>
          <p:cNvPr id="5" name="오각형 8">
            <a:extLst>
              <a:ext uri="{FF2B5EF4-FFF2-40B4-BE49-F238E27FC236}">
                <a16:creationId xmlns:a16="http://schemas.microsoft.com/office/drawing/2014/main" id="{0C6BCEB9-6C44-CA1E-322A-D9CF38A0E7B9}"/>
              </a:ext>
            </a:extLst>
          </p:cNvPr>
          <p:cNvSpPr/>
          <p:nvPr/>
        </p:nvSpPr>
        <p:spPr>
          <a:xfrm>
            <a:off x="5457056" y="1456060"/>
            <a:ext cx="1080000" cy="180000"/>
          </a:xfrm>
          <a:prstGeom prst="homePlate">
            <a:avLst>
              <a:gd name="adj" fmla="val 30760"/>
            </a:avLst>
          </a:prstGeom>
          <a:solidFill>
            <a:srgbClr val="F2F2F2"/>
          </a:solidFill>
          <a:ln w="3175">
            <a:solidFill>
              <a:srgbClr val="969696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Paperwork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오각형 9">
            <a:extLst>
              <a:ext uri="{FF2B5EF4-FFF2-40B4-BE49-F238E27FC236}">
                <a16:creationId xmlns:a16="http://schemas.microsoft.com/office/drawing/2014/main" id="{14E17C0B-CF61-91D6-D9EF-F453D58F8D3E}"/>
              </a:ext>
            </a:extLst>
          </p:cNvPr>
          <p:cNvSpPr/>
          <p:nvPr/>
        </p:nvSpPr>
        <p:spPr>
          <a:xfrm>
            <a:off x="4377056" y="1579419"/>
            <a:ext cx="1080000" cy="180000"/>
          </a:xfrm>
          <a:prstGeom prst="homePlate">
            <a:avLst>
              <a:gd name="adj" fmla="val 30760"/>
            </a:avLst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기초설정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F7A4A9-80CD-6DEF-8802-1EAEA4001DD0}"/>
              </a:ext>
            </a:extLst>
          </p:cNvPr>
          <p:cNvSpPr/>
          <p:nvPr/>
        </p:nvSpPr>
        <p:spPr>
          <a:xfrm>
            <a:off x="4376935" y="2420888"/>
            <a:ext cx="54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5BBE68-35E0-409C-8BDB-5E4AD3147E9F}"/>
              </a:ext>
            </a:extLst>
          </p:cNvPr>
          <p:cNvGrpSpPr/>
          <p:nvPr/>
        </p:nvGrpSpPr>
        <p:grpSpPr>
          <a:xfrm>
            <a:off x="5555528" y="1040661"/>
            <a:ext cx="533698" cy="5250141"/>
            <a:chOff x="9441849" y="1051479"/>
            <a:chExt cx="533698" cy="525014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28E130D-5840-9D84-FAD2-A69059310A80}"/>
                </a:ext>
              </a:extLst>
            </p:cNvPr>
            <p:cNvGrpSpPr/>
            <p:nvPr/>
          </p:nvGrpSpPr>
          <p:grpSpPr>
            <a:xfrm>
              <a:off x="9569067" y="1243021"/>
              <a:ext cx="173037" cy="5058599"/>
              <a:chOff x="4717901" y="1250721"/>
              <a:chExt cx="173037" cy="5058599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6529F95-9242-93AE-5E40-10245F765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5276" y="1409809"/>
                <a:ext cx="0" cy="4899511"/>
              </a:xfrm>
              <a:prstGeom prst="line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utoShape 93">
                <a:extLst>
                  <a:ext uri="{FF2B5EF4-FFF2-40B4-BE49-F238E27FC236}">
                    <a16:creationId xmlns:a16="http://schemas.microsoft.com/office/drawing/2014/main" id="{E6D9CD0C-59A3-C9AD-FBB9-4AB703622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7901" y="1250721"/>
                <a:ext cx="173037" cy="142875"/>
              </a:xfrm>
              <a:prstGeom prst="triangle">
                <a:avLst>
                  <a:gd name="adj" fmla="val 50000"/>
                </a:avLst>
              </a:prstGeom>
              <a:solidFill>
                <a:srgbClr val="FF0000">
                  <a:alpha val="50000"/>
                </a:srgbClr>
              </a:solidFill>
              <a:ln w="6350" algn="ctr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 kern="0" dirty="0">
                  <a:solidFill>
                    <a:prstClr val="black"/>
                  </a:solidFill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454A6-E293-D5A1-50AE-F223DC80B119}"/>
                </a:ext>
              </a:extLst>
            </p:cNvPr>
            <p:cNvSpPr txBox="1"/>
            <p:nvPr/>
          </p:nvSpPr>
          <p:spPr>
            <a:xfrm>
              <a:off x="9441849" y="1051479"/>
              <a:ext cx="5336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505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02/13</a:t>
              </a:r>
              <a:endParaRPr lang="ko-KR" altLang="en-US" sz="900" b="0" dirty="0">
                <a:solidFill>
                  <a:srgbClr val="FF5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13" name="오각형 8">
            <a:extLst>
              <a:ext uri="{FF2B5EF4-FFF2-40B4-BE49-F238E27FC236}">
                <a16:creationId xmlns:a16="http://schemas.microsoft.com/office/drawing/2014/main" id="{5D52C10D-30BA-A195-A826-F70B494D2910}"/>
              </a:ext>
            </a:extLst>
          </p:cNvPr>
          <p:cNvSpPr/>
          <p:nvPr/>
        </p:nvSpPr>
        <p:spPr>
          <a:xfrm>
            <a:off x="8049344" y="1456060"/>
            <a:ext cx="612000" cy="180000"/>
          </a:xfrm>
          <a:prstGeom prst="homePlate">
            <a:avLst>
              <a:gd name="adj" fmla="val 30760"/>
            </a:avLst>
          </a:prstGeom>
          <a:solidFill>
            <a:srgbClr val="F2F2F2"/>
          </a:solidFill>
          <a:ln w="3175">
            <a:solidFill>
              <a:srgbClr val="969696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테스트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오각형 8">
            <a:extLst>
              <a:ext uri="{FF2B5EF4-FFF2-40B4-BE49-F238E27FC236}">
                <a16:creationId xmlns:a16="http://schemas.microsoft.com/office/drawing/2014/main" id="{68FE05CF-E1AD-F636-EF7D-EFC79DF7C8EA}"/>
              </a:ext>
            </a:extLst>
          </p:cNvPr>
          <p:cNvSpPr/>
          <p:nvPr/>
        </p:nvSpPr>
        <p:spPr>
          <a:xfrm>
            <a:off x="6537176" y="1579420"/>
            <a:ext cx="1620000" cy="180000"/>
          </a:xfrm>
          <a:prstGeom prst="homePlate">
            <a:avLst>
              <a:gd name="adj" fmla="val 30760"/>
            </a:avLst>
          </a:prstGeom>
          <a:solidFill>
            <a:srgbClr val="F2F2F2"/>
          </a:solidFill>
          <a:ln w="3175">
            <a:solidFill>
              <a:srgbClr val="969696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오각형 8">
            <a:extLst>
              <a:ext uri="{FF2B5EF4-FFF2-40B4-BE49-F238E27FC236}">
                <a16:creationId xmlns:a16="http://schemas.microsoft.com/office/drawing/2014/main" id="{47EEC31C-1BCC-9FBE-E763-F95D7C363F75}"/>
              </a:ext>
            </a:extLst>
          </p:cNvPr>
          <p:cNvSpPr/>
          <p:nvPr/>
        </p:nvSpPr>
        <p:spPr>
          <a:xfrm>
            <a:off x="8647202" y="1552078"/>
            <a:ext cx="1080000" cy="180000"/>
          </a:xfrm>
          <a:prstGeom prst="homePlate">
            <a:avLst>
              <a:gd name="adj" fmla="val 30760"/>
            </a:avLst>
          </a:prstGeom>
          <a:solidFill>
            <a:srgbClr val="F2F2F2"/>
          </a:solidFill>
          <a:ln w="3175">
            <a:solidFill>
              <a:srgbClr val="969696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셋업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011E81-C853-4BFC-AC66-39BDE57DFB89}"/>
              </a:ext>
            </a:extLst>
          </p:cNvPr>
          <p:cNvSpPr/>
          <p:nvPr/>
        </p:nvSpPr>
        <p:spPr>
          <a:xfrm>
            <a:off x="4880992" y="2636912"/>
            <a:ext cx="27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48E1AD-F542-9FB1-2C20-65F99BA877FF}"/>
              </a:ext>
            </a:extLst>
          </p:cNvPr>
          <p:cNvSpPr/>
          <p:nvPr/>
        </p:nvSpPr>
        <p:spPr>
          <a:xfrm>
            <a:off x="5169024" y="2865809"/>
            <a:ext cx="27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D42270-ADC8-8EB0-31A5-E679C37F1248}"/>
              </a:ext>
            </a:extLst>
          </p:cNvPr>
          <p:cNvSpPr/>
          <p:nvPr/>
        </p:nvSpPr>
        <p:spPr>
          <a:xfrm>
            <a:off x="5441532" y="3154666"/>
            <a:ext cx="27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DAAC4-FF53-0D7F-CD4E-758DBAB5B264}"/>
              </a:ext>
            </a:extLst>
          </p:cNvPr>
          <p:cNvSpPr/>
          <p:nvPr/>
        </p:nvSpPr>
        <p:spPr>
          <a:xfrm>
            <a:off x="5709144" y="3407884"/>
            <a:ext cx="54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B7D65E-1051-DFC3-C729-32B0933D1265}"/>
              </a:ext>
            </a:extLst>
          </p:cNvPr>
          <p:cNvSpPr/>
          <p:nvPr/>
        </p:nvSpPr>
        <p:spPr>
          <a:xfrm>
            <a:off x="6267176" y="3665732"/>
            <a:ext cx="27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1FFB4D-E350-ED34-CBBB-220CBB8637EC}"/>
              </a:ext>
            </a:extLst>
          </p:cNvPr>
          <p:cNvSpPr/>
          <p:nvPr/>
        </p:nvSpPr>
        <p:spPr>
          <a:xfrm>
            <a:off x="6509858" y="3988094"/>
            <a:ext cx="108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ABDBCE-9E03-A1FF-FB75-595467BA9CC2}"/>
              </a:ext>
            </a:extLst>
          </p:cNvPr>
          <p:cNvSpPr/>
          <p:nvPr/>
        </p:nvSpPr>
        <p:spPr>
          <a:xfrm>
            <a:off x="6518245" y="4256479"/>
            <a:ext cx="1080000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6B9D45-5FFD-95A3-BC57-7406D8597163}"/>
              </a:ext>
            </a:extLst>
          </p:cNvPr>
          <p:cNvSpPr/>
          <p:nvPr/>
        </p:nvSpPr>
        <p:spPr>
          <a:xfrm>
            <a:off x="7562712" y="4496288"/>
            <a:ext cx="565748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4BD29F-4A5E-5AE2-849B-FEADBEBD28AD}"/>
              </a:ext>
            </a:extLst>
          </p:cNvPr>
          <p:cNvSpPr/>
          <p:nvPr/>
        </p:nvSpPr>
        <p:spPr>
          <a:xfrm>
            <a:off x="8086751" y="4890096"/>
            <a:ext cx="565748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33DAB-E504-C541-EE43-93C92AEBED2A}"/>
              </a:ext>
            </a:extLst>
          </p:cNvPr>
          <p:cNvSpPr/>
          <p:nvPr/>
        </p:nvSpPr>
        <p:spPr>
          <a:xfrm>
            <a:off x="8086752" y="5195434"/>
            <a:ext cx="565748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E9F5C-CFDD-8F9A-81A8-0AC256C5BE7B}"/>
              </a:ext>
            </a:extLst>
          </p:cNvPr>
          <p:cNvSpPr/>
          <p:nvPr/>
        </p:nvSpPr>
        <p:spPr>
          <a:xfrm>
            <a:off x="8635721" y="5589239"/>
            <a:ext cx="565749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056D3C-2DC3-279B-A646-F2D1FFDB9C75}"/>
              </a:ext>
            </a:extLst>
          </p:cNvPr>
          <p:cNvSpPr/>
          <p:nvPr/>
        </p:nvSpPr>
        <p:spPr>
          <a:xfrm>
            <a:off x="9201476" y="5843652"/>
            <a:ext cx="525229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6ED264-4951-AA01-A4DB-6C1A3724A269}"/>
              </a:ext>
            </a:extLst>
          </p:cNvPr>
          <p:cNvSpPr/>
          <p:nvPr/>
        </p:nvSpPr>
        <p:spPr>
          <a:xfrm>
            <a:off x="9201476" y="6093295"/>
            <a:ext cx="525229" cy="12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AEF192-FE1B-C8C1-64C5-40F2B52056BA}"/>
              </a:ext>
            </a:extLst>
          </p:cNvPr>
          <p:cNvSpPr/>
          <p:nvPr/>
        </p:nvSpPr>
        <p:spPr>
          <a:xfrm>
            <a:off x="4376935" y="2486024"/>
            <a:ext cx="539997" cy="614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9D5FA9-9F82-0524-1652-AC3280557FA1}"/>
              </a:ext>
            </a:extLst>
          </p:cNvPr>
          <p:cNvSpPr/>
          <p:nvPr/>
        </p:nvSpPr>
        <p:spPr>
          <a:xfrm>
            <a:off x="4880993" y="2699912"/>
            <a:ext cx="269999" cy="63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57ED00-8EF3-1D70-5C5E-7ED37B7C6269}"/>
              </a:ext>
            </a:extLst>
          </p:cNvPr>
          <p:cNvSpPr/>
          <p:nvPr/>
        </p:nvSpPr>
        <p:spPr>
          <a:xfrm>
            <a:off x="5171213" y="2928809"/>
            <a:ext cx="267811" cy="63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6F1C3A-E059-D836-4CDF-BECDD2DDC14F}"/>
              </a:ext>
            </a:extLst>
          </p:cNvPr>
          <p:cNvSpPr/>
          <p:nvPr/>
        </p:nvSpPr>
        <p:spPr>
          <a:xfrm>
            <a:off x="5442626" y="3219192"/>
            <a:ext cx="266517" cy="61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6EE67B-FAC2-FAB6-76C9-B3BD6BB61FC9}"/>
              </a:ext>
            </a:extLst>
          </p:cNvPr>
          <p:cNvSpPr/>
          <p:nvPr/>
        </p:nvSpPr>
        <p:spPr>
          <a:xfrm>
            <a:off x="5599168" y="3451231"/>
            <a:ext cx="153496" cy="826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D460FD-F2A5-80EA-91F8-B50F84738465}"/>
              </a:ext>
            </a:extLst>
          </p:cNvPr>
          <p:cNvSpPr/>
          <p:nvPr/>
        </p:nvSpPr>
        <p:spPr>
          <a:xfrm>
            <a:off x="5709144" y="3696841"/>
            <a:ext cx="153496" cy="826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0C928-7C10-5D90-577F-643330306181}"/>
              </a:ext>
            </a:extLst>
          </p:cNvPr>
          <p:cNvSpPr/>
          <p:nvPr/>
        </p:nvSpPr>
        <p:spPr>
          <a:xfrm>
            <a:off x="6507937" y="4044950"/>
            <a:ext cx="165904" cy="69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1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현대하모니 L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yongjun5645</dc:creator>
  <cp:lastModifiedBy>yongjun5645</cp:lastModifiedBy>
  <cp:revision>5</cp:revision>
  <dcterms:created xsi:type="dcterms:W3CDTF">2023-01-29T10:05:29Z</dcterms:created>
  <dcterms:modified xsi:type="dcterms:W3CDTF">2023-02-13T14:34:03Z</dcterms:modified>
</cp:coreProperties>
</file>