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440D9-B83C-4BA6-9610-368DA1CF7BA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AA4C2-B9D5-4FAA-A5F6-1BBECE937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0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AA4C2-B9D5-4FAA-A5F6-1BBECE937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57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3AA8-5D7D-4D4A-BDAA-0616B587C51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7E5-C4C8-41E1-BAB2-6F8BE8EFF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4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3AA8-5D7D-4D4A-BDAA-0616B587C51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7E5-C4C8-41E1-BAB2-6F8BE8EFF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3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3AA8-5D7D-4D4A-BDAA-0616B587C51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7E5-C4C8-41E1-BAB2-6F8BE8EFF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1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3AA8-5D7D-4D4A-BDAA-0616B587C51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7E5-C4C8-41E1-BAB2-6F8BE8EFF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4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3AA8-5D7D-4D4A-BDAA-0616B587C51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7E5-C4C8-41E1-BAB2-6F8BE8EFF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4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3AA8-5D7D-4D4A-BDAA-0616B587C51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7E5-C4C8-41E1-BAB2-6F8BE8EFF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5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3AA8-5D7D-4D4A-BDAA-0616B587C51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7E5-C4C8-41E1-BAB2-6F8BE8EFF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4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3AA8-5D7D-4D4A-BDAA-0616B587C51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7E5-C4C8-41E1-BAB2-6F8BE8EFF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8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3AA8-5D7D-4D4A-BDAA-0616B587C51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7E5-C4C8-41E1-BAB2-6F8BE8EFF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4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3AA8-5D7D-4D4A-BDAA-0616B587C51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7E5-C4C8-41E1-BAB2-6F8BE8EFF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5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3AA8-5D7D-4D4A-BDAA-0616B587C51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7E5-C4C8-41E1-BAB2-6F8BE8EFF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7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F3AA8-5D7D-4D4A-BDAA-0616B587C51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887E5-C4C8-41E1-BAB2-6F8BE8EFF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9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6895" y="532262"/>
            <a:ext cx="10918209" cy="218613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</a:rPr>
              <a:t>An Implementation of Elliptic Curve Cryptography Algorithm for Secured Data Transmission In Wireless Sensor Network</a:t>
            </a:r>
            <a:endParaRPr lang="en-US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4382" y="4353636"/>
            <a:ext cx="5440906" cy="2613546"/>
          </a:xfrm>
        </p:spPr>
        <p:txBody>
          <a:bodyPr>
            <a:normAutofit lnSpcReduction="10000"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SUBMITTED BY:</a:t>
            </a:r>
          </a:p>
          <a:p>
            <a:endParaRPr lang="en-US" b="1" u="sng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Binay Pradhan              (B415019)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Pritish Gupta                 (B415039)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Rudra Narayan Panda  (B415045)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Supratik Samal              (B415059)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8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INTRODUCTION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331" y="1378424"/>
            <a:ext cx="11136573" cy="5227092"/>
          </a:xfrm>
        </p:spPr>
        <p:txBody>
          <a:bodyPr>
            <a:normAutofit/>
          </a:bodyPr>
          <a:lstStyle/>
          <a:p>
            <a:r>
              <a:rPr lang="en-US" dirty="0"/>
              <a:t>Major issue with use of public key is the </a:t>
            </a:r>
            <a:r>
              <a:rPr lang="en-US" dirty="0">
                <a:solidFill>
                  <a:srgbClr val="C00000"/>
                </a:solidFill>
              </a:rPr>
              <a:t>size of numbers </a:t>
            </a:r>
            <a:r>
              <a:rPr lang="en-US" dirty="0"/>
              <a:t>used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ECC </a:t>
            </a:r>
            <a:r>
              <a:rPr lang="en-US" dirty="0"/>
              <a:t>belongs to the category of Public-key Cryptography, performs the computations using elliptic curve arithmetic instead of integer or polynomial arithmetic</a:t>
            </a:r>
            <a:r>
              <a:rPr lang="en-US" dirty="0" smtClean="0"/>
              <a:t>.</a:t>
            </a:r>
          </a:p>
          <a:p>
            <a:r>
              <a:rPr lang="en-US" dirty="0" smtClean="0"/>
              <a:t>ECC </a:t>
            </a:r>
            <a:r>
              <a:rPr lang="en-US" dirty="0"/>
              <a:t>provides equally good security compared to RSA, but uses </a:t>
            </a:r>
            <a:r>
              <a:rPr lang="en-US" dirty="0">
                <a:solidFill>
                  <a:srgbClr val="C00000"/>
                </a:solidFill>
              </a:rPr>
              <a:t>smaller key </a:t>
            </a:r>
            <a:r>
              <a:rPr lang="en-US" dirty="0" smtClean="0">
                <a:solidFill>
                  <a:srgbClr val="C00000"/>
                </a:solidFill>
              </a:rPr>
              <a:t>size</a:t>
            </a:r>
            <a:r>
              <a:rPr lang="en-US" dirty="0" smtClean="0"/>
              <a:t>(160-256bit VS 1024-3072bit).</a:t>
            </a:r>
          </a:p>
          <a:p>
            <a:r>
              <a:rPr lang="en-US" dirty="0" smtClean="0"/>
              <a:t>Notable </a:t>
            </a:r>
            <a:r>
              <a:rPr lang="en-US" dirty="0"/>
              <a:t>Advantages of ECC </a:t>
            </a:r>
          </a:p>
          <a:p>
            <a:pPr lvl="1"/>
            <a:r>
              <a:rPr lang="en-US" dirty="0" smtClean="0"/>
              <a:t>Uses </a:t>
            </a:r>
            <a:r>
              <a:rPr lang="en-US" dirty="0"/>
              <a:t>smaller </a:t>
            </a:r>
            <a:r>
              <a:rPr lang="en-US" dirty="0" smtClean="0"/>
              <a:t>keys, cipher texts </a:t>
            </a:r>
            <a:r>
              <a:rPr lang="en-US" dirty="0"/>
              <a:t>and signatures. </a:t>
            </a:r>
            <a:endParaRPr lang="en-US" dirty="0" smtClean="0"/>
          </a:p>
          <a:p>
            <a:pPr lvl="1"/>
            <a:r>
              <a:rPr lang="en-US" dirty="0" smtClean="0"/>
              <a:t>ECC </a:t>
            </a:r>
            <a:r>
              <a:rPr lang="en-US" dirty="0"/>
              <a:t>supports, very fast key generation. </a:t>
            </a:r>
            <a:endParaRPr lang="en-US" dirty="0" smtClean="0"/>
          </a:p>
          <a:p>
            <a:pPr lvl="1"/>
            <a:r>
              <a:rPr lang="en-US" dirty="0" smtClean="0"/>
              <a:t>ECC </a:t>
            </a:r>
            <a:r>
              <a:rPr lang="en-US" dirty="0"/>
              <a:t>scores over RSA because of its moderately fast encryption and decryption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ECC </a:t>
            </a:r>
            <a:r>
              <a:rPr lang="en-US" dirty="0"/>
              <a:t>computations are uses less memory and CPU cycles compared to RSA, hence suited for securing Mobile Handheld devices. </a:t>
            </a:r>
          </a:p>
        </p:txBody>
      </p:sp>
    </p:spTree>
    <p:extLst>
      <p:ext uri="{BB962C8B-B14F-4D97-AF65-F5344CB8AC3E}">
        <p14:creationId xmlns:p14="http://schemas.microsoft.com/office/powerpoint/2010/main" val="198889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PROPOSAL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paper centers around the execution of the </a:t>
            </a:r>
            <a:r>
              <a:rPr lang="en-US" dirty="0" smtClean="0">
                <a:solidFill>
                  <a:srgbClr val="C00000"/>
                </a:solidFill>
              </a:rPr>
              <a:t>scalar point multiplication</a:t>
            </a:r>
            <a:r>
              <a:rPr lang="en-US" dirty="0" smtClean="0"/>
              <a:t>, and this is the basic task of public key Elliptic Curve Cryptography(ECC).</a:t>
            </a:r>
          </a:p>
          <a:p>
            <a:r>
              <a:rPr lang="en-US" dirty="0" smtClean="0"/>
              <a:t>This cryptosystem has high security furthermore, great execution offered by ECC, compared to other options, for example RSA.</a:t>
            </a:r>
          </a:p>
          <a:p>
            <a:r>
              <a:rPr lang="en-US" dirty="0" smtClean="0"/>
              <a:t>Besides, this task can be utilized in digital signature(ECDSA), establishment of key(ECDH) and various encryption/decryption(ECIES) protocols.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466"/>
            <a:ext cx="10515600" cy="1325563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OVERVIEW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743" y="1445029"/>
            <a:ext cx="11846257" cy="3604643"/>
          </a:xfrm>
        </p:spPr>
        <p:txBody>
          <a:bodyPr>
            <a:noAutofit/>
          </a:bodyPr>
          <a:lstStyle/>
          <a:p>
            <a:r>
              <a:rPr lang="en-US" sz="3200" dirty="0" smtClean="0"/>
              <a:t>Implementation of RSA and ECC algorithm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Performance evaluation </a:t>
            </a:r>
          </a:p>
          <a:p>
            <a:endParaRPr lang="en-US" sz="3200" dirty="0" smtClean="0"/>
          </a:p>
          <a:p>
            <a:r>
              <a:rPr lang="en-US" sz="3200" dirty="0" smtClean="0"/>
              <a:t>Simulation</a:t>
            </a:r>
          </a:p>
          <a:p>
            <a:endParaRPr lang="en-US" sz="3200" dirty="0" smtClean="0"/>
          </a:p>
          <a:p>
            <a:pPr lvl="1"/>
            <a:r>
              <a:rPr lang="en-US" sz="2800" dirty="0" smtClean="0"/>
              <a:t>Packets sent</a:t>
            </a:r>
          </a:p>
          <a:p>
            <a:pPr lvl="1"/>
            <a:r>
              <a:rPr lang="en-US" sz="2800" dirty="0" smtClean="0"/>
              <a:t>Packets received</a:t>
            </a:r>
          </a:p>
          <a:p>
            <a:pPr lvl="1"/>
            <a:r>
              <a:rPr lang="en-US" sz="2800" dirty="0" smtClean="0"/>
              <a:t>Packets Lost</a:t>
            </a:r>
          </a:p>
        </p:txBody>
      </p:sp>
    </p:spTree>
    <p:extLst>
      <p:ext uri="{BB962C8B-B14F-4D97-AF65-F5344CB8AC3E}">
        <p14:creationId xmlns:p14="http://schemas.microsoft.com/office/powerpoint/2010/main" val="297881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ECC ALGORITHM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528548"/>
            <a:ext cx="49541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Algorithm for Encryption</a:t>
            </a:r>
          </a:p>
          <a:p>
            <a:pPr algn="ctr"/>
            <a:endParaRPr lang="en-US" sz="2400" b="1" dirty="0" smtClean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/>
              <a:t>Enter a prime no p which is used to keep the points in GF (n=1)</a:t>
            </a:r>
          </a:p>
          <a:p>
            <a:pPr marL="342900" indent="-342900">
              <a:buAutoNum type="arabicPeriod"/>
            </a:pPr>
            <a:r>
              <a:rPr lang="en-US" dirty="0" smtClean="0"/>
              <a:t>Enter curve parameters a and b</a:t>
            </a:r>
          </a:p>
          <a:p>
            <a:pPr marL="342900" indent="-342900">
              <a:buAutoNum type="arabicPeriod"/>
            </a:pPr>
            <a:r>
              <a:rPr lang="en-US" dirty="0" smtClean="0"/>
              <a:t>Collect the points(y*y) which are quadratic residue of (x*x*x)+(a*x)+b</a:t>
            </a:r>
          </a:p>
          <a:p>
            <a:pPr marL="342900" indent="-342900">
              <a:buAutoNum type="arabicPeriod"/>
            </a:pPr>
            <a:r>
              <a:rPr lang="en-US" dirty="0" smtClean="0"/>
              <a:t>Enter e1</a:t>
            </a:r>
          </a:p>
          <a:p>
            <a:pPr marL="342900" indent="-342900">
              <a:buAutoNum type="arabicPeriod"/>
            </a:pPr>
            <a:r>
              <a:rPr lang="en-US" dirty="0" smtClean="0"/>
              <a:t>A random number d is generated which is private key</a:t>
            </a:r>
          </a:p>
          <a:p>
            <a:pPr marL="342900" indent="-342900">
              <a:buAutoNum type="arabicPeriod"/>
            </a:pPr>
            <a:r>
              <a:rPr lang="en-US" dirty="0" smtClean="0"/>
              <a:t>Find public key e2=d*e1</a:t>
            </a:r>
          </a:p>
          <a:p>
            <a:pPr marL="342900" indent="-342900">
              <a:buAutoNum type="arabicPeriod"/>
            </a:pPr>
            <a:r>
              <a:rPr lang="en-US" dirty="0" smtClean="0"/>
              <a:t>Enter the message P</a:t>
            </a:r>
          </a:p>
          <a:p>
            <a:pPr marL="342900" indent="-342900">
              <a:buAutoNum type="arabicPeriod"/>
            </a:pPr>
            <a:r>
              <a:rPr lang="en-US" dirty="0" smtClean="0"/>
              <a:t>A random number r is generated for encryption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Find c1=r*e1</a:t>
            </a:r>
          </a:p>
          <a:p>
            <a:pPr marL="342900" indent="-342900">
              <a:buAutoNum type="arabicPeriod"/>
            </a:pPr>
            <a:r>
              <a:rPr lang="en-US" dirty="0" smtClean="0"/>
              <a:t>Find c2=P+(r*e2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c1 </a:t>
            </a:r>
            <a:r>
              <a:rPr lang="en-US" dirty="0" smtClean="0"/>
              <a:t>and c2 are the encrypted points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99663" y="1528547"/>
            <a:ext cx="49541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Algorithm for Decryption</a:t>
            </a:r>
          </a:p>
          <a:p>
            <a:pPr algn="ctr"/>
            <a:endParaRPr lang="en-US" sz="2400" b="1" dirty="0" smtClean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/>
              <a:t>Enter encrypted points c1 and c2</a:t>
            </a:r>
          </a:p>
          <a:p>
            <a:pPr marL="342900" indent="-342900">
              <a:buAutoNum type="arabicPeriod"/>
            </a:pPr>
            <a:r>
              <a:rPr lang="en-US" dirty="0" smtClean="0"/>
              <a:t>Enter curve parameter a and b to form the same curve as encryptor</a:t>
            </a:r>
          </a:p>
          <a:p>
            <a:pPr marL="342900" indent="-342900">
              <a:buAutoNum type="arabicPeriod"/>
            </a:pPr>
            <a:r>
              <a:rPr lang="en-US" dirty="0" smtClean="0"/>
              <a:t>Enter the prime no p to keep points in GF (n=1)</a:t>
            </a:r>
          </a:p>
          <a:p>
            <a:pPr marL="342900" indent="-342900">
              <a:buAutoNum type="arabicPeriod"/>
            </a:pPr>
            <a:r>
              <a:rPr lang="en-US" dirty="0" smtClean="0"/>
              <a:t>Enter private key d</a:t>
            </a:r>
          </a:p>
          <a:p>
            <a:pPr marL="342900" indent="-342900">
              <a:buAutoNum type="arabicPeriod"/>
            </a:pPr>
            <a:r>
              <a:rPr lang="en-US" dirty="0" smtClean="0"/>
              <a:t>Decrypted message (P) = c1-(</a:t>
            </a:r>
            <a:r>
              <a:rPr lang="en-US" dirty="0" smtClean="0"/>
              <a:t>d*c2)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8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5" y="1690688"/>
            <a:ext cx="5413359" cy="435133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658" y="1690688"/>
            <a:ext cx="5396837" cy="435133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8833730" y="3895593"/>
            <a:ext cx="764275" cy="2593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179461" y="6379485"/>
            <a:ext cx="20728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Packet Loss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1637980" y="6379485"/>
            <a:ext cx="21720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Packets </a:t>
            </a:r>
            <a:r>
              <a:rPr lang="en-US" sz="2800" dirty="0"/>
              <a:t>Sent</a:t>
            </a:r>
            <a:endParaRPr lang="en-US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56096" y="3866357"/>
            <a:ext cx="436728" cy="2622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27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GRAPH ON PACKET TRANSFER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82" y="1690688"/>
            <a:ext cx="10625918" cy="5032375"/>
          </a:xfrm>
        </p:spPr>
      </p:pic>
    </p:spTree>
    <p:extLst>
      <p:ext uri="{BB962C8B-B14F-4D97-AF65-F5344CB8AC3E}">
        <p14:creationId xmlns:p14="http://schemas.microsoft.com/office/powerpoint/2010/main" val="407946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378</Words>
  <Application>Microsoft Office PowerPoint</Application>
  <PresentationFormat>Widescreen</PresentationFormat>
  <Paragraphs>58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An Implementation of Elliptic Curve Cryptography Algorithm for Secured Data Transmission In Wireless Sensor Network</vt:lpstr>
      <vt:lpstr>INTRODUCTION</vt:lpstr>
      <vt:lpstr>PROPOSAL</vt:lpstr>
      <vt:lpstr>OVERVIEW</vt:lpstr>
      <vt:lpstr>ECC ALGORITHM</vt:lpstr>
      <vt:lpstr>RESULTS</vt:lpstr>
      <vt:lpstr>GRAPH ON PACKET TRANSFER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Implementation of Elliptic Curve Cryptography Algorithm for Secured Data Transmission In Wireless Sensor Network</dc:title>
  <dc:creator>RUDRA</dc:creator>
  <cp:lastModifiedBy>RUDRA</cp:lastModifiedBy>
  <cp:revision>12</cp:revision>
  <dcterms:created xsi:type="dcterms:W3CDTF">2018-04-06T13:27:31Z</dcterms:created>
  <dcterms:modified xsi:type="dcterms:W3CDTF">2018-04-07T06:35:10Z</dcterms:modified>
</cp:coreProperties>
</file>