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307" r:id="rId2"/>
    <p:sldId id="369" r:id="rId3"/>
    <p:sldId id="295" r:id="rId4"/>
    <p:sldId id="370" r:id="rId5"/>
    <p:sldId id="299" r:id="rId6"/>
    <p:sldId id="355" r:id="rId7"/>
    <p:sldId id="283" r:id="rId8"/>
    <p:sldId id="367" r:id="rId9"/>
  </p:sldIdLst>
  <p:sldSz cx="9144000" cy="5143500" type="screen16x9"/>
  <p:notesSz cx="6858000" cy="9144000"/>
  <p:embeddedFontLst>
    <p:embeddedFont>
      <p:font typeface="Space Grotesk" pitchFamily="2" charset="0"/>
      <p:regular r:id="rId11"/>
      <p:bold r:id="rId12"/>
    </p:embeddedFont>
    <p:embeddedFont>
      <p:font typeface="Space Grotesk Medium" pitchFamily="2"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2">
          <p15:clr>
            <a:srgbClr val="747775"/>
          </p15:clr>
        </p15:guide>
        <p15:guide id="2" pos="2792">
          <p15:clr>
            <a:srgbClr val="747775"/>
          </p15:clr>
        </p15:guide>
        <p15:guide id="3" pos="2968">
          <p15:clr>
            <a:srgbClr val="747775"/>
          </p15:clr>
        </p15:guide>
        <p15:guide id="4" pos="5326">
          <p15:clr>
            <a:srgbClr val="747775"/>
          </p15:clr>
        </p15:guide>
        <p15:guide id="5"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snapToGrid="0">
      <p:cViewPr varScale="1">
        <p:scale>
          <a:sx n="92" d="100"/>
          <a:sy n="92" d="100"/>
        </p:scale>
        <p:origin x="786" y="66"/>
      </p:cViewPr>
      <p:guideLst>
        <p:guide pos="442"/>
        <p:guide pos="2792"/>
        <p:guide pos="2968"/>
        <p:guide pos="5326"/>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26e3a91b602_0_10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26e3a91b602_0_1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6e3a91b602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6e3a91b602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499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6e3a91b602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6e3a91b602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6e3a91b602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6e3a91b602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64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6e3a91b602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26e3a91b602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26e3a91b602_0_1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26e3a91b602_0_1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6e3a91b602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6e3a91b602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g26e3a91b602_0_1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1" name="Google Shape;1741;g26e3a91b602_0_1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9.pn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jpg"/><Relationship Id="rId4" Type="http://schemas.openxmlformats.org/officeDocument/2006/relationships/image" Target="../media/image4.png"/><Relationship Id="rId9"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Shape 780"/>
        <p:cNvGrpSpPr/>
        <p:nvPr/>
      </p:nvGrpSpPr>
      <p:grpSpPr>
        <a:xfrm>
          <a:off x="0" y="0"/>
          <a:ext cx="0" cy="0"/>
          <a:chOff x="0" y="0"/>
          <a:chExt cx="0" cy="0"/>
        </a:xfrm>
      </p:grpSpPr>
      <p:pic>
        <p:nvPicPr>
          <p:cNvPr id="781" name="Google Shape;781;p64"/>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83" name="Google Shape;783;p64"/>
          <p:cNvSpPr txBox="1">
            <a:spLocks noGrp="1"/>
          </p:cNvSpPr>
          <p:nvPr>
            <p:ph type="ctrTitle" idx="4294967295"/>
          </p:nvPr>
        </p:nvSpPr>
        <p:spPr>
          <a:xfrm>
            <a:off x="701950" y="2016463"/>
            <a:ext cx="3727200" cy="800219"/>
          </a:xfrm>
          <a:prstGeom prst="rect">
            <a:avLst/>
          </a:prstGeom>
        </p:spPr>
        <p:txBody>
          <a:bodyPr spcFirstLastPara="1" wrap="square" lIns="0" tIns="0" rIns="91425" bIns="0" anchor="t" anchorCtr="0">
            <a:spAutoFit/>
          </a:bodyPr>
          <a:lstStyle/>
          <a:p>
            <a:pPr marL="0" lvl="0" indent="0" algn="l" rtl="0">
              <a:spcBef>
                <a:spcPts val="0"/>
              </a:spcBef>
              <a:spcAft>
                <a:spcPts val="0"/>
              </a:spcAft>
              <a:buNone/>
            </a:pPr>
            <a:r>
              <a:rPr lang="en-US" sz="5200" b="1" dirty="0" err="1">
                <a:solidFill>
                  <a:srgbClr val="F4F0E0"/>
                </a:solidFill>
                <a:latin typeface="Space Grotesk Medium"/>
                <a:ea typeface="Space Grotesk Medium"/>
                <a:cs typeface="Space Grotesk Medium"/>
                <a:sym typeface="Space Grotesk Medium"/>
              </a:rPr>
              <a:t>VitalMinds</a:t>
            </a:r>
            <a:endParaRPr sz="5200" b="1" dirty="0">
              <a:solidFill>
                <a:srgbClr val="F4F0E0"/>
              </a:solidFill>
              <a:latin typeface="Space Grotesk Medium"/>
              <a:ea typeface="Space Grotesk Medium"/>
              <a:cs typeface="Space Grotesk Medium"/>
              <a:sym typeface="Space Grotesk Medium"/>
            </a:endParaRPr>
          </a:p>
        </p:txBody>
      </p:sp>
      <p:sp>
        <p:nvSpPr>
          <p:cNvPr id="784" name="Google Shape;784;p64"/>
          <p:cNvSpPr txBox="1">
            <a:spLocks noGrp="1"/>
          </p:cNvSpPr>
          <p:nvPr>
            <p:ph type="ctrTitle" idx="4294967295"/>
          </p:nvPr>
        </p:nvSpPr>
        <p:spPr>
          <a:xfrm>
            <a:off x="459666" y="2816682"/>
            <a:ext cx="4382498" cy="307777"/>
          </a:xfrm>
          <a:prstGeom prst="rect">
            <a:avLst/>
          </a:prstGeom>
        </p:spPr>
        <p:txBody>
          <a:bodyPr spcFirstLastPara="1" wrap="square" lIns="91425" tIns="0" rIns="91425" bIns="0" anchor="t" anchorCtr="0">
            <a:spAutoFit/>
          </a:bodyPr>
          <a:lstStyle/>
          <a:p>
            <a:pPr lvl="0"/>
            <a:r>
              <a:rPr lang="en-IN" sz="2000" dirty="0">
                <a:solidFill>
                  <a:schemeClr val="bg1"/>
                </a:solidFill>
                <a:latin typeface="Space Grotesk" pitchFamily="2" charset="0"/>
                <a:cs typeface="Space Grotesk" pitchFamily="2" charset="0"/>
              </a:rPr>
              <a:t>Empowering Holistic Learning</a:t>
            </a:r>
            <a:endParaRPr sz="1900" dirty="0">
              <a:solidFill>
                <a:schemeClr val="bg1"/>
              </a:solidFill>
              <a:latin typeface="Space Grotesk" pitchFamily="2" charset="0"/>
              <a:ea typeface="Space Grotesk"/>
              <a:cs typeface="Space Grotesk" pitchFamily="2" charset="0"/>
              <a:sym typeface="Space Grotesk"/>
            </a:endParaRPr>
          </a:p>
        </p:txBody>
      </p:sp>
      <p:pic>
        <p:nvPicPr>
          <p:cNvPr id="3" name="Picture 2">
            <a:extLst>
              <a:ext uri="{FF2B5EF4-FFF2-40B4-BE49-F238E27FC236}">
                <a16:creationId xmlns:a16="http://schemas.microsoft.com/office/drawing/2014/main" id="{20AE8EE8-6DF6-44B5-8E5D-AB4C245F3186}"/>
              </a:ext>
            </a:extLst>
          </p:cNvPr>
          <p:cNvPicPr>
            <a:picLocks noChangeAspect="1"/>
          </p:cNvPicPr>
          <p:nvPr/>
        </p:nvPicPr>
        <p:blipFill>
          <a:blip r:embed="rId4"/>
          <a:stretch>
            <a:fillRect/>
          </a:stretch>
        </p:blipFill>
        <p:spPr>
          <a:xfrm>
            <a:off x="4923856" y="991016"/>
            <a:ext cx="3409653" cy="340965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Shape 664"/>
        <p:cNvGrpSpPr/>
        <p:nvPr/>
      </p:nvGrpSpPr>
      <p:grpSpPr>
        <a:xfrm>
          <a:off x="0" y="0"/>
          <a:ext cx="0" cy="0"/>
          <a:chOff x="0" y="0"/>
          <a:chExt cx="0" cy="0"/>
        </a:xfrm>
      </p:grpSpPr>
      <p:pic>
        <p:nvPicPr>
          <p:cNvPr id="665" name="Google Shape;665;p52"/>
          <p:cNvPicPr preferRelativeResize="0"/>
          <p:nvPr/>
        </p:nvPicPr>
        <p:blipFill rotWithShape="1">
          <a:blip r:embed="rId3">
            <a:alphaModFix/>
          </a:blip>
          <a:srcRect/>
          <a:stretch/>
        </p:blipFill>
        <p:spPr>
          <a:xfrm>
            <a:off x="140103" y="0"/>
            <a:ext cx="9144003" cy="5143501"/>
          </a:xfrm>
          <a:prstGeom prst="rect">
            <a:avLst/>
          </a:prstGeom>
          <a:noFill/>
          <a:ln>
            <a:noFill/>
          </a:ln>
        </p:spPr>
      </p:pic>
      <p:pic>
        <p:nvPicPr>
          <p:cNvPr id="666" name="Google Shape;666;p52"/>
          <p:cNvPicPr preferRelativeResize="0"/>
          <p:nvPr/>
        </p:nvPicPr>
        <p:blipFill rotWithShape="1">
          <a:blip r:embed="rId4">
            <a:alphaModFix/>
          </a:blip>
          <a:srcRect/>
          <a:stretch/>
        </p:blipFill>
        <p:spPr>
          <a:xfrm>
            <a:off x="701950" y="4663525"/>
            <a:ext cx="274075" cy="274075"/>
          </a:xfrm>
          <a:prstGeom prst="rect">
            <a:avLst/>
          </a:prstGeom>
          <a:noFill/>
          <a:ln>
            <a:noFill/>
          </a:ln>
        </p:spPr>
      </p:pic>
      <p:sp>
        <p:nvSpPr>
          <p:cNvPr id="667" name="Google Shape;667;p52"/>
          <p:cNvSpPr/>
          <p:nvPr/>
        </p:nvSpPr>
        <p:spPr>
          <a:xfrm>
            <a:off x="8143950" y="4633925"/>
            <a:ext cx="310800" cy="321300"/>
          </a:xfrm>
          <a:prstGeom prst="ellipse">
            <a:avLst/>
          </a:prstGeom>
          <a:solidFill>
            <a:srgbClr val="FF8B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FF"/>
              </a:solidFill>
            </a:endParaRPr>
          </a:p>
        </p:txBody>
      </p:sp>
      <p:sp>
        <p:nvSpPr>
          <p:cNvPr id="668" name="Google Shape;668;p52"/>
          <p:cNvSpPr txBox="1">
            <a:spLocks noGrp="1"/>
          </p:cNvSpPr>
          <p:nvPr>
            <p:ph type="sldNum" idx="12"/>
          </p:nvPr>
        </p:nvSpPr>
        <p:spPr>
          <a:xfrm>
            <a:off x="8094750" y="4657475"/>
            <a:ext cx="4092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05"/>
              <a:buNone/>
            </a:pPr>
            <a:fld id="{00000000-1234-1234-1234-123412341234}" type="slidenum">
              <a:rPr lang="en" sz="750" b="1">
                <a:solidFill>
                  <a:srgbClr val="1C1C1C"/>
                </a:solidFill>
              </a:rPr>
              <a:t>2</a:t>
            </a:fld>
            <a:endParaRPr sz="750" b="1">
              <a:solidFill>
                <a:srgbClr val="1C1C1C"/>
              </a:solidFill>
            </a:endParaRPr>
          </a:p>
        </p:txBody>
      </p:sp>
      <p:sp>
        <p:nvSpPr>
          <p:cNvPr id="669" name="Google Shape;669;p52"/>
          <p:cNvSpPr txBox="1">
            <a:spLocks noGrp="1"/>
          </p:cNvSpPr>
          <p:nvPr>
            <p:ph type="ctrTitle" idx="4294967295"/>
          </p:nvPr>
        </p:nvSpPr>
        <p:spPr>
          <a:xfrm>
            <a:off x="1061300" y="4715250"/>
            <a:ext cx="7082700" cy="1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670" name="Google Shape;670;p52"/>
          <p:cNvSpPr txBox="1">
            <a:spLocks noGrp="1"/>
          </p:cNvSpPr>
          <p:nvPr>
            <p:ph type="ctrTitle" idx="4294967295"/>
          </p:nvPr>
        </p:nvSpPr>
        <p:spPr>
          <a:xfrm>
            <a:off x="221228" y="852180"/>
            <a:ext cx="5375047" cy="615553"/>
          </a:xfrm>
          <a:prstGeom prst="rect">
            <a:avLst/>
          </a:prstGeom>
        </p:spPr>
        <p:txBody>
          <a:bodyPr spcFirstLastPara="1" wrap="square" lIns="91425" tIns="0" rIns="91425" bIns="0" anchor="t" anchorCtr="0">
            <a:spAutoFit/>
          </a:bodyPr>
          <a:lstStyle/>
          <a:p>
            <a:pPr lvl="0"/>
            <a:r>
              <a:rPr lang="en-IN" sz="4000" b="1" u="sng" dirty="0">
                <a:solidFill>
                  <a:schemeClr val="bg1"/>
                </a:solidFill>
                <a:latin typeface="Space Grotesk" pitchFamily="2" charset="0"/>
                <a:cs typeface="Space Grotesk" pitchFamily="2" charset="0"/>
              </a:rPr>
              <a:t>Challenge Overview</a:t>
            </a:r>
            <a:endParaRPr sz="3700" b="1" u="sng" dirty="0">
              <a:solidFill>
                <a:schemeClr val="bg1"/>
              </a:solidFill>
              <a:latin typeface="Space Grotesk" pitchFamily="2" charset="0"/>
              <a:ea typeface="Space Grotesk Medium"/>
              <a:cs typeface="Space Grotesk" pitchFamily="2" charset="0"/>
              <a:sym typeface="Space Grotesk Medium"/>
            </a:endParaRPr>
          </a:p>
        </p:txBody>
      </p:sp>
      <p:sp>
        <p:nvSpPr>
          <p:cNvPr id="671" name="Google Shape;671;p52"/>
          <p:cNvSpPr txBox="1">
            <a:spLocks noGrp="1"/>
          </p:cNvSpPr>
          <p:nvPr>
            <p:ph type="ctrTitle" idx="4294967295"/>
          </p:nvPr>
        </p:nvSpPr>
        <p:spPr>
          <a:xfrm>
            <a:off x="221228" y="1481007"/>
            <a:ext cx="4609603" cy="2708434"/>
          </a:xfrm>
          <a:prstGeom prst="rect">
            <a:avLst/>
          </a:prstGeom>
        </p:spPr>
        <p:txBody>
          <a:bodyPr spcFirstLastPara="1" wrap="square" lIns="91425" tIns="0" rIns="91425" bIns="0" anchor="t" anchorCtr="0">
            <a:spAutoFit/>
          </a:bodyPr>
          <a:lstStyle/>
          <a:p>
            <a:pPr lvl="0"/>
            <a:r>
              <a:rPr lang="en-US" sz="1600" dirty="0">
                <a:solidFill>
                  <a:schemeClr val="bg1"/>
                </a:solidFill>
                <a:latin typeface="Space Grotesk" pitchFamily="2" charset="0"/>
                <a:cs typeface="Space Grotesk" pitchFamily="2" charset="0"/>
              </a:rPr>
              <a:t>Offline classes focus on core subjects, limiting flexibility and personalized learning. In contrast, online courses offer more variety and convenience, allowing users to explore specific topics of interest. </a:t>
            </a:r>
            <a:br>
              <a:rPr lang="en-US" sz="1600" dirty="0">
                <a:solidFill>
                  <a:schemeClr val="bg1"/>
                </a:solidFill>
                <a:latin typeface="Space Grotesk" pitchFamily="2" charset="0"/>
                <a:cs typeface="Space Grotesk" pitchFamily="2" charset="0"/>
              </a:rPr>
            </a:br>
            <a:r>
              <a:rPr lang="en-US" sz="1600" dirty="0">
                <a:solidFill>
                  <a:schemeClr val="bg1"/>
                </a:solidFill>
                <a:latin typeface="Space Grotesk" pitchFamily="2" charset="0"/>
                <a:cs typeface="Space Grotesk" pitchFamily="2" charset="0"/>
              </a:rPr>
              <a:t>However, the main problem with online learning is the lack of a single platform that offers all the desired courses. Users often have to switch between multiple websites, leading to a fragmented and inconsistent learning experience.</a:t>
            </a:r>
            <a:endParaRPr sz="1600" b="1" dirty="0">
              <a:solidFill>
                <a:schemeClr val="bg1"/>
              </a:solidFill>
              <a:latin typeface="Space Grotesk" pitchFamily="2" charset="0"/>
              <a:ea typeface="Space Grotesk"/>
              <a:cs typeface="Space Grotesk" pitchFamily="2" charset="0"/>
              <a:sym typeface="Space Grotesk"/>
            </a:endParaRPr>
          </a:p>
        </p:txBody>
      </p:sp>
      <p:pic>
        <p:nvPicPr>
          <p:cNvPr id="3" name="Picture 2">
            <a:extLst>
              <a:ext uri="{FF2B5EF4-FFF2-40B4-BE49-F238E27FC236}">
                <a16:creationId xmlns:a16="http://schemas.microsoft.com/office/drawing/2014/main" id="{FA7B423D-ED1C-492B-BF56-75931F244510}"/>
              </a:ext>
            </a:extLst>
          </p:cNvPr>
          <p:cNvPicPr>
            <a:picLocks noChangeAspect="1"/>
          </p:cNvPicPr>
          <p:nvPr/>
        </p:nvPicPr>
        <p:blipFill>
          <a:blip r:embed="rId5"/>
          <a:stretch>
            <a:fillRect/>
          </a:stretch>
        </p:blipFill>
        <p:spPr>
          <a:xfrm>
            <a:off x="4712105" y="852180"/>
            <a:ext cx="4091942" cy="3062757"/>
          </a:xfrm>
          <a:prstGeom prst="rect">
            <a:avLst/>
          </a:prstGeom>
        </p:spPr>
      </p:pic>
    </p:spTree>
    <p:extLst>
      <p:ext uri="{BB962C8B-B14F-4D97-AF65-F5344CB8AC3E}">
        <p14:creationId xmlns:p14="http://schemas.microsoft.com/office/powerpoint/2010/main" val="259062581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Shape 664"/>
        <p:cNvGrpSpPr/>
        <p:nvPr/>
      </p:nvGrpSpPr>
      <p:grpSpPr>
        <a:xfrm>
          <a:off x="0" y="0"/>
          <a:ext cx="0" cy="0"/>
          <a:chOff x="0" y="0"/>
          <a:chExt cx="0" cy="0"/>
        </a:xfrm>
      </p:grpSpPr>
      <p:pic>
        <p:nvPicPr>
          <p:cNvPr id="665" name="Google Shape;665;p52"/>
          <p:cNvPicPr preferRelativeResize="0"/>
          <p:nvPr/>
        </p:nvPicPr>
        <p:blipFill rotWithShape="1">
          <a:blip r:embed="rId3">
            <a:alphaModFix/>
          </a:blip>
          <a:srcRect/>
          <a:stretch/>
        </p:blipFill>
        <p:spPr>
          <a:xfrm>
            <a:off x="140103" y="0"/>
            <a:ext cx="9144003" cy="5143501"/>
          </a:xfrm>
          <a:prstGeom prst="rect">
            <a:avLst/>
          </a:prstGeom>
          <a:noFill/>
          <a:ln>
            <a:noFill/>
          </a:ln>
        </p:spPr>
      </p:pic>
      <p:pic>
        <p:nvPicPr>
          <p:cNvPr id="666" name="Google Shape;666;p52"/>
          <p:cNvPicPr preferRelativeResize="0"/>
          <p:nvPr/>
        </p:nvPicPr>
        <p:blipFill rotWithShape="1">
          <a:blip r:embed="rId4">
            <a:alphaModFix/>
          </a:blip>
          <a:srcRect/>
          <a:stretch/>
        </p:blipFill>
        <p:spPr>
          <a:xfrm>
            <a:off x="701950" y="4663525"/>
            <a:ext cx="274075" cy="274075"/>
          </a:xfrm>
          <a:prstGeom prst="rect">
            <a:avLst/>
          </a:prstGeom>
          <a:noFill/>
          <a:ln>
            <a:noFill/>
          </a:ln>
        </p:spPr>
      </p:pic>
      <p:sp>
        <p:nvSpPr>
          <p:cNvPr id="667" name="Google Shape;667;p52"/>
          <p:cNvSpPr/>
          <p:nvPr/>
        </p:nvSpPr>
        <p:spPr>
          <a:xfrm>
            <a:off x="8143950" y="4633925"/>
            <a:ext cx="310800" cy="321300"/>
          </a:xfrm>
          <a:prstGeom prst="ellipse">
            <a:avLst/>
          </a:prstGeom>
          <a:solidFill>
            <a:srgbClr val="FF8B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FF"/>
              </a:solidFill>
            </a:endParaRPr>
          </a:p>
        </p:txBody>
      </p:sp>
      <p:sp>
        <p:nvSpPr>
          <p:cNvPr id="668" name="Google Shape;668;p52"/>
          <p:cNvSpPr txBox="1">
            <a:spLocks noGrp="1"/>
          </p:cNvSpPr>
          <p:nvPr>
            <p:ph type="sldNum" idx="12"/>
          </p:nvPr>
        </p:nvSpPr>
        <p:spPr>
          <a:xfrm>
            <a:off x="8094750" y="4657475"/>
            <a:ext cx="4092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05"/>
              <a:buNone/>
            </a:pPr>
            <a:fld id="{00000000-1234-1234-1234-123412341234}" type="slidenum">
              <a:rPr lang="en" sz="750" b="1">
                <a:solidFill>
                  <a:srgbClr val="1C1C1C"/>
                </a:solidFill>
              </a:rPr>
              <a:t>3</a:t>
            </a:fld>
            <a:endParaRPr sz="750" b="1">
              <a:solidFill>
                <a:srgbClr val="1C1C1C"/>
              </a:solidFill>
            </a:endParaRPr>
          </a:p>
        </p:txBody>
      </p:sp>
      <p:sp>
        <p:nvSpPr>
          <p:cNvPr id="669" name="Google Shape;669;p52"/>
          <p:cNvSpPr txBox="1">
            <a:spLocks noGrp="1"/>
          </p:cNvSpPr>
          <p:nvPr>
            <p:ph type="ctrTitle" idx="4294967295"/>
          </p:nvPr>
        </p:nvSpPr>
        <p:spPr>
          <a:xfrm>
            <a:off x="1061300" y="4715250"/>
            <a:ext cx="7082700" cy="1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670" name="Google Shape;670;p52"/>
          <p:cNvSpPr txBox="1">
            <a:spLocks noGrp="1"/>
          </p:cNvSpPr>
          <p:nvPr>
            <p:ph type="ctrTitle" idx="4294967295"/>
          </p:nvPr>
        </p:nvSpPr>
        <p:spPr>
          <a:xfrm>
            <a:off x="221228" y="852180"/>
            <a:ext cx="5375047" cy="615553"/>
          </a:xfrm>
          <a:prstGeom prst="rect">
            <a:avLst/>
          </a:prstGeom>
        </p:spPr>
        <p:txBody>
          <a:bodyPr spcFirstLastPara="1" wrap="square" lIns="91425" tIns="0" rIns="91425" bIns="0" anchor="t" anchorCtr="0">
            <a:spAutoFit/>
          </a:bodyPr>
          <a:lstStyle/>
          <a:p>
            <a:pPr lvl="0"/>
            <a:r>
              <a:rPr lang="en-IN" sz="4000" b="1" u="sng" dirty="0">
                <a:solidFill>
                  <a:schemeClr val="bg1"/>
                </a:solidFill>
                <a:latin typeface="Space Grotesk" pitchFamily="2" charset="0"/>
                <a:cs typeface="Space Grotesk" pitchFamily="2" charset="0"/>
              </a:rPr>
              <a:t>Proposed Strategy</a:t>
            </a:r>
            <a:endParaRPr sz="3700" b="1" u="sng" dirty="0">
              <a:solidFill>
                <a:schemeClr val="bg1"/>
              </a:solidFill>
              <a:latin typeface="Space Grotesk" pitchFamily="2" charset="0"/>
              <a:ea typeface="Space Grotesk Medium"/>
              <a:cs typeface="Space Grotesk" pitchFamily="2" charset="0"/>
              <a:sym typeface="Space Grotesk Medium"/>
            </a:endParaRPr>
          </a:p>
        </p:txBody>
      </p:sp>
      <p:sp>
        <p:nvSpPr>
          <p:cNvPr id="671" name="Google Shape;671;p52"/>
          <p:cNvSpPr txBox="1">
            <a:spLocks noGrp="1"/>
          </p:cNvSpPr>
          <p:nvPr>
            <p:ph type="ctrTitle" idx="4294967295"/>
          </p:nvPr>
        </p:nvSpPr>
        <p:spPr>
          <a:xfrm>
            <a:off x="221228" y="1481007"/>
            <a:ext cx="4609603" cy="2954655"/>
          </a:xfrm>
          <a:prstGeom prst="rect">
            <a:avLst/>
          </a:prstGeom>
        </p:spPr>
        <p:txBody>
          <a:bodyPr spcFirstLastPara="1" wrap="square" lIns="91425" tIns="0" rIns="91425" bIns="0" anchor="t" anchorCtr="0">
            <a:spAutoFit/>
          </a:bodyPr>
          <a:lstStyle/>
          <a:p>
            <a:pPr lvl="0"/>
            <a:r>
              <a:rPr lang="en-US" sz="1600" dirty="0">
                <a:solidFill>
                  <a:schemeClr val="bg1"/>
                </a:solidFill>
                <a:latin typeface="Space Grotesk" pitchFamily="2" charset="0"/>
                <a:cs typeface="Space Grotesk" pitchFamily="2" charset="0"/>
              </a:rPr>
              <a:t>Our website offers a comprehensive range of categories, including technology, business, spirituality, health and fitness, and foundational courses. This diverse selection ensures that users can easily find and choose courses that align with their interests and needs, all in one convenient platform. By centralizing various topics, we provide a streamlined and user-friendly experience, allowing learners to access relevant content without navigating multiple websites.</a:t>
            </a:r>
            <a:endParaRPr sz="1600" dirty="0">
              <a:solidFill>
                <a:schemeClr val="bg1"/>
              </a:solidFill>
              <a:latin typeface="Space Grotesk" pitchFamily="2" charset="0"/>
              <a:ea typeface="Space Grotesk"/>
              <a:cs typeface="Space Grotesk" pitchFamily="2" charset="0"/>
              <a:sym typeface="Space Grotesk"/>
            </a:endParaRPr>
          </a:p>
        </p:txBody>
      </p:sp>
      <p:pic>
        <p:nvPicPr>
          <p:cNvPr id="14" name="Picture 13">
            <a:extLst>
              <a:ext uri="{FF2B5EF4-FFF2-40B4-BE49-F238E27FC236}">
                <a16:creationId xmlns:a16="http://schemas.microsoft.com/office/drawing/2014/main" id="{7B2425AB-C83B-4FA7-B368-5F5C37BF0EED}"/>
              </a:ext>
            </a:extLst>
          </p:cNvPr>
          <p:cNvPicPr>
            <a:picLocks noChangeAspect="1"/>
          </p:cNvPicPr>
          <p:nvPr/>
        </p:nvPicPr>
        <p:blipFill>
          <a:blip r:embed="rId5"/>
          <a:stretch>
            <a:fillRect/>
          </a:stretch>
        </p:blipFill>
        <p:spPr>
          <a:xfrm>
            <a:off x="4923856" y="991016"/>
            <a:ext cx="3409653" cy="340965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Shape 664"/>
        <p:cNvGrpSpPr/>
        <p:nvPr/>
      </p:nvGrpSpPr>
      <p:grpSpPr>
        <a:xfrm>
          <a:off x="0" y="0"/>
          <a:ext cx="0" cy="0"/>
          <a:chOff x="0" y="0"/>
          <a:chExt cx="0" cy="0"/>
        </a:xfrm>
      </p:grpSpPr>
      <p:pic>
        <p:nvPicPr>
          <p:cNvPr id="665" name="Google Shape;665;p52"/>
          <p:cNvPicPr preferRelativeResize="0"/>
          <p:nvPr/>
        </p:nvPicPr>
        <p:blipFill rotWithShape="1">
          <a:blip r:embed="rId3">
            <a:alphaModFix/>
          </a:blip>
          <a:srcRect/>
          <a:stretch/>
        </p:blipFill>
        <p:spPr>
          <a:xfrm>
            <a:off x="140103" y="0"/>
            <a:ext cx="9144003" cy="5143501"/>
          </a:xfrm>
          <a:prstGeom prst="rect">
            <a:avLst/>
          </a:prstGeom>
          <a:noFill/>
          <a:ln>
            <a:noFill/>
          </a:ln>
        </p:spPr>
      </p:pic>
      <p:pic>
        <p:nvPicPr>
          <p:cNvPr id="666" name="Google Shape;666;p52"/>
          <p:cNvPicPr preferRelativeResize="0"/>
          <p:nvPr/>
        </p:nvPicPr>
        <p:blipFill rotWithShape="1">
          <a:blip r:embed="rId4">
            <a:alphaModFix/>
          </a:blip>
          <a:srcRect/>
          <a:stretch/>
        </p:blipFill>
        <p:spPr>
          <a:xfrm>
            <a:off x="701950" y="4663525"/>
            <a:ext cx="274075" cy="274075"/>
          </a:xfrm>
          <a:prstGeom prst="rect">
            <a:avLst/>
          </a:prstGeom>
          <a:noFill/>
          <a:ln>
            <a:noFill/>
          </a:ln>
        </p:spPr>
      </p:pic>
      <p:sp>
        <p:nvSpPr>
          <p:cNvPr id="667" name="Google Shape;667;p52"/>
          <p:cNvSpPr/>
          <p:nvPr/>
        </p:nvSpPr>
        <p:spPr>
          <a:xfrm>
            <a:off x="8143950" y="4633925"/>
            <a:ext cx="310800" cy="321300"/>
          </a:xfrm>
          <a:prstGeom prst="ellipse">
            <a:avLst/>
          </a:prstGeom>
          <a:solidFill>
            <a:srgbClr val="FF8B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FF"/>
              </a:solidFill>
            </a:endParaRPr>
          </a:p>
        </p:txBody>
      </p:sp>
      <p:sp>
        <p:nvSpPr>
          <p:cNvPr id="668" name="Google Shape;668;p52"/>
          <p:cNvSpPr txBox="1">
            <a:spLocks noGrp="1"/>
          </p:cNvSpPr>
          <p:nvPr>
            <p:ph type="sldNum" idx="12"/>
          </p:nvPr>
        </p:nvSpPr>
        <p:spPr>
          <a:xfrm>
            <a:off x="8094750" y="4657475"/>
            <a:ext cx="4092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05"/>
              <a:buNone/>
            </a:pPr>
            <a:fld id="{00000000-1234-1234-1234-123412341234}" type="slidenum">
              <a:rPr lang="en" sz="750" b="1">
                <a:solidFill>
                  <a:srgbClr val="1C1C1C"/>
                </a:solidFill>
              </a:rPr>
              <a:t>4</a:t>
            </a:fld>
            <a:endParaRPr sz="750" b="1">
              <a:solidFill>
                <a:srgbClr val="1C1C1C"/>
              </a:solidFill>
            </a:endParaRPr>
          </a:p>
        </p:txBody>
      </p:sp>
      <p:sp>
        <p:nvSpPr>
          <p:cNvPr id="669" name="Google Shape;669;p52"/>
          <p:cNvSpPr txBox="1">
            <a:spLocks noGrp="1"/>
          </p:cNvSpPr>
          <p:nvPr>
            <p:ph type="ctrTitle" idx="4294967295"/>
          </p:nvPr>
        </p:nvSpPr>
        <p:spPr>
          <a:xfrm>
            <a:off x="1061300" y="4715250"/>
            <a:ext cx="7082700" cy="1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670" name="Google Shape;670;p52"/>
          <p:cNvSpPr txBox="1">
            <a:spLocks noGrp="1"/>
          </p:cNvSpPr>
          <p:nvPr>
            <p:ph type="ctrTitle" idx="4294967295"/>
          </p:nvPr>
        </p:nvSpPr>
        <p:spPr>
          <a:xfrm>
            <a:off x="221228" y="852180"/>
            <a:ext cx="5375047" cy="615553"/>
          </a:xfrm>
          <a:prstGeom prst="rect">
            <a:avLst/>
          </a:prstGeom>
        </p:spPr>
        <p:txBody>
          <a:bodyPr spcFirstLastPara="1" wrap="square" lIns="91425" tIns="0" rIns="91425" bIns="0" anchor="t" anchorCtr="0">
            <a:spAutoFit/>
          </a:bodyPr>
          <a:lstStyle/>
          <a:p>
            <a:pPr lvl="0"/>
            <a:r>
              <a:rPr lang="en-IN" sz="4000" b="1" u="sng" dirty="0">
                <a:solidFill>
                  <a:schemeClr val="bg1"/>
                </a:solidFill>
                <a:latin typeface="Space Grotesk" pitchFamily="2" charset="0"/>
                <a:cs typeface="Space Grotesk" pitchFamily="2" charset="0"/>
              </a:rPr>
              <a:t>Methodology</a:t>
            </a:r>
            <a:endParaRPr sz="3700" b="1" u="sng" dirty="0">
              <a:solidFill>
                <a:schemeClr val="bg1"/>
              </a:solidFill>
              <a:latin typeface="Space Grotesk" pitchFamily="2" charset="0"/>
              <a:ea typeface="Space Grotesk Medium"/>
              <a:cs typeface="Space Grotesk" pitchFamily="2" charset="0"/>
              <a:sym typeface="Space Grotesk Medium"/>
            </a:endParaRPr>
          </a:p>
        </p:txBody>
      </p:sp>
      <p:sp>
        <p:nvSpPr>
          <p:cNvPr id="671" name="Google Shape;671;p52"/>
          <p:cNvSpPr txBox="1">
            <a:spLocks noGrp="1"/>
          </p:cNvSpPr>
          <p:nvPr>
            <p:ph type="ctrTitle" idx="4294967295"/>
          </p:nvPr>
        </p:nvSpPr>
        <p:spPr>
          <a:xfrm>
            <a:off x="221229" y="1481007"/>
            <a:ext cx="4350772" cy="2954655"/>
          </a:xfrm>
          <a:prstGeom prst="rect">
            <a:avLst/>
          </a:prstGeom>
        </p:spPr>
        <p:txBody>
          <a:bodyPr spcFirstLastPara="1" wrap="square" lIns="91425" tIns="0" rIns="91425" bIns="0" anchor="t" anchorCtr="0">
            <a:spAutoFit/>
          </a:bodyPr>
          <a:lstStyle/>
          <a:p>
            <a:pPr lvl="0"/>
            <a:r>
              <a:rPr lang="en-US" sz="1600" dirty="0">
                <a:solidFill>
                  <a:schemeClr val="bg1"/>
                </a:solidFill>
                <a:latin typeface="Space Grotesk" pitchFamily="2" charset="0"/>
                <a:cs typeface="Space Grotesk" pitchFamily="2" charset="0"/>
              </a:rPr>
              <a:t>We employed a user-friendly interface on our website to enhance navigation and minimize the time users spend searching for different courses. By organizing content into clearly defined categories, we facilitate quick access to relevant topics. Additionally, we implemented intuitive search and filter options, allowing users to efficiently find courses that meet their specific needs. This approach ensures a seamless and efficient learning experience for all users.</a:t>
            </a:r>
            <a:endParaRPr sz="1600" dirty="0">
              <a:solidFill>
                <a:schemeClr val="bg1"/>
              </a:solidFill>
              <a:latin typeface="Space Grotesk" pitchFamily="2" charset="0"/>
              <a:ea typeface="Space Grotesk"/>
              <a:cs typeface="Space Grotesk" pitchFamily="2" charset="0"/>
              <a:sym typeface="Space Grotesk"/>
            </a:endParaRPr>
          </a:p>
        </p:txBody>
      </p:sp>
      <p:pic>
        <p:nvPicPr>
          <p:cNvPr id="3" name="Picture 2">
            <a:extLst>
              <a:ext uri="{FF2B5EF4-FFF2-40B4-BE49-F238E27FC236}">
                <a16:creationId xmlns:a16="http://schemas.microsoft.com/office/drawing/2014/main" id="{BE970E05-B3EC-460C-8C6C-A47F405B4699}"/>
              </a:ext>
            </a:extLst>
          </p:cNvPr>
          <p:cNvPicPr>
            <a:picLocks noChangeAspect="1"/>
          </p:cNvPicPr>
          <p:nvPr/>
        </p:nvPicPr>
        <p:blipFill>
          <a:blip r:embed="rId5"/>
          <a:stretch>
            <a:fillRect/>
          </a:stretch>
        </p:blipFill>
        <p:spPr>
          <a:xfrm>
            <a:off x="4572000" y="1384754"/>
            <a:ext cx="4350772" cy="2109893"/>
          </a:xfrm>
          <a:prstGeom prst="rect">
            <a:avLst/>
          </a:prstGeom>
        </p:spPr>
      </p:pic>
    </p:spTree>
    <p:extLst>
      <p:ext uri="{BB962C8B-B14F-4D97-AF65-F5344CB8AC3E}">
        <p14:creationId xmlns:p14="http://schemas.microsoft.com/office/powerpoint/2010/main" val="129934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Shape 712"/>
        <p:cNvGrpSpPr/>
        <p:nvPr/>
      </p:nvGrpSpPr>
      <p:grpSpPr>
        <a:xfrm>
          <a:off x="0" y="0"/>
          <a:ext cx="0" cy="0"/>
          <a:chOff x="0" y="0"/>
          <a:chExt cx="0" cy="0"/>
        </a:xfrm>
      </p:grpSpPr>
      <p:pic>
        <p:nvPicPr>
          <p:cNvPr id="713" name="Google Shape;713;p56"/>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714" name="Google Shape;714;p56"/>
          <p:cNvPicPr preferRelativeResize="0"/>
          <p:nvPr/>
        </p:nvPicPr>
        <p:blipFill rotWithShape="1">
          <a:blip r:embed="rId4">
            <a:alphaModFix/>
          </a:blip>
          <a:srcRect/>
          <a:stretch/>
        </p:blipFill>
        <p:spPr>
          <a:xfrm>
            <a:off x="701950" y="4663525"/>
            <a:ext cx="274075" cy="274075"/>
          </a:xfrm>
          <a:prstGeom prst="rect">
            <a:avLst/>
          </a:prstGeom>
          <a:noFill/>
          <a:ln>
            <a:noFill/>
          </a:ln>
        </p:spPr>
      </p:pic>
      <p:sp>
        <p:nvSpPr>
          <p:cNvPr id="715" name="Google Shape;715;p56"/>
          <p:cNvSpPr/>
          <p:nvPr/>
        </p:nvSpPr>
        <p:spPr>
          <a:xfrm>
            <a:off x="8143950" y="4633925"/>
            <a:ext cx="310800" cy="321300"/>
          </a:xfrm>
          <a:prstGeom prst="ellipse">
            <a:avLst/>
          </a:prstGeom>
          <a:solidFill>
            <a:srgbClr val="FF8B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FF"/>
              </a:solidFill>
            </a:endParaRPr>
          </a:p>
        </p:txBody>
      </p:sp>
      <p:sp>
        <p:nvSpPr>
          <p:cNvPr id="716" name="Google Shape;716;p56"/>
          <p:cNvSpPr txBox="1">
            <a:spLocks noGrp="1"/>
          </p:cNvSpPr>
          <p:nvPr>
            <p:ph type="sldNum" idx="12"/>
          </p:nvPr>
        </p:nvSpPr>
        <p:spPr>
          <a:xfrm>
            <a:off x="8094750" y="4657475"/>
            <a:ext cx="4092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05"/>
              <a:buNone/>
            </a:pPr>
            <a:fld id="{00000000-1234-1234-1234-123412341234}" type="slidenum">
              <a:rPr lang="en" sz="750" b="1">
                <a:solidFill>
                  <a:srgbClr val="1C1C1C"/>
                </a:solidFill>
              </a:rPr>
              <a:t>5</a:t>
            </a:fld>
            <a:endParaRPr sz="750" b="1">
              <a:solidFill>
                <a:srgbClr val="1C1C1C"/>
              </a:solidFill>
            </a:endParaRPr>
          </a:p>
        </p:txBody>
      </p:sp>
      <p:sp>
        <p:nvSpPr>
          <p:cNvPr id="717" name="Google Shape;717;p56"/>
          <p:cNvSpPr txBox="1">
            <a:spLocks noGrp="1"/>
          </p:cNvSpPr>
          <p:nvPr>
            <p:ph type="ctrTitle" idx="4294967295"/>
          </p:nvPr>
        </p:nvSpPr>
        <p:spPr>
          <a:xfrm>
            <a:off x="1061300" y="4715250"/>
            <a:ext cx="7082700" cy="1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718" name="Google Shape;718;p56"/>
          <p:cNvSpPr txBox="1">
            <a:spLocks noGrp="1"/>
          </p:cNvSpPr>
          <p:nvPr>
            <p:ph type="ctrTitle" idx="4294967295"/>
          </p:nvPr>
        </p:nvSpPr>
        <p:spPr>
          <a:xfrm>
            <a:off x="4480389" y="1000717"/>
            <a:ext cx="4721243" cy="569387"/>
          </a:xfrm>
          <a:prstGeom prst="rect">
            <a:avLst/>
          </a:prstGeom>
        </p:spPr>
        <p:txBody>
          <a:bodyPr spcFirstLastPara="1" wrap="square" lIns="91425" tIns="0" rIns="91425" bIns="0" anchor="t" anchorCtr="0">
            <a:spAutoFit/>
          </a:bodyPr>
          <a:lstStyle/>
          <a:p>
            <a:pPr marL="0" lvl="0" indent="0" algn="l" rtl="0">
              <a:spcBef>
                <a:spcPts val="0"/>
              </a:spcBef>
              <a:spcAft>
                <a:spcPts val="0"/>
              </a:spcAft>
              <a:buNone/>
            </a:pPr>
            <a:r>
              <a:rPr lang="en-US" sz="3700" b="1" u="sng" dirty="0">
                <a:solidFill>
                  <a:srgbClr val="F4F0E0"/>
                </a:solidFill>
                <a:latin typeface="Space Grotesk Medium"/>
                <a:ea typeface="Space Grotesk Medium"/>
                <a:cs typeface="Space Grotesk Medium"/>
                <a:sym typeface="Space Grotesk Medium"/>
              </a:rPr>
              <a:t>Impact &amp; Benefits</a:t>
            </a:r>
            <a:endParaRPr sz="3700" b="1" u="sng" dirty="0">
              <a:solidFill>
                <a:srgbClr val="F4F0E0"/>
              </a:solidFill>
              <a:latin typeface="Space Grotesk Medium"/>
              <a:ea typeface="Space Grotesk Medium"/>
              <a:cs typeface="Space Grotesk Medium"/>
              <a:sym typeface="Space Grotesk Medium"/>
            </a:endParaRPr>
          </a:p>
        </p:txBody>
      </p:sp>
      <p:sp>
        <p:nvSpPr>
          <p:cNvPr id="719" name="Google Shape;719;p56"/>
          <p:cNvSpPr txBox="1">
            <a:spLocks noGrp="1"/>
          </p:cNvSpPr>
          <p:nvPr>
            <p:ph type="ctrTitle" idx="4294967295"/>
          </p:nvPr>
        </p:nvSpPr>
        <p:spPr>
          <a:xfrm>
            <a:off x="4122830" y="1866572"/>
            <a:ext cx="5205844" cy="2800767"/>
          </a:xfrm>
          <a:prstGeom prst="rect">
            <a:avLst/>
          </a:prstGeom>
        </p:spPr>
        <p:txBody>
          <a:bodyPr spcFirstLastPara="1" wrap="square" lIns="91425" tIns="0" rIns="91425" bIns="0" anchor="t" anchorCtr="0">
            <a:spAutoFit/>
          </a:bodyPr>
          <a:lstStyle/>
          <a:p>
            <a:pPr lvl="0"/>
            <a:r>
              <a:rPr lang="en-US" sz="1600" b="1" dirty="0">
                <a:solidFill>
                  <a:schemeClr val="bg1"/>
                </a:solidFill>
                <a:latin typeface="Space Grotesk" pitchFamily="2" charset="0"/>
                <a:cs typeface="Space Grotesk" pitchFamily="2" charset="0"/>
              </a:rPr>
              <a:t>Centralized</a:t>
            </a:r>
            <a:r>
              <a:rPr lang="en-US" sz="1800" b="1" dirty="0">
                <a:solidFill>
                  <a:schemeClr val="bg1"/>
                </a:solidFill>
                <a:latin typeface="Space Grotesk" pitchFamily="2" charset="0"/>
                <a:cs typeface="Space Grotesk" pitchFamily="2" charset="0"/>
              </a:rPr>
              <a:t> Access:</a:t>
            </a:r>
            <a:r>
              <a:rPr lang="en-US" sz="1800" dirty="0">
                <a:solidFill>
                  <a:schemeClr val="bg1"/>
                </a:solidFill>
                <a:latin typeface="Space Grotesk" pitchFamily="2" charset="0"/>
                <a:cs typeface="Space Grotesk" pitchFamily="2" charset="0"/>
              </a:rPr>
              <a:t> One platform, diverse courses.</a:t>
            </a:r>
            <a:br>
              <a:rPr lang="en-US" sz="1800" dirty="0">
                <a:solidFill>
                  <a:schemeClr val="bg1"/>
                </a:solidFill>
                <a:latin typeface="Space Grotesk" pitchFamily="2" charset="0"/>
                <a:cs typeface="Space Grotesk" pitchFamily="2" charset="0"/>
              </a:rPr>
            </a:br>
            <a:br>
              <a:rPr lang="en-US" sz="1800" dirty="0">
                <a:solidFill>
                  <a:schemeClr val="bg1"/>
                </a:solidFill>
                <a:latin typeface="Space Grotesk" pitchFamily="2" charset="0"/>
                <a:cs typeface="Space Grotesk" pitchFamily="2" charset="0"/>
              </a:rPr>
            </a:br>
            <a:r>
              <a:rPr lang="en-US" sz="1600" b="1" dirty="0">
                <a:solidFill>
                  <a:schemeClr val="bg1"/>
                </a:solidFill>
                <a:latin typeface="Space Grotesk" pitchFamily="2" charset="0"/>
                <a:cs typeface="Space Grotesk" pitchFamily="2" charset="0"/>
              </a:rPr>
              <a:t>Enhanced Learning Experience:</a:t>
            </a:r>
            <a:r>
              <a:rPr lang="en-US" sz="1600" dirty="0">
                <a:solidFill>
                  <a:schemeClr val="bg1"/>
                </a:solidFill>
                <a:latin typeface="Space Grotesk" pitchFamily="2" charset="0"/>
                <a:cs typeface="Space Grotesk" pitchFamily="2" charset="0"/>
              </a:rPr>
              <a:t> Efficient course discovery and enrollment.</a:t>
            </a:r>
            <a:br>
              <a:rPr lang="en-US" sz="1600" dirty="0">
                <a:solidFill>
                  <a:schemeClr val="bg1"/>
                </a:solidFill>
                <a:latin typeface="Space Grotesk" pitchFamily="2" charset="0"/>
                <a:cs typeface="Space Grotesk" pitchFamily="2" charset="0"/>
              </a:rPr>
            </a:br>
            <a:br>
              <a:rPr lang="en-US" sz="1600" dirty="0">
                <a:solidFill>
                  <a:schemeClr val="bg1"/>
                </a:solidFill>
                <a:latin typeface="Space Grotesk" pitchFamily="2" charset="0"/>
                <a:cs typeface="Space Grotesk" pitchFamily="2" charset="0"/>
              </a:rPr>
            </a:br>
            <a:r>
              <a:rPr lang="en-US" sz="1600" b="1" dirty="0">
                <a:solidFill>
                  <a:schemeClr val="bg1"/>
                </a:solidFill>
                <a:latin typeface="Space Grotesk" pitchFamily="2" charset="0"/>
                <a:cs typeface="Space Grotesk" pitchFamily="2" charset="0"/>
              </a:rPr>
              <a:t>Time Efficiency:</a:t>
            </a:r>
            <a:r>
              <a:rPr lang="en-US" sz="1600" dirty="0">
                <a:solidFill>
                  <a:schemeClr val="bg1"/>
                </a:solidFill>
                <a:latin typeface="Space Grotesk" pitchFamily="2" charset="0"/>
                <a:cs typeface="Space Grotesk" pitchFamily="2" charset="0"/>
              </a:rPr>
              <a:t> Quick course identification and learning.</a:t>
            </a:r>
            <a:br>
              <a:rPr lang="en-US" sz="1600" dirty="0">
                <a:solidFill>
                  <a:schemeClr val="bg1"/>
                </a:solidFill>
                <a:latin typeface="Space Grotesk" pitchFamily="2" charset="0"/>
                <a:cs typeface="Space Grotesk" pitchFamily="2" charset="0"/>
              </a:rPr>
            </a:br>
            <a:br>
              <a:rPr lang="en-US" sz="1600" dirty="0">
                <a:solidFill>
                  <a:schemeClr val="bg1"/>
                </a:solidFill>
                <a:latin typeface="Space Grotesk" pitchFamily="2" charset="0"/>
                <a:cs typeface="Space Grotesk" pitchFamily="2" charset="0"/>
              </a:rPr>
            </a:br>
            <a:r>
              <a:rPr lang="en-US" sz="1600" b="1" dirty="0">
                <a:solidFill>
                  <a:schemeClr val="bg1"/>
                </a:solidFill>
                <a:latin typeface="Space Grotesk" pitchFamily="2" charset="0"/>
                <a:cs typeface="Space Grotesk" pitchFamily="2" charset="0"/>
              </a:rPr>
              <a:t>Cost-Effective Learning:</a:t>
            </a:r>
            <a:r>
              <a:rPr lang="en-US" sz="1600" dirty="0">
                <a:solidFill>
                  <a:schemeClr val="bg1"/>
                </a:solidFill>
                <a:latin typeface="Space Grotesk" pitchFamily="2" charset="0"/>
                <a:cs typeface="Space Grotesk" pitchFamily="2" charset="0"/>
              </a:rPr>
              <a:t> Save money, relevant skills focus.</a:t>
            </a:r>
            <a:endParaRPr sz="1600" dirty="0">
              <a:solidFill>
                <a:schemeClr val="bg1"/>
              </a:solidFill>
              <a:latin typeface="Space Grotesk" pitchFamily="2" charset="0"/>
              <a:ea typeface="Space Grotesk"/>
              <a:cs typeface="Space Grotesk" pitchFamily="2" charset="0"/>
              <a:sym typeface="Space Grotesk"/>
            </a:endParaRPr>
          </a:p>
        </p:txBody>
      </p:sp>
      <p:pic>
        <p:nvPicPr>
          <p:cNvPr id="3" name="Picture 2">
            <a:extLst>
              <a:ext uri="{FF2B5EF4-FFF2-40B4-BE49-F238E27FC236}">
                <a16:creationId xmlns:a16="http://schemas.microsoft.com/office/drawing/2014/main" id="{5C8E5CB7-E6CD-42C4-934D-AC9878DD3605}"/>
              </a:ext>
            </a:extLst>
          </p:cNvPr>
          <p:cNvPicPr>
            <a:picLocks noChangeAspect="1"/>
          </p:cNvPicPr>
          <p:nvPr/>
        </p:nvPicPr>
        <p:blipFill>
          <a:blip r:embed="rId5"/>
          <a:stretch>
            <a:fillRect/>
          </a:stretch>
        </p:blipFill>
        <p:spPr>
          <a:xfrm>
            <a:off x="0" y="869094"/>
            <a:ext cx="4307501" cy="344600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Shape 1650"/>
        <p:cNvGrpSpPr/>
        <p:nvPr/>
      </p:nvGrpSpPr>
      <p:grpSpPr>
        <a:xfrm>
          <a:off x="0" y="0"/>
          <a:ext cx="0" cy="0"/>
          <a:chOff x="0" y="0"/>
          <a:chExt cx="0" cy="0"/>
        </a:xfrm>
      </p:grpSpPr>
      <p:pic>
        <p:nvPicPr>
          <p:cNvPr id="1651" name="Google Shape;1651;p112"/>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652" name="Google Shape;1652;p112"/>
          <p:cNvSpPr txBox="1">
            <a:spLocks noGrp="1"/>
          </p:cNvSpPr>
          <p:nvPr>
            <p:ph type="ctrTitle"/>
          </p:nvPr>
        </p:nvSpPr>
        <p:spPr>
          <a:xfrm>
            <a:off x="540450" y="913193"/>
            <a:ext cx="7752900" cy="569400"/>
          </a:xfrm>
          <a:prstGeom prst="rect">
            <a:avLst/>
          </a:prstGeom>
        </p:spPr>
        <p:txBody>
          <a:bodyPr spcFirstLastPara="1" wrap="square" lIns="0" tIns="0" rIns="91425" bIns="0" anchor="b" anchorCtr="0">
            <a:spAutoFit/>
          </a:bodyPr>
          <a:lstStyle/>
          <a:p>
            <a:pPr marL="0" lvl="0" indent="0" algn="l" rtl="0">
              <a:spcBef>
                <a:spcPts val="0"/>
              </a:spcBef>
              <a:spcAft>
                <a:spcPts val="0"/>
              </a:spcAft>
              <a:buNone/>
            </a:pPr>
            <a:r>
              <a:rPr lang="en-IN" sz="3700" dirty="0">
                <a:solidFill>
                  <a:srgbClr val="F4F0E0"/>
                </a:solidFill>
                <a:latin typeface="Space Grotesk Medium"/>
                <a:ea typeface="Space Grotesk Medium"/>
                <a:cs typeface="Space Grotesk Medium"/>
                <a:sym typeface="Space Grotesk Medium"/>
              </a:rPr>
              <a:t>Conclusion</a:t>
            </a:r>
            <a:endParaRPr sz="3700" dirty="0">
              <a:solidFill>
                <a:srgbClr val="F4F0E0"/>
              </a:solidFill>
              <a:latin typeface="Space Grotesk Medium"/>
              <a:ea typeface="Space Grotesk Medium"/>
              <a:cs typeface="Space Grotesk Medium"/>
              <a:sym typeface="Space Grotesk Medium"/>
            </a:endParaRPr>
          </a:p>
        </p:txBody>
      </p:sp>
      <p:sp>
        <p:nvSpPr>
          <p:cNvPr id="1653" name="Google Shape;1653;p112"/>
          <p:cNvSpPr txBox="1">
            <a:spLocks noGrp="1"/>
          </p:cNvSpPr>
          <p:nvPr>
            <p:ph type="ctrTitle"/>
          </p:nvPr>
        </p:nvSpPr>
        <p:spPr>
          <a:xfrm>
            <a:off x="540450" y="1467444"/>
            <a:ext cx="7758900" cy="2954655"/>
          </a:xfrm>
          <a:prstGeom prst="rect">
            <a:avLst/>
          </a:prstGeom>
        </p:spPr>
        <p:txBody>
          <a:bodyPr spcFirstLastPara="1" wrap="square" lIns="0" tIns="0" rIns="91425" bIns="0" anchor="b" anchorCtr="0">
            <a:spAutoFit/>
          </a:bodyPr>
          <a:lstStyle/>
          <a:p>
            <a:pPr lvl="0" algn="l"/>
            <a:r>
              <a:rPr lang="en-US" sz="2400" dirty="0" err="1">
                <a:solidFill>
                  <a:schemeClr val="bg1"/>
                </a:solidFill>
                <a:latin typeface="Space Grotesk" pitchFamily="2" charset="0"/>
                <a:cs typeface="Space Grotesk" pitchFamily="2" charset="0"/>
              </a:rPr>
              <a:t>VitalMinds</a:t>
            </a:r>
            <a:r>
              <a:rPr lang="en-US" sz="2400" dirty="0">
                <a:solidFill>
                  <a:schemeClr val="bg1"/>
                </a:solidFill>
                <a:latin typeface="Space Grotesk" pitchFamily="2" charset="0"/>
                <a:cs typeface="Space Grotesk" pitchFamily="2" charset="0"/>
              </a:rPr>
              <a:t> offers a centralized platform for users to access diverse courses in technology, business, spirituality, and health. This streamlined approach enhances the learning experience by saving time and effort while providing cost-effective solutions. Ultimately, </a:t>
            </a:r>
            <a:r>
              <a:rPr lang="en-US" sz="2400" dirty="0" err="1">
                <a:solidFill>
                  <a:schemeClr val="bg1"/>
                </a:solidFill>
                <a:latin typeface="Space Grotesk" pitchFamily="2" charset="0"/>
                <a:cs typeface="Space Grotesk" pitchFamily="2" charset="0"/>
              </a:rPr>
              <a:t>VitalMinds</a:t>
            </a:r>
            <a:r>
              <a:rPr lang="en-US" sz="2400" dirty="0">
                <a:solidFill>
                  <a:schemeClr val="bg1"/>
                </a:solidFill>
                <a:latin typeface="Space Grotesk" pitchFamily="2" charset="0"/>
                <a:cs typeface="Space Grotesk" pitchFamily="2" charset="0"/>
              </a:rPr>
              <a:t> empowers individuals to pursue their educational goals with ease and convenience.</a:t>
            </a:r>
            <a:endParaRPr sz="2400" dirty="0">
              <a:solidFill>
                <a:schemeClr val="bg1"/>
              </a:solidFill>
              <a:latin typeface="Space Grotesk" pitchFamily="2" charset="0"/>
              <a:ea typeface="Space Grotesk"/>
              <a:cs typeface="Space Grotesk" pitchFamily="2" charset="0"/>
              <a:sym typeface="Space Grotesk"/>
            </a:endParaRPr>
          </a:p>
        </p:txBody>
      </p:sp>
      <p:pic>
        <p:nvPicPr>
          <p:cNvPr id="1654" name="Google Shape;1654;p112"/>
          <p:cNvPicPr preferRelativeResize="0"/>
          <p:nvPr/>
        </p:nvPicPr>
        <p:blipFill rotWithShape="1">
          <a:blip r:embed="rId4">
            <a:alphaModFix/>
          </a:blip>
          <a:srcRect/>
          <a:stretch/>
        </p:blipFill>
        <p:spPr>
          <a:xfrm>
            <a:off x="701950" y="4663525"/>
            <a:ext cx="274075" cy="274075"/>
          </a:xfrm>
          <a:prstGeom prst="rect">
            <a:avLst/>
          </a:prstGeom>
          <a:noFill/>
          <a:ln>
            <a:noFill/>
          </a:ln>
        </p:spPr>
      </p:pic>
      <p:sp>
        <p:nvSpPr>
          <p:cNvPr id="1655" name="Google Shape;1655;p112"/>
          <p:cNvSpPr txBox="1">
            <a:spLocks noGrp="1"/>
          </p:cNvSpPr>
          <p:nvPr>
            <p:ph type="ctrTitle"/>
          </p:nvPr>
        </p:nvSpPr>
        <p:spPr>
          <a:xfrm>
            <a:off x="1061300" y="4715250"/>
            <a:ext cx="7082700" cy="15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1656" name="Google Shape;1656;p112"/>
          <p:cNvSpPr/>
          <p:nvPr/>
        </p:nvSpPr>
        <p:spPr>
          <a:xfrm>
            <a:off x="8143950" y="4633925"/>
            <a:ext cx="310800" cy="321300"/>
          </a:xfrm>
          <a:prstGeom prst="ellipse">
            <a:avLst/>
          </a:prstGeom>
          <a:solidFill>
            <a:srgbClr val="FF8B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FF"/>
              </a:solidFill>
            </a:endParaRPr>
          </a:p>
        </p:txBody>
      </p:sp>
      <p:sp>
        <p:nvSpPr>
          <p:cNvPr id="1657" name="Google Shape;1657;p112"/>
          <p:cNvSpPr txBox="1">
            <a:spLocks noGrp="1"/>
          </p:cNvSpPr>
          <p:nvPr>
            <p:ph type="sldNum" idx="12"/>
          </p:nvPr>
        </p:nvSpPr>
        <p:spPr>
          <a:xfrm>
            <a:off x="8094750" y="4657475"/>
            <a:ext cx="4092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05"/>
              <a:buNone/>
            </a:pPr>
            <a:fld id="{00000000-1234-1234-1234-123412341234}" type="slidenum">
              <a:rPr lang="en" sz="750" b="1">
                <a:solidFill>
                  <a:srgbClr val="1C1C1C"/>
                </a:solidFill>
              </a:rPr>
              <a:t>6</a:t>
            </a:fld>
            <a:endParaRPr sz="750" b="1">
              <a:solidFill>
                <a:srgbClr val="1C1C1C"/>
              </a:solidFil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Shape 482"/>
        <p:cNvGrpSpPr/>
        <p:nvPr/>
      </p:nvGrpSpPr>
      <p:grpSpPr>
        <a:xfrm>
          <a:off x="0" y="0"/>
          <a:ext cx="0" cy="0"/>
          <a:chOff x="0" y="0"/>
          <a:chExt cx="0" cy="0"/>
        </a:xfrm>
      </p:grpSpPr>
      <p:pic>
        <p:nvPicPr>
          <p:cNvPr id="483" name="Google Shape;483;p40"/>
          <p:cNvPicPr preferRelativeResize="0"/>
          <p:nvPr/>
        </p:nvPicPr>
        <p:blipFill rotWithShape="1">
          <a:blip r:embed="rId3">
            <a:alphaModFix/>
          </a:blip>
          <a:srcRect/>
          <a:stretch/>
        </p:blipFill>
        <p:spPr>
          <a:xfrm>
            <a:off x="0" y="49583"/>
            <a:ext cx="9144003" cy="5143501"/>
          </a:xfrm>
          <a:prstGeom prst="rect">
            <a:avLst/>
          </a:prstGeom>
          <a:noFill/>
          <a:ln>
            <a:noFill/>
          </a:ln>
        </p:spPr>
      </p:pic>
      <p:pic>
        <p:nvPicPr>
          <p:cNvPr id="484" name="Google Shape;484;p40"/>
          <p:cNvPicPr preferRelativeResize="0"/>
          <p:nvPr/>
        </p:nvPicPr>
        <p:blipFill rotWithShape="1">
          <a:blip r:embed="rId4">
            <a:alphaModFix/>
          </a:blip>
          <a:srcRect/>
          <a:stretch/>
        </p:blipFill>
        <p:spPr>
          <a:xfrm>
            <a:off x="701950" y="4663525"/>
            <a:ext cx="274075" cy="274075"/>
          </a:xfrm>
          <a:prstGeom prst="rect">
            <a:avLst/>
          </a:prstGeom>
          <a:noFill/>
          <a:ln>
            <a:noFill/>
          </a:ln>
        </p:spPr>
      </p:pic>
      <p:sp>
        <p:nvSpPr>
          <p:cNvPr id="485" name="Google Shape;485;p40"/>
          <p:cNvSpPr txBox="1">
            <a:spLocks noGrp="1"/>
          </p:cNvSpPr>
          <p:nvPr>
            <p:ph type="ctrTitle"/>
          </p:nvPr>
        </p:nvSpPr>
        <p:spPr>
          <a:xfrm>
            <a:off x="1061300" y="4715250"/>
            <a:ext cx="7082700" cy="15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100">
                <a:solidFill>
                  <a:srgbClr val="F4F0E0"/>
                </a:solidFill>
                <a:latin typeface="Space Grotesk Medium"/>
                <a:ea typeface="Space Grotesk Medium"/>
                <a:cs typeface="Space Grotesk Medium"/>
                <a:sym typeface="Space Grotesk Medium"/>
              </a:rPr>
              <a:t>Hacktoberfest: Section title goes here</a:t>
            </a:r>
            <a:endParaRPr sz="1100">
              <a:solidFill>
                <a:srgbClr val="F4F0E0"/>
              </a:solidFill>
              <a:latin typeface="Space Grotesk Medium"/>
              <a:ea typeface="Space Grotesk Medium"/>
              <a:cs typeface="Space Grotesk Medium"/>
              <a:sym typeface="Space Grotesk Medium"/>
            </a:endParaRPr>
          </a:p>
        </p:txBody>
      </p:sp>
      <p:sp>
        <p:nvSpPr>
          <p:cNvPr id="486" name="Google Shape;486;p40"/>
          <p:cNvSpPr/>
          <p:nvPr/>
        </p:nvSpPr>
        <p:spPr>
          <a:xfrm>
            <a:off x="8143950" y="4633925"/>
            <a:ext cx="310800" cy="321300"/>
          </a:xfrm>
          <a:prstGeom prst="ellipse">
            <a:avLst/>
          </a:prstGeom>
          <a:solidFill>
            <a:srgbClr val="FF8B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FF"/>
              </a:solidFill>
            </a:endParaRPr>
          </a:p>
        </p:txBody>
      </p:sp>
      <p:sp>
        <p:nvSpPr>
          <p:cNvPr id="487" name="Google Shape;487;p40"/>
          <p:cNvSpPr txBox="1">
            <a:spLocks noGrp="1"/>
          </p:cNvSpPr>
          <p:nvPr>
            <p:ph type="sldNum" idx="12"/>
          </p:nvPr>
        </p:nvSpPr>
        <p:spPr>
          <a:xfrm>
            <a:off x="8094750" y="4657475"/>
            <a:ext cx="4092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05"/>
              <a:buNone/>
            </a:pPr>
            <a:fld id="{00000000-1234-1234-1234-123412341234}" type="slidenum">
              <a:rPr lang="en" sz="750" b="1">
                <a:solidFill>
                  <a:srgbClr val="1C1C1C"/>
                </a:solidFill>
              </a:rPr>
              <a:t>7</a:t>
            </a:fld>
            <a:endParaRPr sz="750" b="1">
              <a:solidFill>
                <a:srgbClr val="1C1C1C"/>
              </a:solidFill>
            </a:endParaRPr>
          </a:p>
        </p:txBody>
      </p:sp>
      <p:sp>
        <p:nvSpPr>
          <p:cNvPr id="488" name="Google Shape;488;p40"/>
          <p:cNvSpPr txBox="1">
            <a:spLocks noGrp="1"/>
          </p:cNvSpPr>
          <p:nvPr>
            <p:ph type="ctrTitle"/>
          </p:nvPr>
        </p:nvSpPr>
        <p:spPr>
          <a:xfrm>
            <a:off x="838987" y="1059123"/>
            <a:ext cx="7752900" cy="184666"/>
          </a:xfrm>
          <a:prstGeom prst="rect">
            <a:avLst/>
          </a:prstGeom>
        </p:spPr>
        <p:txBody>
          <a:bodyPr spcFirstLastPara="1" wrap="square" lIns="91425" tIns="0" rIns="91425" bIns="0" anchor="b" anchorCtr="0">
            <a:spAutoFit/>
          </a:bodyPr>
          <a:lstStyle/>
          <a:p>
            <a:pPr lvl="0" algn="l"/>
            <a:r>
              <a:rPr lang="en-IN" sz="1200" dirty="0">
                <a:solidFill>
                  <a:schemeClr val="bg1"/>
                </a:solidFill>
                <a:latin typeface="Space Grotesk" pitchFamily="2" charset="0"/>
                <a:cs typeface="Space Grotesk" pitchFamily="2" charset="0"/>
              </a:rPr>
              <a:t>Dynamic Septet</a:t>
            </a:r>
            <a:endParaRPr sz="1200" dirty="0">
              <a:solidFill>
                <a:schemeClr val="bg1"/>
              </a:solidFill>
              <a:latin typeface="Space Grotesk" pitchFamily="2" charset="0"/>
              <a:ea typeface="Space Grotesk"/>
              <a:cs typeface="Space Grotesk" pitchFamily="2" charset="0"/>
              <a:sym typeface="Space Grotesk"/>
            </a:endParaRPr>
          </a:p>
        </p:txBody>
      </p:sp>
      <p:sp>
        <p:nvSpPr>
          <p:cNvPr id="489" name="Google Shape;489;p40"/>
          <p:cNvSpPr txBox="1">
            <a:spLocks noGrp="1"/>
          </p:cNvSpPr>
          <p:nvPr>
            <p:ph type="ctrTitle"/>
          </p:nvPr>
        </p:nvSpPr>
        <p:spPr>
          <a:xfrm>
            <a:off x="696229" y="466173"/>
            <a:ext cx="7752900" cy="569400"/>
          </a:xfrm>
          <a:prstGeom prst="rect">
            <a:avLst/>
          </a:prstGeom>
        </p:spPr>
        <p:txBody>
          <a:bodyPr spcFirstLastPara="1" wrap="square" lIns="91425" tIns="0" rIns="91425" bIns="0" anchor="b" anchorCtr="0">
            <a:spAutoFit/>
          </a:bodyPr>
          <a:lstStyle/>
          <a:p>
            <a:pPr marL="0" lvl="0" indent="0" algn="l" rtl="0">
              <a:spcBef>
                <a:spcPts val="0"/>
              </a:spcBef>
              <a:spcAft>
                <a:spcPts val="0"/>
              </a:spcAft>
              <a:buNone/>
            </a:pPr>
            <a:r>
              <a:rPr lang="en-IN" sz="3700" dirty="0">
                <a:solidFill>
                  <a:srgbClr val="F4F0E0"/>
                </a:solidFill>
                <a:latin typeface="Space Grotesk Medium"/>
                <a:ea typeface="Space Grotesk Medium"/>
                <a:cs typeface="Space Grotesk Medium"/>
                <a:sym typeface="Space Grotesk Medium"/>
              </a:rPr>
              <a:t>Team Amigos</a:t>
            </a:r>
            <a:endParaRPr sz="3700" dirty="0">
              <a:solidFill>
                <a:srgbClr val="F4F0E0"/>
              </a:solidFill>
              <a:latin typeface="Space Grotesk Medium"/>
              <a:ea typeface="Space Grotesk Medium"/>
              <a:cs typeface="Space Grotesk Medium"/>
              <a:sym typeface="Space Grotesk Medium"/>
            </a:endParaRPr>
          </a:p>
        </p:txBody>
      </p:sp>
      <p:pic>
        <p:nvPicPr>
          <p:cNvPr id="490" name="Google Shape;490;p40"/>
          <p:cNvPicPr preferRelativeResize="0"/>
          <p:nvPr/>
        </p:nvPicPr>
        <p:blipFill>
          <a:blip r:embed="rId5">
            <a:alphaModFix/>
          </a:blip>
          <a:stretch>
            <a:fillRect/>
          </a:stretch>
        </p:blipFill>
        <p:spPr>
          <a:xfrm>
            <a:off x="701950" y="1866625"/>
            <a:ext cx="1073851" cy="1057075"/>
          </a:xfrm>
          <a:prstGeom prst="rect">
            <a:avLst/>
          </a:prstGeom>
          <a:noFill/>
          <a:ln>
            <a:noFill/>
          </a:ln>
        </p:spPr>
      </p:pic>
      <p:pic>
        <p:nvPicPr>
          <p:cNvPr id="491" name="Google Shape;491;p40"/>
          <p:cNvPicPr preferRelativeResize="0"/>
          <p:nvPr/>
        </p:nvPicPr>
        <p:blipFill>
          <a:blip r:embed="rId6">
            <a:alphaModFix/>
          </a:blip>
          <a:stretch>
            <a:fillRect/>
          </a:stretch>
        </p:blipFill>
        <p:spPr>
          <a:xfrm>
            <a:off x="701950" y="1866625"/>
            <a:ext cx="949076" cy="932299"/>
          </a:xfrm>
          <a:prstGeom prst="rect">
            <a:avLst/>
          </a:prstGeom>
          <a:noFill/>
          <a:ln w="9525" cap="flat" cmpd="sng">
            <a:solidFill>
              <a:srgbClr val="1C1C1C"/>
            </a:solidFill>
            <a:prstDash val="solid"/>
            <a:round/>
            <a:headEnd type="none" w="sm" len="sm"/>
            <a:tailEnd type="none" w="sm" len="sm"/>
          </a:ln>
        </p:spPr>
      </p:pic>
      <p:sp>
        <p:nvSpPr>
          <p:cNvPr id="492" name="Google Shape;492;p40"/>
          <p:cNvSpPr txBox="1">
            <a:spLocks noGrp="1"/>
          </p:cNvSpPr>
          <p:nvPr>
            <p:ph type="ctrTitle"/>
          </p:nvPr>
        </p:nvSpPr>
        <p:spPr>
          <a:xfrm>
            <a:off x="1953571" y="2022952"/>
            <a:ext cx="2481000" cy="277200"/>
          </a:xfrm>
          <a:prstGeom prst="rect">
            <a:avLst/>
          </a:prstGeom>
        </p:spPr>
        <p:txBody>
          <a:bodyPr spcFirstLastPara="1" wrap="square" lIns="91425" tIns="0" rIns="91425" bIns="0" anchor="b" anchorCtr="0">
            <a:spAutoFit/>
          </a:bodyPr>
          <a:lstStyle/>
          <a:p>
            <a:pPr marL="0" lvl="0" indent="0" algn="l" rtl="0">
              <a:spcBef>
                <a:spcPts val="0"/>
              </a:spcBef>
              <a:spcAft>
                <a:spcPts val="0"/>
              </a:spcAft>
              <a:buNone/>
            </a:pPr>
            <a:r>
              <a:rPr lang="en-IN" sz="1800" dirty="0" err="1">
                <a:solidFill>
                  <a:srgbClr val="F4F0E0"/>
                </a:solidFill>
                <a:latin typeface="Space Grotesk Medium"/>
                <a:ea typeface="Space Grotesk Medium"/>
                <a:cs typeface="Space Grotesk Medium"/>
                <a:sym typeface="Space Grotesk Medium"/>
              </a:rPr>
              <a:t>Ruchitha</a:t>
            </a:r>
            <a:r>
              <a:rPr lang="en-IN" sz="1800" dirty="0">
                <a:solidFill>
                  <a:srgbClr val="F4F0E0"/>
                </a:solidFill>
                <a:latin typeface="Space Grotesk Medium"/>
                <a:ea typeface="Space Grotesk Medium"/>
                <a:cs typeface="Space Grotesk Medium"/>
                <a:sym typeface="Space Grotesk Medium"/>
              </a:rPr>
              <a:t> S </a:t>
            </a:r>
            <a:r>
              <a:rPr lang="en-IN" sz="1800" dirty="0" err="1">
                <a:solidFill>
                  <a:srgbClr val="F4F0E0"/>
                </a:solidFill>
                <a:latin typeface="Space Grotesk Medium"/>
                <a:ea typeface="Space Grotesk Medium"/>
                <a:cs typeface="Space Grotesk Medium"/>
                <a:sym typeface="Space Grotesk Medium"/>
              </a:rPr>
              <a:t>S</a:t>
            </a:r>
            <a:endParaRPr sz="1800" dirty="0">
              <a:solidFill>
                <a:srgbClr val="F4F0E0"/>
              </a:solidFill>
              <a:latin typeface="Space Grotesk Medium"/>
              <a:ea typeface="Space Grotesk Medium"/>
              <a:cs typeface="Space Grotesk Medium"/>
              <a:sym typeface="Space Grotesk Medium"/>
            </a:endParaRPr>
          </a:p>
        </p:txBody>
      </p:sp>
      <p:sp>
        <p:nvSpPr>
          <p:cNvPr id="493" name="Google Shape;493;p40"/>
          <p:cNvSpPr txBox="1">
            <a:spLocks noGrp="1"/>
          </p:cNvSpPr>
          <p:nvPr>
            <p:ph type="ctrTitle"/>
          </p:nvPr>
        </p:nvSpPr>
        <p:spPr>
          <a:xfrm>
            <a:off x="1953571" y="2272110"/>
            <a:ext cx="2481000" cy="430887"/>
          </a:xfrm>
          <a:prstGeom prst="rect">
            <a:avLst/>
          </a:prstGeom>
        </p:spPr>
        <p:txBody>
          <a:bodyPr spcFirstLastPara="1" wrap="square" lIns="91425" tIns="0" rIns="91425" bIns="0" anchor="b" anchorCtr="0">
            <a:spAutoFit/>
          </a:bodyPr>
          <a:lstStyle/>
          <a:p>
            <a:pPr marL="0" lvl="0" indent="0" algn="l" rtl="0">
              <a:spcBef>
                <a:spcPts val="0"/>
              </a:spcBef>
              <a:spcAft>
                <a:spcPts val="0"/>
              </a:spcAft>
              <a:buNone/>
            </a:pPr>
            <a:r>
              <a:rPr lang="en-US" sz="1400" dirty="0">
                <a:solidFill>
                  <a:srgbClr val="F4F0E0"/>
                </a:solidFill>
                <a:latin typeface="Space Grotesk"/>
                <a:ea typeface="Space Grotesk"/>
                <a:cs typeface="Space Grotesk"/>
                <a:sym typeface="Space Grotesk"/>
              </a:rPr>
              <a:t>1KI22CS097</a:t>
            </a:r>
            <a:br>
              <a:rPr lang="en-US" sz="1400" dirty="0">
                <a:solidFill>
                  <a:srgbClr val="F4F0E0"/>
                </a:solidFill>
                <a:latin typeface="Space Grotesk"/>
                <a:ea typeface="Space Grotesk"/>
                <a:cs typeface="Space Grotesk"/>
                <a:sym typeface="Space Grotesk"/>
              </a:rPr>
            </a:br>
            <a:r>
              <a:rPr lang="en-US" sz="1400" dirty="0">
                <a:solidFill>
                  <a:srgbClr val="F4F0E0"/>
                </a:solidFill>
                <a:latin typeface="Space Grotesk"/>
                <a:ea typeface="Space Grotesk"/>
                <a:cs typeface="Space Grotesk"/>
                <a:sym typeface="Space Grotesk"/>
              </a:rPr>
              <a:t>ruchithassr@gmail.com</a:t>
            </a:r>
            <a:endParaRPr sz="1400" dirty="0">
              <a:solidFill>
                <a:srgbClr val="F4F0E0"/>
              </a:solidFill>
              <a:latin typeface="Space Grotesk"/>
              <a:ea typeface="Space Grotesk"/>
              <a:cs typeface="Space Grotesk"/>
              <a:sym typeface="Space Grotesk"/>
            </a:endParaRPr>
          </a:p>
        </p:txBody>
      </p:sp>
      <p:pic>
        <p:nvPicPr>
          <p:cNvPr id="494" name="Google Shape;494;p40"/>
          <p:cNvPicPr preferRelativeResize="0"/>
          <p:nvPr/>
        </p:nvPicPr>
        <p:blipFill>
          <a:blip r:embed="rId5">
            <a:alphaModFix/>
          </a:blip>
          <a:stretch>
            <a:fillRect/>
          </a:stretch>
        </p:blipFill>
        <p:spPr>
          <a:xfrm>
            <a:off x="701950" y="3228500"/>
            <a:ext cx="1073851" cy="1057075"/>
          </a:xfrm>
          <a:prstGeom prst="rect">
            <a:avLst/>
          </a:prstGeom>
          <a:noFill/>
          <a:ln>
            <a:noFill/>
          </a:ln>
        </p:spPr>
      </p:pic>
      <p:pic>
        <p:nvPicPr>
          <p:cNvPr id="495" name="Google Shape;495;p40"/>
          <p:cNvPicPr preferRelativeResize="0"/>
          <p:nvPr/>
        </p:nvPicPr>
        <p:blipFill>
          <a:blip r:embed="rId6">
            <a:alphaModFix/>
          </a:blip>
          <a:stretch>
            <a:fillRect/>
          </a:stretch>
        </p:blipFill>
        <p:spPr>
          <a:xfrm>
            <a:off x="701950" y="3228500"/>
            <a:ext cx="949076" cy="932299"/>
          </a:xfrm>
          <a:prstGeom prst="rect">
            <a:avLst/>
          </a:prstGeom>
          <a:noFill/>
          <a:ln w="9525" cap="flat" cmpd="sng">
            <a:solidFill>
              <a:srgbClr val="1C1C1C"/>
            </a:solidFill>
            <a:prstDash val="solid"/>
            <a:round/>
            <a:headEnd type="none" w="sm" len="sm"/>
            <a:tailEnd type="none" w="sm" len="sm"/>
          </a:ln>
        </p:spPr>
      </p:pic>
      <p:sp>
        <p:nvSpPr>
          <p:cNvPr id="496" name="Google Shape;496;p40"/>
          <p:cNvSpPr txBox="1">
            <a:spLocks noGrp="1"/>
          </p:cNvSpPr>
          <p:nvPr>
            <p:ph type="ctrTitle"/>
          </p:nvPr>
        </p:nvSpPr>
        <p:spPr>
          <a:xfrm>
            <a:off x="1953571" y="3385028"/>
            <a:ext cx="2755860" cy="276999"/>
          </a:xfrm>
          <a:prstGeom prst="rect">
            <a:avLst/>
          </a:prstGeom>
        </p:spPr>
        <p:txBody>
          <a:bodyPr spcFirstLastPara="1" wrap="square" lIns="91425" tIns="0" rIns="91425" bIns="0" anchor="b" anchorCtr="0">
            <a:spAutoFit/>
          </a:bodyPr>
          <a:lstStyle/>
          <a:p>
            <a:pPr lvl="0" algn="l"/>
            <a:r>
              <a:rPr lang="en-IN" sz="1800" dirty="0" err="1">
                <a:solidFill>
                  <a:srgbClr val="F4F0E0"/>
                </a:solidFill>
                <a:latin typeface="Space Grotesk Medium"/>
                <a:ea typeface="Space Grotesk Medium"/>
                <a:cs typeface="Space Grotesk Medium"/>
                <a:sym typeface="Space Grotesk Medium"/>
              </a:rPr>
              <a:t>Shivakumar</a:t>
            </a:r>
            <a:r>
              <a:rPr lang="en-IN" sz="1800" dirty="0">
                <a:solidFill>
                  <a:srgbClr val="F4F0E0"/>
                </a:solidFill>
                <a:latin typeface="Space Grotesk Medium"/>
                <a:ea typeface="Space Grotesk Medium"/>
                <a:cs typeface="Space Grotesk Medium"/>
                <a:sym typeface="Space Grotesk Medium"/>
              </a:rPr>
              <a:t> S </a:t>
            </a:r>
            <a:r>
              <a:rPr lang="en-IN" sz="1800" dirty="0" err="1">
                <a:solidFill>
                  <a:srgbClr val="F4F0E0"/>
                </a:solidFill>
                <a:latin typeface="Space Grotesk Medium"/>
                <a:ea typeface="Space Grotesk Medium"/>
                <a:cs typeface="Space Grotesk Medium"/>
                <a:sym typeface="Space Grotesk Medium"/>
              </a:rPr>
              <a:t>Paraddi</a:t>
            </a:r>
            <a:endParaRPr sz="1800" dirty="0">
              <a:solidFill>
                <a:srgbClr val="F4F0E0"/>
              </a:solidFill>
              <a:latin typeface="Space Grotesk Medium"/>
              <a:ea typeface="Space Grotesk Medium"/>
              <a:cs typeface="Space Grotesk Medium"/>
              <a:sym typeface="Space Grotesk Medium"/>
            </a:endParaRPr>
          </a:p>
        </p:txBody>
      </p:sp>
      <p:sp>
        <p:nvSpPr>
          <p:cNvPr id="497" name="Google Shape;497;p40"/>
          <p:cNvSpPr txBox="1">
            <a:spLocks noGrp="1"/>
          </p:cNvSpPr>
          <p:nvPr>
            <p:ph type="ctrTitle"/>
          </p:nvPr>
        </p:nvSpPr>
        <p:spPr>
          <a:xfrm>
            <a:off x="1939435" y="3729911"/>
            <a:ext cx="3079016" cy="369332"/>
          </a:xfrm>
          <a:prstGeom prst="rect">
            <a:avLst/>
          </a:prstGeom>
        </p:spPr>
        <p:txBody>
          <a:bodyPr spcFirstLastPara="1" wrap="square" lIns="91425" tIns="0" rIns="91425" bIns="0" anchor="b" anchorCtr="0">
            <a:spAutoFit/>
          </a:bodyPr>
          <a:lstStyle/>
          <a:p>
            <a:pPr lvl="0" algn="l"/>
            <a:r>
              <a:rPr lang="en-US" sz="1200" dirty="0">
                <a:solidFill>
                  <a:srgbClr val="F4F0E0"/>
                </a:solidFill>
                <a:latin typeface="Space Grotesk"/>
                <a:ea typeface="Space Grotesk"/>
                <a:cs typeface="Space Grotesk"/>
                <a:sym typeface="Space Grotesk"/>
              </a:rPr>
              <a:t>1KI22CS102</a:t>
            </a:r>
            <a:br>
              <a:rPr lang="en-US" sz="1200" dirty="0">
                <a:solidFill>
                  <a:srgbClr val="F4F0E0"/>
                </a:solidFill>
                <a:latin typeface="Space Grotesk"/>
                <a:ea typeface="Space Grotesk"/>
                <a:cs typeface="Space Grotesk"/>
                <a:sym typeface="Space Grotesk"/>
              </a:rPr>
            </a:br>
            <a:r>
              <a:rPr lang="en-US" sz="1200" dirty="0">
                <a:solidFill>
                  <a:srgbClr val="F4F0E0"/>
                </a:solidFill>
                <a:latin typeface="Space Grotesk"/>
                <a:ea typeface="Space Grotesk"/>
                <a:cs typeface="Space Grotesk"/>
                <a:sym typeface="Space Grotesk"/>
              </a:rPr>
              <a:t>paraddishivakumar@gmail.com</a:t>
            </a:r>
            <a:endParaRPr sz="1200" dirty="0">
              <a:solidFill>
                <a:srgbClr val="F4F0E0"/>
              </a:solidFill>
              <a:latin typeface="Space Grotesk"/>
              <a:ea typeface="Space Grotesk"/>
              <a:cs typeface="Space Grotesk"/>
              <a:sym typeface="Space Grotesk"/>
            </a:endParaRPr>
          </a:p>
        </p:txBody>
      </p:sp>
      <p:pic>
        <p:nvPicPr>
          <p:cNvPr id="498" name="Google Shape;498;p40"/>
          <p:cNvPicPr preferRelativeResize="0"/>
          <p:nvPr/>
        </p:nvPicPr>
        <p:blipFill>
          <a:blip r:embed="rId5">
            <a:alphaModFix/>
          </a:blip>
          <a:stretch>
            <a:fillRect/>
          </a:stretch>
        </p:blipFill>
        <p:spPr>
          <a:xfrm>
            <a:off x="4712175" y="1866625"/>
            <a:ext cx="1073851" cy="1057075"/>
          </a:xfrm>
          <a:prstGeom prst="rect">
            <a:avLst/>
          </a:prstGeom>
          <a:noFill/>
          <a:ln>
            <a:noFill/>
          </a:ln>
        </p:spPr>
      </p:pic>
      <p:pic>
        <p:nvPicPr>
          <p:cNvPr id="499" name="Google Shape;499;p40"/>
          <p:cNvPicPr preferRelativeResize="0"/>
          <p:nvPr/>
        </p:nvPicPr>
        <p:blipFill>
          <a:blip r:embed="rId6">
            <a:alphaModFix/>
          </a:blip>
          <a:stretch>
            <a:fillRect/>
          </a:stretch>
        </p:blipFill>
        <p:spPr>
          <a:xfrm>
            <a:off x="4712175" y="1866625"/>
            <a:ext cx="949076" cy="932299"/>
          </a:xfrm>
          <a:prstGeom prst="rect">
            <a:avLst/>
          </a:prstGeom>
          <a:noFill/>
          <a:ln w="9525" cap="flat" cmpd="sng">
            <a:solidFill>
              <a:srgbClr val="1C1C1C"/>
            </a:solidFill>
            <a:prstDash val="solid"/>
            <a:round/>
            <a:headEnd type="none" w="sm" len="sm"/>
            <a:tailEnd type="none" w="sm" len="sm"/>
          </a:ln>
        </p:spPr>
      </p:pic>
      <p:sp>
        <p:nvSpPr>
          <p:cNvPr id="500" name="Google Shape;500;p40"/>
          <p:cNvSpPr txBox="1">
            <a:spLocks noGrp="1"/>
          </p:cNvSpPr>
          <p:nvPr>
            <p:ph type="ctrTitle"/>
          </p:nvPr>
        </p:nvSpPr>
        <p:spPr>
          <a:xfrm>
            <a:off x="5963796" y="2022952"/>
            <a:ext cx="2481000" cy="277200"/>
          </a:xfrm>
          <a:prstGeom prst="rect">
            <a:avLst/>
          </a:prstGeom>
        </p:spPr>
        <p:txBody>
          <a:bodyPr spcFirstLastPara="1" wrap="square" lIns="91425" tIns="0" rIns="91425" bIns="0" anchor="b" anchorCtr="0">
            <a:spAutoFit/>
          </a:bodyPr>
          <a:lstStyle/>
          <a:p>
            <a:pPr marL="0" lvl="0" indent="0" algn="l" rtl="0">
              <a:spcBef>
                <a:spcPts val="0"/>
              </a:spcBef>
              <a:spcAft>
                <a:spcPts val="0"/>
              </a:spcAft>
              <a:buNone/>
            </a:pPr>
            <a:r>
              <a:rPr lang="en-IN" sz="1800" dirty="0" err="1">
                <a:solidFill>
                  <a:srgbClr val="F4F0E0"/>
                </a:solidFill>
                <a:latin typeface="Space Grotesk Medium"/>
                <a:ea typeface="Space Grotesk Medium"/>
                <a:cs typeface="Space Grotesk Medium"/>
                <a:sym typeface="Space Grotesk Medium"/>
              </a:rPr>
              <a:t>Prathibha</a:t>
            </a:r>
            <a:r>
              <a:rPr lang="en-IN" sz="1800" dirty="0">
                <a:solidFill>
                  <a:srgbClr val="F4F0E0"/>
                </a:solidFill>
                <a:latin typeface="Space Grotesk Medium"/>
                <a:ea typeface="Space Grotesk Medium"/>
                <a:cs typeface="Space Grotesk Medium"/>
                <a:sym typeface="Space Grotesk Medium"/>
              </a:rPr>
              <a:t> B R</a:t>
            </a:r>
            <a:endParaRPr sz="1800" dirty="0">
              <a:solidFill>
                <a:srgbClr val="F4F0E0"/>
              </a:solidFill>
              <a:latin typeface="Space Grotesk Medium"/>
              <a:ea typeface="Space Grotesk Medium"/>
              <a:cs typeface="Space Grotesk Medium"/>
              <a:sym typeface="Space Grotesk Medium"/>
            </a:endParaRPr>
          </a:p>
        </p:txBody>
      </p:sp>
      <p:sp>
        <p:nvSpPr>
          <p:cNvPr id="501" name="Google Shape;501;p40"/>
          <p:cNvSpPr txBox="1">
            <a:spLocks noGrp="1"/>
          </p:cNvSpPr>
          <p:nvPr>
            <p:ph type="ctrTitle"/>
          </p:nvPr>
        </p:nvSpPr>
        <p:spPr>
          <a:xfrm>
            <a:off x="5963796" y="2366440"/>
            <a:ext cx="2897246" cy="430887"/>
          </a:xfrm>
          <a:prstGeom prst="rect">
            <a:avLst/>
          </a:prstGeom>
        </p:spPr>
        <p:txBody>
          <a:bodyPr spcFirstLastPara="1" wrap="square" lIns="91425" tIns="0" rIns="91425" bIns="0" anchor="b" anchorCtr="0">
            <a:spAutoFit/>
          </a:bodyPr>
          <a:lstStyle/>
          <a:p>
            <a:pPr lvl="0" algn="l"/>
            <a:r>
              <a:rPr lang="en-US" sz="1400" dirty="0">
                <a:solidFill>
                  <a:srgbClr val="F4F0E0"/>
                </a:solidFill>
                <a:latin typeface="Space Grotesk"/>
                <a:ea typeface="Space Grotesk"/>
                <a:cs typeface="Space Grotesk"/>
                <a:sym typeface="Space Grotesk"/>
              </a:rPr>
              <a:t>1KI22CS085</a:t>
            </a:r>
            <a:br>
              <a:rPr lang="en-US" sz="1400" dirty="0">
                <a:solidFill>
                  <a:srgbClr val="F4F0E0"/>
                </a:solidFill>
                <a:latin typeface="Space Grotesk"/>
                <a:ea typeface="Space Grotesk"/>
                <a:cs typeface="Space Grotesk"/>
                <a:sym typeface="Space Grotesk"/>
              </a:rPr>
            </a:br>
            <a:r>
              <a:rPr lang="en-US" sz="1400" dirty="0">
                <a:solidFill>
                  <a:srgbClr val="F4F0E0"/>
                </a:solidFill>
                <a:latin typeface="Space Grotesk"/>
                <a:ea typeface="Space Grotesk"/>
                <a:cs typeface="Space Grotesk"/>
                <a:sym typeface="Space Grotesk"/>
              </a:rPr>
              <a:t>prathibhadevangp@gmail.com</a:t>
            </a:r>
            <a:endParaRPr sz="1400" dirty="0">
              <a:solidFill>
                <a:srgbClr val="F4F0E0"/>
              </a:solidFill>
              <a:latin typeface="Space Grotesk"/>
              <a:ea typeface="Space Grotesk"/>
              <a:cs typeface="Space Grotesk"/>
              <a:sym typeface="Space Grotesk"/>
            </a:endParaRPr>
          </a:p>
        </p:txBody>
      </p:sp>
      <p:pic>
        <p:nvPicPr>
          <p:cNvPr id="502" name="Google Shape;502;p40"/>
          <p:cNvPicPr preferRelativeResize="0"/>
          <p:nvPr/>
        </p:nvPicPr>
        <p:blipFill>
          <a:blip r:embed="rId5">
            <a:alphaModFix/>
          </a:blip>
          <a:stretch>
            <a:fillRect/>
          </a:stretch>
        </p:blipFill>
        <p:spPr>
          <a:xfrm>
            <a:off x="4712175" y="3228500"/>
            <a:ext cx="1073851" cy="1057075"/>
          </a:xfrm>
          <a:prstGeom prst="rect">
            <a:avLst/>
          </a:prstGeom>
          <a:noFill/>
          <a:ln>
            <a:noFill/>
          </a:ln>
        </p:spPr>
      </p:pic>
      <p:pic>
        <p:nvPicPr>
          <p:cNvPr id="503" name="Google Shape;503;p40"/>
          <p:cNvPicPr preferRelativeResize="0"/>
          <p:nvPr/>
        </p:nvPicPr>
        <p:blipFill>
          <a:blip r:embed="rId6">
            <a:alphaModFix/>
          </a:blip>
          <a:stretch>
            <a:fillRect/>
          </a:stretch>
        </p:blipFill>
        <p:spPr>
          <a:xfrm>
            <a:off x="4712175" y="3228500"/>
            <a:ext cx="949076" cy="932299"/>
          </a:xfrm>
          <a:prstGeom prst="rect">
            <a:avLst/>
          </a:prstGeom>
          <a:noFill/>
          <a:ln w="9525" cap="flat" cmpd="sng">
            <a:solidFill>
              <a:srgbClr val="1C1C1C"/>
            </a:solidFill>
            <a:prstDash val="solid"/>
            <a:round/>
            <a:headEnd type="none" w="sm" len="sm"/>
            <a:tailEnd type="none" w="sm" len="sm"/>
          </a:ln>
        </p:spPr>
      </p:pic>
      <p:sp>
        <p:nvSpPr>
          <p:cNvPr id="504" name="Google Shape;504;p40"/>
          <p:cNvSpPr txBox="1">
            <a:spLocks noGrp="1"/>
          </p:cNvSpPr>
          <p:nvPr>
            <p:ph type="ctrTitle"/>
          </p:nvPr>
        </p:nvSpPr>
        <p:spPr>
          <a:xfrm>
            <a:off x="5963796" y="3384827"/>
            <a:ext cx="2481000" cy="277200"/>
          </a:xfrm>
          <a:prstGeom prst="rect">
            <a:avLst/>
          </a:prstGeom>
        </p:spPr>
        <p:txBody>
          <a:bodyPr spcFirstLastPara="1" wrap="square" lIns="91425" tIns="0" rIns="91425" bIns="0" anchor="b" anchorCtr="0">
            <a:spAutoFit/>
          </a:bodyPr>
          <a:lstStyle/>
          <a:p>
            <a:pPr marL="0" lvl="0" indent="0" algn="l" rtl="0">
              <a:spcBef>
                <a:spcPts val="0"/>
              </a:spcBef>
              <a:spcAft>
                <a:spcPts val="0"/>
              </a:spcAft>
              <a:buNone/>
            </a:pPr>
            <a:r>
              <a:rPr lang="en-IN" sz="1800" dirty="0">
                <a:solidFill>
                  <a:srgbClr val="F4F0E0"/>
                </a:solidFill>
                <a:latin typeface="Space Grotesk Medium"/>
                <a:ea typeface="Space Grotesk Medium"/>
                <a:cs typeface="Space Grotesk Medium"/>
                <a:sym typeface="Space Grotesk Medium"/>
              </a:rPr>
              <a:t>Rudresh M</a:t>
            </a:r>
            <a:endParaRPr sz="1800" dirty="0">
              <a:solidFill>
                <a:srgbClr val="F4F0E0"/>
              </a:solidFill>
              <a:latin typeface="Space Grotesk Medium"/>
              <a:ea typeface="Space Grotesk Medium"/>
              <a:cs typeface="Space Grotesk Medium"/>
              <a:sym typeface="Space Grotesk Medium"/>
            </a:endParaRPr>
          </a:p>
        </p:txBody>
      </p:sp>
      <p:sp>
        <p:nvSpPr>
          <p:cNvPr id="505" name="Google Shape;505;p40"/>
          <p:cNvSpPr txBox="1">
            <a:spLocks noGrp="1"/>
          </p:cNvSpPr>
          <p:nvPr>
            <p:ph type="ctrTitle"/>
          </p:nvPr>
        </p:nvSpPr>
        <p:spPr>
          <a:xfrm>
            <a:off x="6022950" y="3699976"/>
            <a:ext cx="2481000" cy="430887"/>
          </a:xfrm>
          <a:prstGeom prst="rect">
            <a:avLst/>
          </a:prstGeom>
        </p:spPr>
        <p:txBody>
          <a:bodyPr spcFirstLastPara="1" wrap="square" lIns="91425" tIns="0" rIns="91425" bIns="0" anchor="b" anchorCtr="0">
            <a:spAutoFit/>
          </a:bodyPr>
          <a:lstStyle/>
          <a:p>
            <a:pPr marL="0" lvl="0" indent="0" algn="l" rtl="0">
              <a:spcBef>
                <a:spcPts val="0"/>
              </a:spcBef>
              <a:spcAft>
                <a:spcPts val="0"/>
              </a:spcAft>
              <a:buNone/>
            </a:pPr>
            <a:r>
              <a:rPr lang="en-US" sz="1400" dirty="0">
                <a:solidFill>
                  <a:srgbClr val="F4F0E0"/>
                </a:solidFill>
                <a:latin typeface="Space Grotesk"/>
                <a:ea typeface="Space Grotesk"/>
                <a:cs typeface="Space Grotesk"/>
                <a:sym typeface="Space Grotesk"/>
              </a:rPr>
              <a:t>1KI22CS098</a:t>
            </a:r>
            <a:br>
              <a:rPr lang="en-US" sz="1400" dirty="0">
                <a:solidFill>
                  <a:srgbClr val="F4F0E0"/>
                </a:solidFill>
                <a:latin typeface="Space Grotesk"/>
                <a:ea typeface="Space Grotesk"/>
                <a:cs typeface="Space Grotesk"/>
                <a:sym typeface="Space Grotesk"/>
              </a:rPr>
            </a:br>
            <a:r>
              <a:rPr lang="en-US" sz="1400" dirty="0">
                <a:solidFill>
                  <a:srgbClr val="F4F0E0"/>
                </a:solidFill>
                <a:latin typeface="Space Grotesk"/>
                <a:ea typeface="Space Grotesk"/>
                <a:cs typeface="Space Grotesk"/>
                <a:sym typeface="Space Grotesk"/>
              </a:rPr>
              <a:t>rudratiptur@gmail.com</a:t>
            </a:r>
            <a:endParaRPr sz="1400" dirty="0">
              <a:solidFill>
                <a:srgbClr val="F4F0E0"/>
              </a:solidFill>
              <a:latin typeface="Space Grotesk"/>
              <a:ea typeface="Space Grotesk"/>
              <a:cs typeface="Space Grotesk"/>
              <a:sym typeface="Space Grotesk"/>
            </a:endParaRPr>
          </a:p>
        </p:txBody>
      </p:sp>
      <p:pic>
        <p:nvPicPr>
          <p:cNvPr id="3" name="Picture 2">
            <a:extLst>
              <a:ext uri="{FF2B5EF4-FFF2-40B4-BE49-F238E27FC236}">
                <a16:creationId xmlns:a16="http://schemas.microsoft.com/office/drawing/2014/main" id="{EBCD0322-F01E-4AFC-8885-FA0F3EDE2475}"/>
              </a:ext>
            </a:extLst>
          </p:cNvPr>
          <p:cNvPicPr>
            <a:picLocks noChangeAspect="1"/>
          </p:cNvPicPr>
          <p:nvPr/>
        </p:nvPicPr>
        <p:blipFill rotWithShape="1">
          <a:blip r:embed="rId7"/>
          <a:srcRect l="13239" t="16680" r="29750" b="48625"/>
          <a:stretch/>
        </p:blipFill>
        <p:spPr>
          <a:xfrm>
            <a:off x="4712175" y="1866624"/>
            <a:ext cx="928739" cy="910892"/>
          </a:xfrm>
          <a:prstGeom prst="rect">
            <a:avLst/>
          </a:prstGeom>
        </p:spPr>
      </p:pic>
      <p:pic>
        <p:nvPicPr>
          <p:cNvPr id="5" name="Picture 4">
            <a:extLst>
              <a:ext uri="{FF2B5EF4-FFF2-40B4-BE49-F238E27FC236}">
                <a16:creationId xmlns:a16="http://schemas.microsoft.com/office/drawing/2014/main" id="{A50812E6-9229-4735-BE6B-0D0B8D9CD947}"/>
              </a:ext>
            </a:extLst>
          </p:cNvPr>
          <p:cNvPicPr>
            <a:picLocks noChangeAspect="1"/>
          </p:cNvPicPr>
          <p:nvPr/>
        </p:nvPicPr>
        <p:blipFill rotWithShape="1">
          <a:blip r:embed="rId8"/>
          <a:srcRect l="6256" r="4962" b="38371"/>
          <a:stretch/>
        </p:blipFill>
        <p:spPr>
          <a:xfrm>
            <a:off x="720275" y="1876773"/>
            <a:ext cx="930751" cy="900743"/>
          </a:xfrm>
          <a:prstGeom prst="rect">
            <a:avLst/>
          </a:prstGeom>
        </p:spPr>
      </p:pic>
      <p:pic>
        <p:nvPicPr>
          <p:cNvPr id="9" name="Picture 8">
            <a:extLst>
              <a:ext uri="{FF2B5EF4-FFF2-40B4-BE49-F238E27FC236}">
                <a16:creationId xmlns:a16="http://schemas.microsoft.com/office/drawing/2014/main" id="{6D0A6A88-92D2-4E34-83BD-E9D07612364F}"/>
              </a:ext>
            </a:extLst>
          </p:cNvPr>
          <p:cNvPicPr>
            <a:picLocks noChangeAspect="1"/>
          </p:cNvPicPr>
          <p:nvPr/>
        </p:nvPicPr>
        <p:blipFill rotWithShape="1">
          <a:blip r:embed="rId9"/>
          <a:srcRect l="11212" t="14950" r="17676" b="50000"/>
          <a:stretch/>
        </p:blipFill>
        <p:spPr>
          <a:xfrm>
            <a:off x="703684" y="3242418"/>
            <a:ext cx="987211" cy="894495"/>
          </a:xfrm>
          <a:prstGeom prst="rect">
            <a:avLst/>
          </a:prstGeom>
        </p:spPr>
      </p:pic>
      <p:pic>
        <p:nvPicPr>
          <p:cNvPr id="11" name="Picture 10">
            <a:extLst>
              <a:ext uri="{FF2B5EF4-FFF2-40B4-BE49-F238E27FC236}">
                <a16:creationId xmlns:a16="http://schemas.microsoft.com/office/drawing/2014/main" id="{B82DEBA5-4460-4383-B510-9AD5C6692866}"/>
              </a:ext>
            </a:extLst>
          </p:cNvPr>
          <p:cNvPicPr>
            <a:picLocks noChangeAspect="1"/>
          </p:cNvPicPr>
          <p:nvPr/>
        </p:nvPicPr>
        <p:blipFill rotWithShape="1">
          <a:blip r:embed="rId10"/>
          <a:srcRect l="17273" t="7474" r="25512" b="53433"/>
          <a:stretch/>
        </p:blipFill>
        <p:spPr>
          <a:xfrm>
            <a:off x="4709431" y="3228500"/>
            <a:ext cx="928740" cy="95184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Shape 1742"/>
        <p:cNvGrpSpPr/>
        <p:nvPr/>
      </p:nvGrpSpPr>
      <p:grpSpPr>
        <a:xfrm>
          <a:off x="0" y="0"/>
          <a:ext cx="0" cy="0"/>
          <a:chOff x="0" y="0"/>
          <a:chExt cx="0" cy="0"/>
        </a:xfrm>
      </p:grpSpPr>
      <p:pic>
        <p:nvPicPr>
          <p:cNvPr id="1743" name="Google Shape;1743;p124"/>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744" name="Google Shape;1744;p124"/>
          <p:cNvSpPr txBox="1">
            <a:spLocks noGrp="1"/>
          </p:cNvSpPr>
          <p:nvPr>
            <p:ph type="ctrTitle"/>
          </p:nvPr>
        </p:nvSpPr>
        <p:spPr>
          <a:xfrm>
            <a:off x="695249" y="574877"/>
            <a:ext cx="7752900" cy="815700"/>
          </a:xfrm>
          <a:prstGeom prst="rect">
            <a:avLst/>
          </a:prstGeom>
        </p:spPr>
        <p:txBody>
          <a:bodyPr spcFirstLastPara="1" wrap="square" lIns="0" tIns="0" rIns="91425" bIns="0" anchor="b" anchorCtr="0">
            <a:spAutoFit/>
          </a:bodyPr>
          <a:lstStyle/>
          <a:p>
            <a:pPr marL="0" lvl="0" indent="0" algn="l" rtl="0">
              <a:spcBef>
                <a:spcPts val="0"/>
              </a:spcBef>
              <a:spcAft>
                <a:spcPts val="0"/>
              </a:spcAft>
              <a:buNone/>
            </a:pPr>
            <a:r>
              <a:rPr lang="en" sz="5300">
                <a:solidFill>
                  <a:srgbClr val="F4F0E0"/>
                </a:solidFill>
                <a:latin typeface="Space Grotesk Medium"/>
                <a:ea typeface="Space Grotesk Medium"/>
                <a:cs typeface="Space Grotesk Medium"/>
                <a:sym typeface="Space Grotesk Medium"/>
              </a:rPr>
              <a:t>Thanks for listening</a:t>
            </a:r>
            <a:endParaRPr sz="5300">
              <a:solidFill>
                <a:srgbClr val="F4F0E0"/>
              </a:solidFill>
              <a:latin typeface="Space Grotesk Medium"/>
              <a:ea typeface="Space Grotesk Medium"/>
              <a:cs typeface="Space Grotesk Medium"/>
              <a:sym typeface="Space Grotesk Medium"/>
            </a:endParaRPr>
          </a:p>
        </p:txBody>
      </p:sp>
    </p:spTree>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419</Words>
  <Application>Microsoft Office PowerPoint</Application>
  <PresentationFormat>On-screen Show (16:9)</PresentationFormat>
  <Paragraphs>35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Space Grotesk</vt:lpstr>
      <vt:lpstr>Space Grotesk Medium</vt:lpstr>
      <vt:lpstr>Simple Light</vt:lpstr>
      <vt:lpstr>VitalMinds</vt:lpstr>
      <vt:lpstr>Hacktoberfest: Section title goes here</vt:lpstr>
      <vt:lpstr>Hacktoberfest: Section title goes here</vt:lpstr>
      <vt:lpstr>Hacktoberfest: Section title goes here</vt:lpstr>
      <vt:lpstr>Hacktoberfest: Section title goes here</vt:lpstr>
      <vt:lpstr>Conclusion</vt:lpstr>
      <vt:lpstr>Hacktoberfest: Section title goes here</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VitalMinds</dc:title>
  <dc:creator>rudra rudresh</dc:creator>
  <cp:lastModifiedBy>rudra rudresh</cp:lastModifiedBy>
  <cp:revision>14</cp:revision>
  <dcterms:modified xsi:type="dcterms:W3CDTF">2024-09-28T03:59:38Z</dcterms:modified>
</cp:coreProperties>
</file>