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4" r:id="rId9"/>
    <p:sldId id="261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49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DOB to Age 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Number of bike purchased in 3 yr.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Job industry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No. of cars purchased gender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No. of cars purchased state wise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65C9-D7BE-F20A-03ED-1A39912F7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7" y="2164723"/>
            <a:ext cx="5058481" cy="27054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Frequency of Male And Female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Dropping the </a:t>
            </a:r>
            <a:r>
              <a:rPr lang="en-IN" dirty="0" err="1"/>
              <a:t>NaN</a:t>
            </a:r>
            <a:r>
              <a:rPr lang="en-IN" dirty="0"/>
              <a:t> rows we have 2779 rows in out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unique value present in Gender column of Demographic dataset Male and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which  1446 Female and 1333  Male Customers are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94B377-C2C3-E403-9105-9D81AE4B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B1BED6"/>
                </a:solidFill>
                <a:effectLst/>
                <a:latin typeface="Courier New" panose="02070309020205020404" pitchFamily="49" charset="0"/>
              </a:rPr>
              <a:t>1446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8187C6-F073-AF06-E11C-3D637D98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4210AE-06BF-559D-C63A-647F01D6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43" y="2160220"/>
            <a:ext cx="3991532" cy="27150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Purchase  group by age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of age between 40 to 60  purchased maximum number of Bikes in past 3 yr.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of age greater than 60  purchased very less number of bikes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However age between 20 to 40 purchase average bikes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CD3D7-F170-3D5C-3454-A810D8D8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79" y="2143504"/>
            <a:ext cx="4267796" cy="28007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purchased by male and female in past 3 yr.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No. of bikes purchased by male and female are : 67398 ,70013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analysing the data we find that the 51% of total bikes are purchased by Female Candidate and rest 49% by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8DDFF-FC29-5C53-B724-BE6BB4C9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2153031"/>
            <a:ext cx="418205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20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Purchase group by  Industry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5501" y="2450065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9 unique categorical feature in Job Industry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greatest number of bike purchased by the Electrocommunication sector and Property dealers.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2F81F-96A0-0A37-B6F0-A80C2ACD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19" y="2164722"/>
            <a:ext cx="4877481" cy="26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07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Purchased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0" y="2715522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1421 numbers of people owned car as well as bike and 1358 didn’t.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A4041-B4B1-A7E4-F8A3-30D9277C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8" y="2119541"/>
            <a:ext cx="411537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014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Cars owns by states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9428" y="2317337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than 2000 states  are New South Wales which indicate that most of the peoples are from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 by each states represented below</a:t>
            </a:r>
          </a:p>
          <a:p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DC041-14D4-DF70-8645-2E8E2087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95" y="902937"/>
            <a:ext cx="4098429" cy="1997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4D4A6-9DCE-1BFD-3373-5E8A69E9F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56" y="3053385"/>
            <a:ext cx="4001058" cy="17606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665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Mongolian Baiti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rudransh srivastava</cp:lastModifiedBy>
  <cp:revision>2</cp:revision>
  <dcterms:modified xsi:type="dcterms:W3CDTF">2022-06-02T16:02:07Z</dcterms:modified>
</cp:coreProperties>
</file>