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 indent="-317500">
              <a:buSzPts val="1400"/>
              <a:defRPr sz="1400"/>
            </a:pPr>
            <a:r>
              <a:rPr lang="en-US"/>
              <a:t>Click to edit Master text styles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eaLnBrk="1" latinLnBrk="0" hangingPunct="1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Visualization using </a:t>
            </a:r>
            <a:r>
              <a:rPr lang="en-IN" dirty="0" err="1"/>
              <a:t>Tabelau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3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Gender Vs Past 3 </a:t>
            </a:r>
            <a:r>
              <a:rPr lang="en-IN" dirty="0" err="1"/>
              <a:t>yr</a:t>
            </a:r>
            <a:r>
              <a:rPr lang="en-IN" dirty="0"/>
              <a:t> Bike Purchased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Gender Vs Profit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Transaction Happen Online with profit and successful transaction.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Industry wise gender Distribution with profit.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State wise profit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State wise wealth and tenure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3697" y="9017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 dirty="0"/>
          </a:p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Gender Vs Past 3 </a:t>
            </a:r>
            <a:r>
              <a:rPr lang="en-IN" dirty="0" err="1"/>
              <a:t>yr</a:t>
            </a:r>
            <a:r>
              <a:rPr lang="en-IN" dirty="0"/>
              <a:t> Bike Purchased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D4526-ADD9-9EE7-3F8F-98A036D9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7" y="1060130"/>
            <a:ext cx="8453478" cy="38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5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Gender Wise Profit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4461B-1348-509C-C079-2D2F4B2F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01" y="840000"/>
            <a:ext cx="912622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13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Online Transaction with profit and successful Transaction 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C5A24-B3B2-7390-4D6B-030F5BDF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1" y="840000"/>
            <a:ext cx="8535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Industry Wise profit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519DA-AA84-FD93-0008-6B0CBC65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" y="840000"/>
            <a:ext cx="9144000" cy="42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6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State Wise profit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CD19-8C54-B10D-261B-D0E7FD0C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4" y="1009073"/>
            <a:ext cx="787827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83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State  wealth and tenure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5560B-92A2-CA9E-3037-88B640A8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" y="840000"/>
            <a:ext cx="878327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52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Module_2_Template_slide</Template>
  <TotalTime>100</TotalTime>
  <Words>89</Words>
  <Application>Microsoft Office PowerPoint</Application>
  <PresentationFormat>On-screen Show (16:9)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rudransh srivastava</dc:creator>
  <cp:lastModifiedBy>rudransh srivastava</cp:lastModifiedBy>
  <cp:revision>2</cp:revision>
  <dcterms:created xsi:type="dcterms:W3CDTF">2022-06-03T05:44:06Z</dcterms:created>
  <dcterms:modified xsi:type="dcterms:W3CDTF">2022-06-03T07:50:02Z</dcterms:modified>
</cp:coreProperties>
</file>