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3D77-59B3-EDBD-63E1-8FC25757C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Comprehensive Development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B66AF-BDC6-A38D-2602-B2DCED09A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Game Ideas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8452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BA2C23-1B90-561C-E31E-A87716F6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</a:rPr>
              <a:t>Go Safe</a:t>
            </a:r>
            <a:endParaRPr lang="en-CA" sz="2800" b="1" dirty="0">
              <a:solidFill>
                <a:srgbClr val="262626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7A5-97EF-A4A2-523A-F89BAFA3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3"/>
            <a:ext cx="3660057" cy="3673817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solidFill>
                  <a:srgbClr val="262626"/>
                </a:solidFill>
              </a:rPr>
              <a:t>Player can move in four directions.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Player have to cross the road, safely from the obstacles like cars and trucks on the road.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He can only have 3 lives.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Player can collect coins and powerups that helps to cross road faster and safely.</a:t>
            </a:r>
          </a:p>
          <a:p>
            <a:r>
              <a:rPr lang="en-CA" sz="2000" b="1" dirty="0">
                <a:solidFill>
                  <a:srgbClr val="262626"/>
                </a:solidFill>
              </a:rPr>
              <a:t>Genre: Arcade Action Game</a:t>
            </a:r>
            <a:endParaRPr lang="en-US" sz="2000" b="1" dirty="0">
              <a:solidFill>
                <a:srgbClr val="262626"/>
              </a:solidFill>
            </a:endParaRPr>
          </a:p>
        </p:txBody>
      </p:sp>
      <p:pic>
        <p:nvPicPr>
          <p:cNvPr id="6" name="Picture 5" descr="A drawing of a game&#10;&#10;Description automatically generated">
            <a:extLst>
              <a:ext uri="{FF2B5EF4-FFF2-40B4-BE49-F238E27FC236}">
                <a16:creationId xmlns:a16="http://schemas.microsoft.com/office/drawing/2014/main" id="{C5D8FF43-D694-6AEF-8F2E-F54FFF6380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57"/>
          <a:stretch/>
        </p:blipFill>
        <p:spPr>
          <a:xfrm>
            <a:off x="5418668" y="1429905"/>
            <a:ext cx="5469466" cy="399818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59492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b="1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F1DD3E-1C63-61D4-BED3-4394DC11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</a:rPr>
              <a:t>Fruit Saga</a:t>
            </a:r>
            <a:endParaRPr lang="en-CA" sz="2800" b="1" dirty="0">
              <a:solidFill>
                <a:srgbClr val="262626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B8F6-0DEF-BF23-A18E-7183D45C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62626"/>
                </a:solidFill>
              </a:rPr>
              <a:t>In this game, player is knife, he has to cut all the fruits in order to win. 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Genre: Action Game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In between there might be some bombs, and that can kill player if he tries to cut it.</a:t>
            </a:r>
            <a:endParaRPr lang="en-CA" sz="2000" b="1" dirty="0">
              <a:solidFill>
                <a:srgbClr val="262626"/>
              </a:solidFill>
            </a:endParaRPr>
          </a:p>
        </p:txBody>
      </p:sp>
      <p:pic>
        <p:nvPicPr>
          <p:cNvPr id="6" name="Picture 5" descr="A drawing of various objects&#10;&#10;Description automatically generated">
            <a:extLst>
              <a:ext uri="{FF2B5EF4-FFF2-40B4-BE49-F238E27FC236}">
                <a16:creationId xmlns:a16="http://schemas.microsoft.com/office/drawing/2014/main" id="{D50C1BF9-FEFF-BF4D-B8CD-6BE836E27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042944"/>
            <a:ext cx="5469466" cy="477210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4091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FE7526-1B6F-B17E-FD70-CB74CA6D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solidFill>
                  <a:srgbClr val="262626"/>
                </a:solidFill>
              </a:rPr>
              <a:t>Space Invaders</a:t>
            </a:r>
            <a:endParaRPr lang="en-CA" sz="2800" b="1" dirty="0">
              <a:solidFill>
                <a:srgbClr val="262626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73D1-FE6A-E5E4-6834-D8853412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62626"/>
                </a:solidFill>
              </a:rPr>
              <a:t>A plane game where a player have to shoot down aliens and move forward avoiding collision with them.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Genre: Action Shooter Game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In each game player has 3 lives and player </a:t>
            </a:r>
            <a:r>
              <a:rPr lang="en-US" sz="2000" b="1" dirty="0" err="1">
                <a:solidFill>
                  <a:srgbClr val="262626"/>
                </a:solidFill>
              </a:rPr>
              <a:t>cancollect</a:t>
            </a:r>
            <a:r>
              <a:rPr lang="en-US" sz="2000" b="1" dirty="0">
                <a:solidFill>
                  <a:srgbClr val="262626"/>
                </a:solidFill>
              </a:rPr>
              <a:t> powerups that help in killing enemies faster.</a:t>
            </a:r>
          </a:p>
          <a:p>
            <a:endParaRPr lang="en-CA" sz="2000" b="1" dirty="0">
              <a:solidFill>
                <a:srgbClr val="262626"/>
              </a:solidFill>
            </a:endParaRPr>
          </a:p>
        </p:txBody>
      </p:sp>
      <p:pic>
        <p:nvPicPr>
          <p:cNvPr id="6" name="Picture 5" descr="A drawing of a star and a plane&#10;&#10;Description automatically generated">
            <a:extLst>
              <a:ext uri="{FF2B5EF4-FFF2-40B4-BE49-F238E27FC236}">
                <a16:creationId xmlns:a16="http://schemas.microsoft.com/office/drawing/2014/main" id="{E4863523-CB85-97F0-FDC3-9ACC95179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719790"/>
            <a:ext cx="5469466" cy="341841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25962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 b="1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5DECBA-AE19-D7B0-7A76-56AF6ED4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Ball Bounce </a:t>
            </a:r>
            <a:endParaRPr lang="en-CA" sz="2800" b="1">
              <a:solidFill>
                <a:srgbClr val="262626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6D07-593F-CB5C-5E6A-08C6D01A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62626"/>
                </a:solidFill>
              </a:rPr>
              <a:t>In this game, a player have to bounce on the ball on the leaves, and avoid getting into the water.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Arcade Game</a:t>
            </a:r>
          </a:p>
          <a:p>
            <a:r>
              <a:rPr lang="en-CA" sz="2000" b="1" dirty="0">
                <a:solidFill>
                  <a:srgbClr val="262626"/>
                </a:solidFill>
              </a:rPr>
              <a:t>Leaves moves towards a direction and ball have to bounce to next leaves in order to move forward.</a:t>
            </a:r>
          </a:p>
        </p:txBody>
      </p:sp>
      <p:pic>
        <p:nvPicPr>
          <p:cNvPr id="5" name="Picture 4" descr="A group of leaves drawn on a white paper&#10;&#10;Description automatically generated">
            <a:extLst>
              <a:ext uri="{FF2B5EF4-FFF2-40B4-BE49-F238E27FC236}">
                <a16:creationId xmlns:a16="http://schemas.microsoft.com/office/drawing/2014/main" id="{D517DE1A-4121-E553-46C1-2DC3126FA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036107"/>
            <a:ext cx="5469466" cy="478578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7131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17DB38-58B2-C7D0-CCF7-119B0E01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 b="1">
                <a:solidFill>
                  <a:srgbClr val="262626"/>
                </a:solidFill>
              </a:rPr>
              <a:t>Zombie Invaders</a:t>
            </a:r>
            <a:endParaRPr lang="en-CA" sz="2800" b="1">
              <a:solidFill>
                <a:srgbClr val="262626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481A-AD83-CCD1-B683-6DB68800A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62626"/>
                </a:solidFill>
              </a:rPr>
              <a:t>In this game, zombies attack player from all direction, and player have to shoot down the zombies. With increase in kill numbers, the amount of zombies increases, increasing the difficulty.</a:t>
            </a:r>
          </a:p>
          <a:p>
            <a:r>
              <a:rPr lang="en-US" sz="2000" b="1" dirty="0">
                <a:solidFill>
                  <a:srgbClr val="262626"/>
                </a:solidFill>
              </a:rPr>
              <a:t>Genre: Survival Horror Game</a:t>
            </a:r>
          </a:p>
          <a:p>
            <a:endParaRPr lang="en-CA" sz="2000" b="1" dirty="0">
              <a:solidFill>
                <a:srgbClr val="262626"/>
              </a:solidFill>
            </a:endParaRPr>
          </a:p>
        </p:txBody>
      </p:sp>
      <p:pic>
        <p:nvPicPr>
          <p:cNvPr id="6" name="Picture 5" descr="A group of people drawn on a white paper&#10;&#10;Description automatically generated">
            <a:extLst>
              <a:ext uri="{FF2B5EF4-FFF2-40B4-BE49-F238E27FC236}">
                <a16:creationId xmlns:a16="http://schemas.microsoft.com/office/drawing/2014/main" id="{87F86343-0913-12B2-889B-9CA5E5687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668" y="1425807"/>
            <a:ext cx="5469466" cy="4006383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3333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C3D4-BD42-F1C0-D5B0-1C918299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304" y="2661260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		AND MANY MORE IDEAS…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								THANK YOU!!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6138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121</TotalTime>
  <Words>261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Comprehensive Development Project</vt:lpstr>
      <vt:lpstr>Go Safe</vt:lpstr>
      <vt:lpstr>Fruit Saga</vt:lpstr>
      <vt:lpstr>Space Invaders</vt:lpstr>
      <vt:lpstr>Ball Bounce </vt:lpstr>
      <vt:lpstr>Zombie Invaders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Rudra Miteshkumar</dc:creator>
  <cp:lastModifiedBy>Patel, Rudra Miteshkumar</cp:lastModifiedBy>
  <cp:revision>10</cp:revision>
  <dcterms:created xsi:type="dcterms:W3CDTF">2025-01-10T06:06:29Z</dcterms:created>
  <dcterms:modified xsi:type="dcterms:W3CDTF">2025-01-11T03:34:16Z</dcterms:modified>
</cp:coreProperties>
</file>