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8" r:id="rId14"/>
    <p:sldId id="259" r:id="rId15"/>
    <p:sldId id="260" r:id="rId16"/>
    <p:sldId id="261" r:id="rId17"/>
    <p:sldId id="262" r:id="rId18"/>
  </p:sldIdLst>
  <p:sldSz cx="14630400" cy="8229600"/>
  <p:notesSz cx="8229600" cy="14630400"/>
  <p:embeddedFontLst>
    <p:embeddedFont>
      <p:font typeface="Bitter Medium" panose="020B0604020202020204" charset="0"/>
      <p:regular r:id="rId20"/>
    </p:embeddedFont>
    <p:embeddedFont>
      <p:font typeface="Open Sans" panose="020B0606030504020204" pitchFamily="3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49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pattFill prst="pct70">
          <a:fgClr>
            <a:srgbClr val="000000"/>
          </a:fgClr>
          <a:bgClr>
            <a:schemeClr val="tx1">
              <a:lumMod val="65000"/>
              <a:lumOff val="3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42718" y="27279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Go Safe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5295988" y="36765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Hop, Dodge, Survive!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5414650" y="425992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Presented by: Rudra Patel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8C804-0AE6-3585-ABEC-BE89DEA183E6}"/>
              </a:ext>
            </a:extLst>
          </p:cNvPr>
          <p:cNvSpPr/>
          <p:nvPr/>
        </p:nvSpPr>
        <p:spPr>
          <a:xfrm>
            <a:off x="55841" y="7685148"/>
            <a:ext cx="14518718" cy="495591"/>
          </a:xfrm>
          <a:prstGeom prst="rect">
            <a:avLst/>
          </a:prstGeom>
          <a:solidFill>
            <a:srgbClr val="FFF8F0"/>
          </a:solidFill>
          <a:ln>
            <a:solidFill>
              <a:srgbClr val="FFF8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9136D1-C154-F1B6-224C-38E18287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41" y="0"/>
            <a:ext cx="8545118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0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ad with cars and a body of water&#10;&#10;Description automatically generated">
            <a:extLst>
              <a:ext uri="{FF2B5EF4-FFF2-40B4-BE49-F238E27FC236}">
                <a16:creationId xmlns:a16="http://schemas.microsoft.com/office/drawing/2014/main" id="{062E03A3-A30E-84DA-F9BD-CA36775D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509" y="0"/>
            <a:ext cx="8459381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18396C9-A6CE-E087-CD10-7EAE6826A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220" y="0"/>
            <a:ext cx="8487960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1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07736" y="1654812"/>
            <a:ext cx="3811914" cy="708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Key Features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1007736" y="3450413"/>
            <a:ext cx="396835" cy="396835"/>
          </a:xfrm>
          <a:prstGeom prst="roundRect">
            <a:avLst>
              <a:gd name="adj" fmla="val 24007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CA" sz="2400"/>
          </a:p>
        </p:txBody>
      </p:sp>
      <p:sp>
        <p:nvSpPr>
          <p:cNvPr id="5" name="Text 2"/>
          <p:cNvSpPr/>
          <p:nvPr/>
        </p:nvSpPr>
        <p:spPr>
          <a:xfrm>
            <a:off x="1631385" y="34716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Core Gameplay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1631385" y="3962084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Navigate hazards (roads, rivers, vehicles)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631385" y="4823978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Collect rewards (coins, power-ups)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1631385" y="5685871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Master timing with quick decisions</a:t>
            </a:r>
            <a:endParaRPr lang="en-US" sz="2000" dirty="0"/>
          </a:p>
        </p:txBody>
      </p:sp>
      <p:sp>
        <p:nvSpPr>
          <p:cNvPr id="9" name="Shape 6"/>
          <p:cNvSpPr/>
          <p:nvPr/>
        </p:nvSpPr>
        <p:spPr>
          <a:xfrm>
            <a:off x="6292942" y="3450413"/>
            <a:ext cx="396835" cy="396835"/>
          </a:xfrm>
          <a:prstGeom prst="roundRect">
            <a:avLst>
              <a:gd name="adj" fmla="val 24007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/>
          <a:lstStyle/>
          <a:p>
            <a:endParaRPr lang="en-CA" sz="2400"/>
          </a:p>
        </p:txBody>
      </p:sp>
      <p:sp>
        <p:nvSpPr>
          <p:cNvPr id="10" name="Text 7"/>
          <p:cNvSpPr/>
          <p:nvPr/>
        </p:nvSpPr>
        <p:spPr>
          <a:xfrm>
            <a:off x="6916591" y="3450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Highlights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6916591" y="3940831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Procedurally generated levels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6916591" y="4439822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Bright voxel art style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6916591" y="4938813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Unlockable content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D85442-F24D-C6F6-1DF4-1BF51963E3EC}"/>
              </a:ext>
            </a:extLst>
          </p:cNvPr>
          <p:cNvSpPr/>
          <p:nvPr/>
        </p:nvSpPr>
        <p:spPr>
          <a:xfrm>
            <a:off x="55841" y="7685148"/>
            <a:ext cx="14518718" cy="495591"/>
          </a:xfrm>
          <a:prstGeom prst="rect">
            <a:avLst/>
          </a:prstGeom>
          <a:solidFill>
            <a:srgbClr val="FFF8F0"/>
          </a:solidFill>
          <a:ln>
            <a:solidFill>
              <a:srgbClr val="FFF8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7604" y="1845637"/>
            <a:ext cx="5670590" cy="708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Gameplay Mechanics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21857" y="36938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Objectives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1121857" y="42750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Safely guide character for highest score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1121857" y="484197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Collect coins &amp; power-ups for progression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8447093" y="37245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Rules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8447093" y="430567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Collisions with hazards end game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8447093" y="48726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Points for lanes crossed &amp; coins collected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546F09-6D1C-63AF-3644-23F01521F8E6}"/>
              </a:ext>
            </a:extLst>
          </p:cNvPr>
          <p:cNvSpPr/>
          <p:nvPr/>
        </p:nvSpPr>
        <p:spPr>
          <a:xfrm>
            <a:off x="55841" y="7682399"/>
            <a:ext cx="14518718" cy="495591"/>
          </a:xfrm>
          <a:prstGeom prst="rect">
            <a:avLst/>
          </a:prstGeom>
          <a:solidFill>
            <a:srgbClr val="FFF8F0"/>
          </a:solidFill>
          <a:ln>
            <a:solidFill>
              <a:srgbClr val="FFF8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A04407FF-01DD-DFAC-A81E-3E69F53C7CC6}"/>
              </a:ext>
            </a:extLst>
          </p:cNvPr>
          <p:cNvSpPr/>
          <p:nvPr/>
        </p:nvSpPr>
        <p:spPr>
          <a:xfrm>
            <a:off x="1121856" y="5403131"/>
            <a:ext cx="6244709" cy="866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Power-ups that can destroy obstacle, slows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down enemy and restores health</a:t>
            </a:r>
            <a:endParaRPr lang="en-US" sz="2000" dirty="0"/>
          </a:p>
        </p:txBody>
      </p:sp>
      <p:sp>
        <p:nvSpPr>
          <p:cNvPr id="12" name="Shape 1">
            <a:extLst>
              <a:ext uri="{FF2B5EF4-FFF2-40B4-BE49-F238E27FC236}">
                <a16:creationId xmlns:a16="http://schemas.microsoft.com/office/drawing/2014/main" id="{8B45EA6B-0D52-234A-BA10-2B983CDE6611}"/>
              </a:ext>
            </a:extLst>
          </p:cNvPr>
          <p:cNvSpPr/>
          <p:nvPr/>
        </p:nvSpPr>
        <p:spPr>
          <a:xfrm>
            <a:off x="507604" y="3651355"/>
            <a:ext cx="396835" cy="396835"/>
          </a:xfrm>
          <a:prstGeom prst="roundRect">
            <a:avLst>
              <a:gd name="adj" fmla="val 24007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CA" sz="2800"/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80F2BA29-6CD6-4081-05A4-2009E14E1FF9}"/>
              </a:ext>
            </a:extLst>
          </p:cNvPr>
          <p:cNvSpPr/>
          <p:nvPr/>
        </p:nvSpPr>
        <p:spPr>
          <a:xfrm>
            <a:off x="7847556" y="3703281"/>
            <a:ext cx="396835" cy="396835"/>
          </a:xfrm>
          <a:prstGeom prst="roundRect">
            <a:avLst>
              <a:gd name="adj" fmla="val 24007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CA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156222" y="1099090"/>
            <a:ext cx="4169262" cy="708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Game World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7761175" y="2293554"/>
            <a:ext cx="6296237" cy="3807098"/>
          </a:xfrm>
          <a:prstGeom prst="roundRect">
            <a:avLst>
              <a:gd name="adj" fmla="val 3379"/>
            </a:avLst>
          </a:prstGeom>
          <a:solidFill>
            <a:schemeClr val="accent2">
              <a:lumMod val="20000"/>
              <a:lumOff val="80000"/>
            </a:schemeClr>
          </a:solidFill>
          <a:ln w="762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/>
          <a:lstStyle/>
          <a:p>
            <a:endParaRPr lang="en-CA" sz="2400"/>
          </a:p>
        </p:txBody>
      </p:sp>
      <p:sp>
        <p:nvSpPr>
          <p:cNvPr id="5" name="Text 2"/>
          <p:cNvSpPr/>
          <p:nvPr/>
        </p:nvSpPr>
        <p:spPr>
          <a:xfrm>
            <a:off x="7991517" y="2706778"/>
            <a:ext cx="2785758" cy="478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Visual Style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7991517" y="3263444"/>
            <a:ext cx="5835551" cy="4900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Bright &amp; cheerful voxel art</a:t>
            </a: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647510" y="2293553"/>
            <a:ext cx="6570108" cy="3807099"/>
          </a:xfrm>
          <a:prstGeom prst="roundRect">
            <a:avLst>
              <a:gd name="adj" fmla="val 3379"/>
            </a:avLst>
          </a:prstGeom>
          <a:solidFill>
            <a:schemeClr val="accent2">
              <a:lumMod val="20000"/>
              <a:lumOff val="80000"/>
            </a:schemeClr>
          </a:solidFill>
          <a:ln w="762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/>
          <a:lstStyle/>
          <a:p>
            <a:endParaRPr lang="en-CA" sz="2400"/>
          </a:p>
        </p:txBody>
      </p:sp>
      <p:sp>
        <p:nvSpPr>
          <p:cNvPr id="8" name="Text 5"/>
          <p:cNvSpPr/>
          <p:nvPr/>
        </p:nvSpPr>
        <p:spPr>
          <a:xfrm>
            <a:off x="775412" y="2706778"/>
            <a:ext cx="2972729" cy="478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Environment Elements</a:t>
            </a:r>
          </a:p>
          <a:p>
            <a:pPr marL="0" indent="0">
              <a:lnSpc>
                <a:spcPts val="2750"/>
              </a:lnSpc>
              <a:buNone/>
            </a:pPr>
            <a:endParaRPr lang="en-US" sz="2800" kern="0" dirty="0">
              <a:solidFill>
                <a:srgbClr val="2B2E3C"/>
              </a:solidFill>
              <a:latin typeface="Bitter Medium" pitchFamily="34" charset="0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775412" y="3258317"/>
            <a:ext cx="6089383" cy="4900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Roads: multi-lane highways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748068" y="3803538"/>
            <a:ext cx="6089383" cy="4900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Rivers: logs, turtles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748066" y="4386039"/>
            <a:ext cx="6089383" cy="4900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Bonus zones: extra rewards &amp; coins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53ADA1-C178-1779-50B5-8BD08E344B40}"/>
              </a:ext>
            </a:extLst>
          </p:cNvPr>
          <p:cNvSpPr/>
          <p:nvPr/>
        </p:nvSpPr>
        <p:spPr>
          <a:xfrm>
            <a:off x="55841" y="7685148"/>
            <a:ext cx="14518718" cy="495591"/>
          </a:xfrm>
          <a:prstGeom prst="rect">
            <a:avLst/>
          </a:prstGeom>
          <a:solidFill>
            <a:srgbClr val="FFF8F0"/>
          </a:solidFill>
          <a:ln>
            <a:solidFill>
              <a:srgbClr val="FFF8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E6CCA31F-20E7-593A-D4BB-C1F93A5C382B}"/>
              </a:ext>
            </a:extLst>
          </p:cNvPr>
          <p:cNvSpPr/>
          <p:nvPr/>
        </p:nvSpPr>
        <p:spPr>
          <a:xfrm>
            <a:off x="7991516" y="3805738"/>
            <a:ext cx="5835551" cy="4900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Colorful and catchy characters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002994" y="1631173"/>
            <a:ext cx="4472014" cy="708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Target Audience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24" y="345680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94924" y="42505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Primary Audience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394924" y="4741008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Casual gamers seeking quick sessions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394924" y="5602901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Fans of arcade-style games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755" y="3456799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0143755" y="42505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Age Range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10143755" y="4741007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Suitable for all ages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10143755" y="5239998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Lighthearted &amp; non-violent nature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106" y="3456799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892106" y="42505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Platforms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5892106" y="4741008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PC: casual desktop gamers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4CE26-19EB-E89D-34BA-A9650BE3E9FA}"/>
              </a:ext>
            </a:extLst>
          </p:cNvPr>
          <p:cNvSpPr/>
          <p:nvPr/>
        </p:nvSpPr>
        <p:spPr>
          <a:xfrm>
            <a:off x="55841" y="7685148"/>
            <a:ext cx="14518718" cy="495591"/>
          </a:xfrm>
          <a:prstGeom prst="rect">
            <a:avLst/>
          </a:prstGeom>
          <a:solidFill>
            <a:srgbClr val="FFF8F0"/>
          </a:solidFill>
          <a:ln>
            <a:solidFill>
              <a:srgbClr val="FFF8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5325" y="546259"/>
            <a:ext cx="4966930" cy="620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900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Unique Selling Points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695325" y="1564481"/>
            <a:ext cx="1323975" cy="1144667"/>
          </a:xfrm>
          <a:prstGeom prst="roundRect">
            <a:avLst>
              <a:gd name="adj" fmla="val 729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4" name="Text 2"/>
          <p:cNvSpPr/>
          <p:nvPr/>
        </p:nvSpPr>
        <p:spPr>
          <a:xfrm>
            <a:off x="901541" y="1938099"/>
            <a:ext cx="95607" cy="397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5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2217896" y="1763078"/>
            <a:ext cx="2483406" cy="310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Simple Gameplay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2217896" y="2192655"/>
            <a:ext cx="2551628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Easy to learn, hard to master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2118598" y="2699623"/>
            <a:ext cx="11717179" cy="11430"/>
          </a:xfrm>
          <a:prstGeom prst="roundRect">
            <a:avLst>
              <a:gd name="adj" fmla="val 730062"/>
            </a:avLst>
          </a:prstGeom>
          <a:solidFill>
            <a:srgbClr val="E2C8B5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8" name="Shape 6"/>
          <p:cNvSpPr/>
          <p:nvPr/>
        </p:nvSpPr>
        <p:spPr>
          <a:xfrm>
            <a:off x="695325" y="2798921"/>
            <a:ext cx="2647950" cy="1144667"/>
          </a:xfrm>
          <a:prstGeom prst="roundRect">
            <a:avLst>
              <a:gd name="adj" fmla="val 729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9" name="Text 7"/>
          <p:cNvSpPr/>
          <p:nvPr/>
        </p:nvSpPr>
        <p:spPr>
          <a:xfrm>
            <a:off x="901541" y="3182064"/>
            <a:ext cx="129183" cy="397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5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3541871" y="3007043"/>
            <a:ext cx="2007513" cy="310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Vibrant Visuals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3541871" y="3436620"/>
            <a:ext cx="2007513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Bright, blocky voxel art</a:t>
            </a:r>
            <a:endParaRPr lang="en-US" sz="1550" dirty="0"/>
          </a:p>
        </p:txBody>
      </p:sp>
      <p:sp>
        <p:nvSpPr>
          <p:cNvPr id="12" name="Shape 10"/>
          <p:cNvSpPr/>
          <p:nvPr/>
        </p:nvSpPr>
        <p:spPr>
          <a:xfrm>
            <a:off x="3442573" y="3943588"/>
            <a:ext cx="10393204" cy="11430"/>
          </a:xfrm>
          <a:prstGeom prst="roundRect">
            <a:avLst>
              <a:gd name="adj" fmla="val 730062"/>
            </a:avLst>
          </a:prstGeom>
          <a:solidFill>
            <a:srgbClr val="E2C8B5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3" name="Shape 11"/>
          <p:cNvSpPr/>
          <p:nvPr/>
        </p:nvSpPr>
        <p:spPr>
          <a:xfrm>
            <a:off x="695325" y="4052411"/>
            <a:ext cx="3971925" cy="1144667"/>
          </a:xfrm>
          <a:prstGeom prst="roundRect">
            <a:avLst>
              <a:gd name="adj" fmla="val 729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14" name="Text 12"/>
          <p:cNvSpPr/>
          <p:nvPr/>
        </p:nvSpPr>
        <p:spPr>
          <a:xfrm>
            <a:off x="901541" y="4426029"/>
            <a:ext cx="134660" cy="397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5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1950" dirty="0"/>
          </a:p>
        </p:txBody>
      </p:sp>
      <p:sp>
        <p:nvSpPr>
          <p:cNvPr id="15" name="Text 13"/>
          <p:cNvSpPr/>
          <p:nvPr/>
        </p:nvSpPr>
        <p:spPr>
          <a:xfrm>
            <a:off x="4865846" y="4251008"/>
            <a:ext cx="1986320" cy="310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Replayability</a:t>
            </a:r>
            <a:endParaRPr lang="en-US" sz="1950" dirty="0"/>
          </a:p>
        </p:txBody>
      </p:sp>
      <p:sp>
        <p:nvSpPr>
          <p:cNvPr id="16" name="Text 14"/>
          <p:cNvSpPr/>
          <p:nvPr/>
        </p:nvSpPr>
        <p:spPr>
          <a:xfrm>
            <a:off x="4865846" y="4680585"/>
            <a:ext cx="1986320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Procedural generation</a:t>
            </a:r>
            <a:endParaRPr lang="en-US" sz="1550" dirty="0"/>
          </a:p>
        </p:txBody>
      </p:sp>
      <p:sp>
        <p:nvSpPr>
          <p:cNvPr id="17" name="Shape 15"/>
          <p:cNvSpPr/>
          <p:nvPr/>
        </p:nvSpPr>
        <p:spPr>
          <a:xfrm>
            <a:off x="4766548" y="5187553"/>
            <a:ext cx="9069229" cy="11430"/>
          </a:xfrm>
          <a:prstGeom prst="roundRect">
            <a:avLst>
              <a:gd name="adj" fmla="val 730062"/>
            </a:avLst>
          </a:prstGeom>
          <a:solidFill>
            <a:srgbClr val="E2C8B5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8" name="Shape 16"/>
          <p:cNvSpPr/>
          <p:nvPr/>
        </p:nvSpPr>
        <p:spPr>
          <a:xfrm>
            <a:off x="695325" y="5296376"/>
            <a:ext cx="5295900" cy="1144667"/>
          </a:xfrm>
          <a:prstGeom prst="roundRect">
            <a:avLst>
              <a:gd name="adj" fmla="val 729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19" name="Text 17"/>
          <p:cNvSpPr/>
          <p:nvPr/>
        </p:nvSpPr>
        <p:spPr>
          <a:xfrm>
            <a:off x="901541" y="5669994"/>
            <a:ext cx="139541" cy="397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5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4</a:t>
            </a:r>
            <a:endParaRPr lang="en-US" sz="1950" dirty="0"/>
          </a:p>
        </p:txBody>
      </p:sp>
      <p:sp>
        <p:nvSpPr>
          <p:cNvPr id="20" name="Text 18"/>
          <p:cNvSpPr/>
          <p:nvPr/>
        </p:nvSpPr>
        <p:spPr>
          <a:xfrm>
            <a:off x="6189821" y="5494972"/>
            <a:ext cx="2483406" cy="310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Unlockable Content</a:t>
            </a:r>
            <a:endParaRPr lang="en-US" sz="1950" dirty="0"/>
          </a:p>
        </p:txBody>
      </p:sp>
      <p:sp>
        <p:nvSpPr>
          <p:cNvPr id="21" name="Text 19"/>
          <p:cNvSpPr/>
          <p:nvPr/>
        </p:nvSpPr>
        <p:spPr>
          <a:xfrm>
            <a:off x="6189821" y="5924550"/>
            <a:ext cx="2832378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Characters, themes, easter eggs</a:t>
            </a:r>
            <a:endParaRPr lang="en-US" sz="1550" dirty="0"/>
          </a:p>
        </p:txBody>
      </p:sp>
      <p:sp>
        <p:nvSpPr>
          <p:cNvPr id="22" name="Shape 20"/>
          <p:cNvSpPr/>
          <p:nvPr/>
        </p:nvSpPr>
        <p:spPr>
          <a:xfrm>
            <a:off x="6090523" y="6431518"/>
            <a:ext cx="7745254" cy="11430"/>
          </a:xfrm>
          <a:prstGeom prst="roundRect">
            <a:avLst>
              <a:gd name="adj" fmla="val 730062"/>
            </a:avLst>
          </a:prstGeom>
          <a:solidFill>
            <a:srgbClr val="E2C8B5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23" name="Shape 21"/>
          <p:cNvSpPr/>
          <p:nvPr/>
        </p:nvSpPr>
        <p:spPr>
          <a:xfrm>
            <a:off x="695325" y="6540341"/>
            <a:ext cx="6619875" cy="1144667"/>
          </a:xfrm>
          <a:prstGeom prst="roundRect">
            <a:avLst>
              <a:gd name="adj" fmla="val 729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24" name="Text 22"/>
          <p:cNvSpPr/>
          <p:nvPr/>
        </p:nvSpPr>
        <p:spPr>
          <a:xfrm>
            <a:off x="901541" y="6913959"/>
            <a:ext cx="126206" cy="397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5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5</a:t>
            </a:r>
            <a:endParaRPr lang="en-US" sz="1950" dirty="0"/>
          </a:p>
        </p:txBody>
      </p:sp>
      <p:sp>
        <p:nvSpPr>
          <p:cNvPr id="25" name="Text 23"/>
          <p:cNvSpPr/>
          <p:nvPr/>
        </p:nvSpPr>
        <p:spPr>
          <a:xfrm>
            <a:off x="7513796" y="6738938"/>
            <a:ext cx="2483406" cy="310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Broad Appeal</a:t>
            </a:r>
            <a:endParaRPr lang="en-US" sz="1950" dirty="0"/>
          </a:p>
        </p:txBody>
      </p:sp>
      <p:sp>
        <p:nvSpPr>
          <p:cNvPr id="26" name="Text 24"/>
          <p:cNvSpPr/>
          <p:nvPr/>
        </p:nvSpPr>
        <p:spPr>
          <a:xfrm>
            <a:off x="7513796" y="7168515"/>
            <a:ext cx="2990850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Perfect for short or extended play</a:t>
            </a:r>
            <a:endParaRPr lang="en-US" sz="15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85B0D6-FC7A-273C-34C7-B1AA3BD8AAA2}"/>
              </a:ext>
            </a:extLst>
          </p:cNvPr>
          <p:cNvSpPr/>
          <p:nvPr/>
        </p:nvSpPr>
        <p:spPr>
          <a:xfrm>
            <a:off x="55841" y="7685148"/>
            <a:ext cx="14518718" cy="495591"/>
          </a:xfrm>
          <a:prstGeom prst="rect">
            <a:avLst/>
          </a:prstGeom>
          <a:solidFill>
            <a:srgbClr val="FFF8F0"/>
          </a:solidFill>
          <a:ln>
            <a:solidFill>
              <a:srgbClr val="FFF8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05362"/>
            <a:ext cx="3583477" cy="708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476811" y="3624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What is Go Safe?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1476811" y="42060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Fast-paced endless arcade game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476811" y="47730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Combines reflexes, strategy, and humor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8700187" y="35836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Why Go Safe?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8700187" y="416480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Appeals to casual &amp; competitive gamers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8700187" y="47317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Accessible on PC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0C33EF-11A5-9E3D-34CE-DBF314CD40CF}"/>
              </a:ext>
            </a:extLst>
          </p:cNvPr>
          <p:cNvSpPr/>
          <p:nvPr/>
        </p:nvSpPr>
        <p:spPr>
          <a:xfrm>
            <a:off x="55841" y="7685148"/>
            <a:ext cx="14518718" cy="495591"/>
          </a:xfrm>
          <a:prstGeom prst="rect">
            <a:avLst/>
          </a:prstGeom>
          <a:solidFill>
            <a:srgbClr val="FFF8F0"/>
          </a:solidFill>
          <a:ln>
            <a:solidFill>
              <a:srgbClr val="FFF8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D87050C9-8347-6D8E-AEC9-0D761BD37C98}"/>
              </a:ext>
            </a:extLst>
          </p:cNvPr>
          <p:cNvSpPr/>
          <p:nvPr/>
        </p:nvSpPr>
        <p:spPr>
          <a:xfrm>
            <a:off x="793790" y="3582446"/>
            <a:ext cx="396835" cy="396835"/>
          </a:xfrm>
          <a:prstGeom prst="roundRect">
            <a:avLst>
              <a:gd name="adj" fmla="val 24007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CA" sz="2800"/>
          </a:p>
        </p:txBody>
      </p:sp>
      <p:sp>
        <p:nvSpPr>
          <p:cNvPr id="12" name="Shape 1">
            <a:extLst>
              <a:ext uri="{FF2B5EF4-FFF2-40B4-BE49-F238E27FC236}">
                <a16:creationId xmlns:a16="http://schemas.microsoft.com/office/drawing/2014/main" id="{3D17D6AE-F2BA-5F48-6EB0-4799B9D11B54}"/>
              </a:ext>
            </a:extLst>
          </p:cNvPr>
          <p:cNvSpPr/>
          <p:nvPr/>
        </p:nvSpPr>
        <p:spPr>
          <a:xfrm>
            <a:off x="8034471" y="3541159"/>
            <a:ext cx="396835" cy="396835"/>
          </a:xfrm>
          <a:prstGeom prst="roundRect">
            <a:avLst>
              <a:gd name="adj" fmla="val 24007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CA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D2B9F332-16DF-EDF1-6B20-F7E1D1F0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55" y="0"/>
            <a:ext cx="851469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2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9C594B-A879-D508-9749-7498D56A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455" y="-9144"/>
            <a:ext cx="8543489" cy="66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8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1C428E-43AD-EF1B-F856-1E8B7A55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94" y="-9144"/>
            <a:ext cx="8507012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3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ad with cars and water&#10;&#10;Description automatically generated">
            <a:extLst>
              <a:ext uri="{FF2B5EF4-FFF2-40B4-BE49-F238E27FC236}">
                <a16:creationId xmlns:a16="http://schemas.microsoft.com/office/drawing/2014/main" id="{10ACA34F-7731-5A51-B13F-B4FFAC28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57" y="0"/>
            <a:ext cx="8497486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8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93B3F8E-A366-FBFF-2F01-BF6298292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46" y="0"/>
            <a:ext cx="8468907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4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character on a log in a road&#10;&#10;Description automatically generated">
            <a:extLst>
              <a:ext uri="{FF2B5EF4-FFF2-40B4-BE49-F238E27FC236}">
                <a16:creationId xmlns:a16="http://schemas.microsoft.com/office/drawing/2014/main" id="{2FBC8F03-A1C9-506F-506B-DEB074B4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983" y="0"/>
            <a:ext cx="8478433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4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9CFFC6D-5EC2-7B94-4FDE-3976DD7E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62" y="0"/>
            <a:ext cx="8421275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9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229</Words>
  <Application>Microsoft Office PowerPoint</Application>
  <PresentationFormat>Custom</PresentationFormat>
  <Paragraphs>68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Bitter Medium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Patel, Rudra Miteshkumar</cp:lastModifiedBy>
  <cp:revision>5</cp:revision>
  <dcterms:created xsi:type="dcterms:W3CDTF">2025-01-20T18:19:22Z</dcterms:created>
  <dcterms:modified xsi:type="dcterms:W3CDTF">2025-01-21T05:14:50Z</dcterms:modified>
</cp:coreProperties>
</file>