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1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8259172-A5C2-4C34-A404-5AE6BB97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4717820"/>
            <a:chOff x="7739089" y="-3532"/>
            <a:chExt cx="4449863" cy="4717820"/>
          </a:xfrm>
        </p:grpSpPr>
        <p:grpSp>
          <p:nvGrpSpPr>
            <p:cNvPr id="1054" name="Group 1035">
              <a:extLst>
                <a:ext uri="{FF2B5EF4-FFF2-40B4-BE49-F238E27FC236}">
                  <a16:creationId xmlns:a16="http://schemas.microsoft.com/office/drawing/2014/main" id="{3600EB2A-EC83-46FF-AC2F-BD79E4621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739089" y="-3532"/>
              <a:ext cx="4449863" cy="4717820"/>
              <a:chOff x="7739089" y="-3532"/>
              <a:chExt cx="4449863" cy="4717820"/>
            </a:xfrm>
          </p:grpSpPr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0B180B35-C330-4CE0-8539-329851544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522630" y="4023444"/>
                <a:ext cx="514757" cy="5169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8DA72DB4-0020-442C-A0F9-7320837E14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752627" y="3404614"/>
                <a:ext cx="436325" cy="1309674"/>
              </a:xfrm>
              <a:custGeom>
                <a:avLst/>
                <a:gdLst>
                  <a:gd name="connsiteX0" fmla="*/ 470325 w 477612"/>
                  <a:gd name="connsiteY0" fmla="*/ 0 h 1433600"/>
                  <a:gd name="connsiteX1" fmla="*/ 475607 w 477612"/>
                  <a:gd name="connsiteY1" fmla="*/ 3701 h 1433600"/>
                  <a:gd name="connsiteX2" fmla="*/ 477612 w 477612"/>
                  <a:gd name="connsiteY2" fmla="*/ 5160 h 1433600"/>
                  <a:gd name="connsiteX3" fmla="*/ 477612 w 477612"/>
                  <a:gd name="connsiteY3" fmla="*/ 1428441 h 1433600"/>
                  <a:gd name="connsiteX4" fmla="*/ 475607 w 477612"/>
                  <a:gd name="connsiteY4" fmla="*/ 1429900 h 1433600"/>
                  <a:gd name="connsiteX5" fmla="*/ 470325 w 477612"/>
                  <a:gd name="connsiteY5" fmla="*/ 1433600 h 1433600"/>
                  <a:gd name="connsiteX6" fmla="*/ 0 w 477612"/>
                  <a:gd name="connsiteY6" fmla="*/ 716800 h 1433600"/>
                  <a:gd name="connsiteX7" fmla="*/ 470325 w 477612"/>
                  <a:gd name="connsiteY7" fmla="*/ 0 h 14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612" h="1433600">
                    <a:moveTo>
                      <a:pt x="470325" y="0"/>
                    </a:moveTo>
                    <a:cubicBezTo>
                      <a:pt x="470325" y="0"/>
                      <a:pt x="472162" y="1254"/>
                      <a:pt x="475607" y="3701"/>
                    </a:cubicBezTo>
                    <a:lnTo>
                      <a:pt x="477612" y="5160"/>
                    </a:lnTo>
                    <a:lnTo>
                      <a:pt x="477612" y="1428441"/>
                    </a:lnTo>
                    <a:lnTo>
                      <a:pt x="475607" y="1429900"/>
                    </a:lnTo>
                    <a:cubicBezTo>
                      <a:pt x="472162" y="1432347"/>
                      <a:pt x="470325" y="1433600"/>
                      <a:pt x="470325" y="1433600"/>
                    </a:cubicBezTo>
                    <a:cubicBezTo>
                      <a:pt x="470325" y="1433600"/>
                      <a:pt x="0" y="1112672"/>
                      <a:pt x="0" y="716800"/>
                    </a:cubicBezTo>
                    <a:cubicBezTo>
                      <a:pt x="0" y="320929"/>
                      <a:pt x="470325" y="0"/>
                      <a:pt x="4703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65000"/>
                </a:schemeClr>
              </a:solidFill>
              <a:ln w="9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Graphic 9">
                <a:extLst>
                  <a:ext uri="{FF2B5EF4-FFF2-40B4-BE49-F238E27FC236}">
                    <a16:creationId xmlns:a16="http://schemas.microsoft.com/office/drawing/2014/main" id="{BC11E757-F50F-4F18-9F0D-6DF406191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39089" y="-3532"/>
                <a:ext cx="3875603" cy="3875603"/>
              </a:xfrm>
              <a:custGeom>
                <a:avLst/>
                <a:gdLst>
                  <a:gd name="connsiteX0" fmla="*/ 6861546 w 6861545"/>
                  <a:gd name="connsiteY0" fmla="*/ 6861546 h 6861545"/>
                  <a:gd name="connsiteX1" fmla="*/ 3435812 w 6861545"/>
                  <a:gd name="connsiteY1" fmla="*/ 6861546 h 6861545"/>
                  <a:gd name="connsiteX2" fmla="*/ 0 w 6861545"/>
                  <a:gd name="connsiteY2" fmla="*/ 3425734 h 6861545"/>
                  <a:gd name="connsiteX3" fmla="*/ 0 w 6861545"/>
                  <a:gd name="connsiteY3" fmla="*/ 0 h 6861545"/>
                  <a:gd name="connsiteX4" fmla="*/ 3425734 w 6861545"/>
                  <a:gd name="connsiteY4" fmla="*/ 0 h 6861545"/>
                  <a:gd name="connsiteX5" fmla="*/ 6861546 w 6861545"/>
                  <a:gd name="connsiteY5" fmla="*/ 3435812 h 6861545"/>
                  <a:gd name="connsiteX6" fmla="*/ 6861546 w 6861545"/>
                  <a:gd name="connsiteY6" fmla="*/ 6861546 h 686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61545" h="6861545">
                    <a:moveTo>
                      <a:pt x="6861546" y="6861546"/>
                    </a:moveTo>
                    <a:lnTo>
                      <a:pt x="3435812" y="6861546"/>
                    </a:lnTo>
                    <a:cubicBezTo>
                      <a:pt x="1538245" y="6861546"/>
                      <a:pt x="0" y="5323301"/>
                      <a:pt x="0" y="3425734"/>
                    </a:cubicBezTo>
                    <a:lnTo>
                      <a:pt x="0" y="0"/>
                    </a:lnTo>
                    <a:lnTo>
                      <a:pt x="3425734" y="0"/>
                    </a:lnTo>
                    <a:cubicBezTo>
                      <a:pt x="5323301" y="0"/>
                      <a:pt x="6861546" y="1538245"/>
                      <a:pt x="6861546" y="3435812"/>
                    </a:cubicBezTo>
                    <a:lnTo>
                      <a:pt x="6861546" y="6861546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9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7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2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A1E63-220A-F987-8440-0F848DE2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FFB01-4676-78D5-9869-2AAC07BC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4776"/>
            <a:ext cx="6953436" cy="2261549"/>
          </a:xfrm>
        </p:spPr>
        <p:txBody>
          <a:bodyPr>
            <a:normAutofit/>
          </a:bodyPr>
          <a:lstStyle/>
          <a:p>
            <a:r>
              <a:rPr lang="en-IN" dirty="0" err="1"/>
              <a:t>Vrinda</a:t>
            </a:r>
            <a:r>
              <a:rPr lang="en-IN" dirty="0"/>
              <a:t> store wants to create a annual sales reports for 2022.so </a:t>
            </a:r>
            <a:r>
              <a:rPr lang="en-IN" dirty="0" err="1"/>
              <a:t>that,vrinda</a:t>
            </a:r>
            <a:r>
              <a:rPr lang="en-IN" dirty="0"/>
              <a:t> can understand their customer and grow more sales in 2023</a:t>
            </a:r>
          </a:p>
        </p:txBody>
      </p:sp>
      <p:pic>
        <p:nvPicPr>
          <p:cNvPr id="1026" name="Picture 2" descr="544,600+ Grocery Store Stock Photos, Pictures &amp; Royalty-Free ...">
            <a:extLst>
              <a:ext uri="{FF2B5EF4-FFF2-40B4-BE49-F238E27FC236}">
                <a16:creationId xmlns:a16="http://schemas.microsoft.com/office/drawing/2014/main" id="{B9EB3277-2504-E1E9-49DA-234919EE3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2" r="22976" b="-2"/>
          <a:stretch/>
        </p:blipFill>
        <p:spPr bwMode="auto">
          <a:xfrm>
            <a:off x="7867836" y="100160"/>
            <a:ext cx="3612857" cy="3612856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B60387C0-F94F-4C0A-2C50-3F00CCC65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78" r="2650" b="-4"/>
          <a:stretch/>
        </p:blipFill>
        <p:spPr>
          <a:xfrm>
            <a:off x="8382836" y="3998678"/>
            <a:ext cx="3233380" cy="2859322"/>
          </a:xfrm>
          <a:custGeom>
            <a:avLst/>
            <a:gdLst/>
            <a:ahLst/>
            <a:cxnLst/>
            <a:rect l="l" t="t" r="r" b="b"/>
            <a:pathLst>
              <a:path w="3316319" h="2932666">
                <a:moveTo>
                  <a:pt x="1660595" y="0"/>
                </a:moveTo>
                <a:lnTo>
                  <a:pt x="3316319" y="0"/>
                </a:lnTo>
                <a:lnTo>
                  <a:pt x="3316319" y="1646632"/>
                </a:lnTo>
                <a:cubicBezTo>
                  <a:pt x="3316319" y="2159685"/>
                  <a:pt x="3081083" y="2618091"/>
                  <a:pt x="2712021" y="2920995"/>
                </a:cubicBezTo>
                <a:lnTo>
                  <a:pt x="2696327" y="2932666"/>
                </a:lnTo>
                <a:lnTo>
                  <a:pt x="0" y="2932666"/>
                </a:lnTo>
                <a:lnTo>
                  <a:pt x="0" y="1651476"/>
                </a:lnTo>
                <a:cubicBezTo>
                  <a:pt x="0" y="739381"/>
                  <a:pt x="743464" y="0"/>
                  <a:pt x="166059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535690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rudraprakash1405@gmail.com</dc:creator>
  <cp:lastModifiedBy>rudraprakash1405@gmail.com</cp:lastModifiedBy>
  <cp:revision>1</cp:revision>
  <dcterms:created xsi:type="dcterms:W3CDTF">2023-03-19T14:14:32Z</dcterms:created>
  <dcterms:modified xsi:type="dcterms:W3CDTF">2023-03-19T14:22:32Z</dcterms:modified>
</cp:coreProperties>
</file>