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59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3" r:id="rId23"/>
    <p:sldId id="264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E998-9969-4180-8347-9EF3389438C5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0291-3031-434D-BD97-8404C07CB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94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E998-9969-4180-8347-9EF3389438C5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0291-3031-434D-BD97-8404C07CB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86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E998-9969-4180-8347-9EF3389438C5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0291-3031-434D-BD97-8404C07CB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84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E998-9969-4180-8347-9EF3389438C5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0291-3031-434D-BD97-8404C07CB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17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E998-9969-4180-8347-9EF3389438C5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0291-3031-434D-BD97-8404C07CB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37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E998-9969-4180-8347-9EF3389438C5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0291-3031-434D-BD97-8404C07CB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5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E998-9969-4180-8347-9EF3389438C5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0291-3031-434D-BD97-8404C07CB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20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E998-9969-4180-8347-9EF3389438C5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0291-3031-434D-BD97-8404C07CB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75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E998-9969-4180-8347-9EF3389438C5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0291-3031-434D-BD97-8404C07CB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16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E998-9969-4180-8347-9EF3389438C5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0291-3031-434D-BD97-8404C07CB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26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E998-9969-4180-8347-9EF3389438C5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0291-3031-434D-BD97-8404C07CB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8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5E998-9969-4180-8347-9EF3389438C5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A0291-3031-434D-BD97-8404C07CB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68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кода информационных систем. Лекция №9</a:t>
            </a:r>
          </a:p>
        </p:txBody>
      </p:sp>
    </p:spTree>
    <p:extLst>
      <p:ext uri="{BB962C8B-B14F-4D97-AF65-F5344CB8AC3E}">
        <p14:creationId xmlns:p14="http://schemas.microsoft.com/office/powerpoint/2010/main" val="207142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347" y="2701115"/>
            <a:ext cx="9200723" cy="281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6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2311"/>
            <a:ext cx="10583689" cy="34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29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721" y="1521335"/>
            <a:ext cx="5432836" cy="23117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81" y="4112795"/>
            <a:ext cx="8148773" cy="24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1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0703" y="1520044"/>
            <a:ext cx="5330594" cy="526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0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Модульные 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Модульный </a:t>
            </a:r>
            <a:r>
              <a:rPr lang="ru-RU" dirty="0" smtClean="0"/>
              <a:t>тест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/>
              <a:t>Unit-</a:t>
            </a:r>
            <a:r>
              <a:rPr lang="ru-RU" dirty="0" smtClean="0"/>
              <a:t>тест </a:t>
            </a:r>
            <a:r>
              <a:rPr lang="ru-RU" dirty="0"/>
              <a:t>позволяет проверить отдельные программные компоненты или </a:t>
            </a:r>
            <a:r>
              <a:rPr lang="ru-RU" dirty="0" smtClean="0"/>
              <a:t>методы</a:t>
            </a:r>
          </a:p>
          <a:p>
            <a:r>
              <a:rPr lang="ru-RU" dirty="0"/>
              <a:t>В </a:t>
            </a:r>
            <a:r>
              <a:rPr lang="en-US" dirty="0"/>
              <a:t>C# </a:t>
            </a:r>
            <a:r>
              <a:rPr lang="ru-RU" dirty="0"/>
              <a:t>есть много различных библиотек, для автоматического модульного тестирования, таких как: </a:t>
            </a:r>
            <a:r>
              <a:rPr lang="en-US" dirty="0" err="1"/>
              <a:t>xUnit</a:t>
            </a:r>
            <a:r>
              <a:rPr lang="en-US" dirty="0"/>
              <a:t>, </a:t>
            </a:r>
            <a:r>
              <a:rPr lang="en-US" dirty="0" err="1"/>
              <a:t>NUnit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MSTest</a:t>
            </a:r>
            <a:endParaRPr lang="en-US" dirty="0"/>
          </a:p>
          <a:p>
            <a:r>
              <a:rPr lang="ru-RU" dirty="0"/>
              <a:t>Мы рассмотрим работу с </a:t>
            </a:r>
            <a:r>
              <a:rPr lang="en-US" dirty="0" err="1"/>
              <a:t>NUnit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993" y="4282209"/>
            <a:ext cx="5403606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2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Модульные тесты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Добавим в решение новый проект для тестирования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12" y="2759694"/>
            <a:ext cx="9781576" cy="34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70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Модульные тесты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372" y="1391515"/>
            <a:ext cx="6499256" cy="539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59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Модульные тесты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Выполним тесты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990" y="2445838"/>
            <a:ext cx="9356470" cy="40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54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Модульные тесты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026" y="1690688"/>
            <a:ext cx="6639947" cy="485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65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Модульные тесты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572" y="2073382"/>
            <a:ext cx="10568855" cy="429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1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Невозможно с первого раза написать идеальный код, в котором не будет не одной ошибки</a:t>
            </a:r>
          </a:p>
          <a:p>
            <a:r>
              <a:rPr lang="ru-RU" dirty="0" smtClean="0"/>
              <a:t>Ошибки в ПО могут привести к большим убыткам, ответственность за которые будет лежать на разработчиках</a:t>
            </a:r>
          </a:p>
          <a:p>
            <a:r>
              <a:rPr lang="ru-RU" dirty="0" smtClean="0"/>
              <a:t>Для нахождения и устранения ошибок, необходимо тестировать программу</a:t>
            </a:r>
          </a:p>
          <a:p>
            <a:r>
              <a:rPr lang="ru-RU" dirty="0" smtClean="0"/>
              <a:t>Ошибки в программе называют багами</a:t>
            </a:r>
            <a:r>
              <a:rPr lang="en-US" dirty="0" smtClean="0"/>
              <a:t>, </a:t>
            </a:r>
            <a:r>
              <a:rPr lang="ru-RU" dirty="0"/>
              <a:t>от англ. </a:t>
            </a:r>
            <a:r>
              <a:rPr lang="en-US" dirty="0"/>
              <a:t>bug — «</a:t>
            </a:r>
            <a:r>
              <a:rPr lang="ru-RU" dirty="0"/>
              <a:t>жук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а процесс отладки </a:t>
            </a:r>
            <a:r>
              <a:rPr lang="ru-RU" dirty="0" err="1" smtClean="0"/>
              <a:t>дебаггингом</a:t>
            </a:r>
            <a:r>
              <a:rPr lang="ru-RU" dirty="0" smtClean="0"/>
              <a:t> (</a:t>
            </a:r>
            <a:r>
              <a:rPr lang="en-US" dirty="0"/>
              <a:t>debugging</a:t>
            </a:r>
            <a:r>
              <a:rPr lang="ru-RU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5520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Модульные тесты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81" y="2524184"/>
            <a:ext cx="11374037" cy="36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20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Модульные тесты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584" y="3049777"/>
            <a:ext cx="10878832" cy="27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6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Значение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Тестирование позволяет – </a:t>
            </a:r>
            <a:r>
              <a:rPr lang="ru-RU" dirty="0"/>
              <a:t>избежать </a:t>
            </a:r>
            <a:r>
              <a:rPr lang="ru-RU" dirty="0" smtClean="0"/>
              <a:t>ошибок и повышает надёжность продукта</a:t>
            </a:r>
          </a:p>
          <a:p>
            <a:r>
              <a:rPr lang="ru-RU" dirty="0" smtClean="0"/>
              <a:t>Может </a:t>
            </a:r>
            <a:r>
              <a:rPr lang="ru-RU" dirty="0"/>
              <a:t>упорядочивать процесс </a:t>
            </a:r>
            <a:r>
              <a:rPr lang="ru-RU" dirty="0" smtClean="0"/>
              <a:t>разработки</a:t>
            </a:r>
          </a:p>
          <a:p>
            <a:r>
              <a:rPr lang="ru-RU" dirty="0"/>
              <a:t>Повышает доверие при использовании чужого кода</a:t>
            </a:r>
          </a:p>
          <a:p>
            <a:r>
              <a:rPr lang="ru-RU" dirty="0"/>
              <a:t>Помогает понять, что ждать от метода</a:t>
            </a:r>
            <a:endParaRPr lang="en-US" dirty="0"/>
          </a:p>
          <a:p>
            <a:r>
              <a:rPr lang="ru-RU" dirty="0"/>
              <a:t>Улучшает менеджмент </a:t>
            </a:r>
            <a:r>
              <a:rPr lang="ru-RU" dirty="0" smtClean="0"/>
              <a:t>проекта</a:t>
            </a:r>
          </a:p>
          <a:p>
            <a:r>
              <a:rPr lang="ru-RU" dirty="0"/>
              <a:t>Упрощает </a:t>
            </a:r>
            <a:r>
              <a:rPr lang="ru-RU" dirty="0" err="1"/>
              <a:t>рефакторинг</a:t>
            </a:r>
            <a:r>
              <a:rPr lang="ru-RU" dirty="0"/>
              <a:t> и развитие проекта</a:t>
            </a:r>
            <a:endParaRPr lang="ru-RU" dirty="0" smtClean="0"/>
          </a:p>
          <a:p>
            <a:r>
              <a:rPr lang="ru-RU" dirty="0" smtClean="0"/>
              <a:t>Концепция </a:t>
            </a:r>
            <a:r>
              <a:rPr lang="en-US" dirty="0"/>
              <a:t>TDD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Test driven </a:t>
            </a:r>
            <a:r>
              <a:rPr lang="en-US" dirty="0" smtClean="0"/>
              <a:t>development</a:t>
            </a:r>
            <a:r>
              <a:rPr lang="ru-RU" dirty="0" smtClean="0"/>
              <a:t>. Е</a:t>
            </a:r>
            <a:r>
              <a:rPr lang="ru-RU" dirty="0"/>
              <a:t>ё</a:t>
            </a:r>
            <a:r>
              <a:rPr lang="ru-RU" dirty="0" smtClean="0"/>
              <a:t> суть в том, что мы сначала пишем тесты для проверки функциональности, и только потом пишем саму функциональность.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1608295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Минусом тестирования является то, что для создания тестов, покрывающих всю функциональность в программе, может потребоваться очень много времени</a:t>
            </a:r>
          </a:p>
          <a:p>
            <a:r>
              <a:rPr lang="ru-RU" dirty="0" smtClean="0"/>
              <a:t>При этом абсолютное большинство тестов никогда не будет завалено, соответственно не принесут нам никакой новой информации, и поэтому будут бесполезны</a:t>
            </a:r>
          </a:p>
          <a:p>
            <a:r>
              <a:rPr lang="ru-RU" dirty="0" smtClean="0"/>
              <a:t>Компромиссным вариантом является написание тестов, только для критически важных модулей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28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109" y="1258631"/>
            <a:ext cx="8565000" cy="559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9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Код программы можно проверять вручную на листке бумаге, перед непосредственным написанием и запуском программы</a:t>
            </a:r>
          </a:p>
          <a:p>
            <a:r>
              <a:rPr lang="ru-RU" dirty="0" smtClean="0"/>
              <a:t>Можно вручную пройтись </a:t>
            </a:r>
            <a:r>
              <a:rPr lang="ru-RU" dirty="0" err="1" smtClean="0"/>
              <a:t>деббагером</a:t>
            </a:r>
            <a:r>
              <a:rPr lang="ru-RU" dirty="0" smtClean="0"/>
              <a:t> по всей программе в поисках проблем</a:t>
            </a:r>
          </a:p>
          <a:p>
            <a:r>
              <a:rPr lang="ru-RU" dirty="0" smtClean="0"/>
              <a:t>Но ручная </a:t>
            </a:r>
            <a:r>
              <a:rPr lang="ru-RU" dirty="0"/>
              <a:t>проверка всей программы может занимать много времени и сил, особенно если проект очень крупный</a:t>
            </a:r>
          </a:p>
          <a:p>
            <a:r>
              <a:rPr lang="ru-RU" dirty="0" smtClean="0"/>
              <a:t>Поэтому были разработаны специальные библиотеки, позволяющие автоматизировать тестирование</a:t>
            </a:r>
          </a:p>
          <a:p>
            <a:r>
              <a:rPr lang="ru-RU" dirty="0" smtClean="0"/>
              <a:t>Принцип их работы заключается в том, что мы создаем отдельную программу, в которой запускаются тестируемые модули с различными входными данными и результат их работы сравнивается с ожидаемым результатом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56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803" y="1419396"/>
            <a:ext cx="6284393" cy="52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856" y="1234496"/>
            <a:ext cx="6316288" cy="55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7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068" y="1764579"/>
            <a:ext cx="5015863" cy="5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6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для решения квадратных уравнений может понадобится нам не только в этой программе</a:t>
            </a:r>
          </a:p>
          <a:p>
            <a:r>
              <a:rPr lang="ru-RU" dirty="0" smtClean="0"/>
              <a:t>Поэтом давайте вынесем его в отдельную библиотеку классов</a:t>
            </a:r>
          </a:p>
          <a:p>
            <a:r>
              <a:rPr lang="ru-RU" dirty="0" smtClean="0"/>
              <a:t>Библиотека классов – это тип проекта в </a:t>
            </a:r>
            <a:r>
              <a:rPr lang="en-US" dirty="0" smtClean="0"/>
              <a:t>.NET</a:t>
            </a:r>
            <a:r>
              <a:rPr lang="ru-RU" dirty="0" smtClean="0"/>
              <a:t>, который в отличие от обычного приложения собирается не в исполняемый </a:t>
            </a:r>
            <a:r>
              <a:rPr lang="en-US" dirty="0" smtClean="0"/>
              <a:t>exe</a:t>
            </a:r>
            <a:r>
              <a:rPr lang="ru-RU" dirty="0" smtClean="0"/>
              <a:t>-файл, а в </a:t>
            </a:r>
            <a:r>
              <a:rPr lang="en-US" dirty="0" err="1" smtClean="0"/>
              <a:t>dll</a:t>
            </a:r>
            <a:r>
              <a:rPr lang="en-US" dirty="0" smtClean="0"/>
              <a:t>-</a:t>
            </a:r>
            <a:r>
              <a:rPr lang="ru-RU" dirty="0" smtClean="0"/>
              <a:t>файл</a:t>
            </a:r>
          </a:p>
          <a:p>
            <a:r>
              <a:rPr lang="en-US" dirty="0" err="1" smtClean="0"/>
              <a:t>Dll</a:t>
            </a:r>
            <a:r>
              <a:rPr lang="en-US" dirty="0" smtClean="0"/>
              <a:t>-</a:t>
            </a:r>
            <a:r>
              <a:rPr lang="ru-RU" dirty="0" smtClean="0"/>
              <a:t>файл можно подключать к другим проектам, что позволяет использовать в них классы, реализованные в библиотеке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965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505" y="1690688"/>
            <a:ext cx="8472989" cy="490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168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413</Words>
  <Application>Microsoft Office PowerPoint</Application>
  <PresentationFormat>Широкоэкранный</PresentationFormat>
  <Paragraphs>52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Библиотеки</vt:lpstr>
      <vt:lpstr>Библиотеки</vt:lpstr>
      <vt:lpstr>Библиотеки</vt:lpstr>
      <vt:lpstr>Библиотеки</vt:lpstr>
      <vt:lpstr>Библиотеки</vt:lpstr>
      <vt:lpstr>Библиотеки</vt:lpstr>
      <vt:lpstr>Модульные тесты</vt:lpstr>
      <vt:lpstr>Модульные тесты</vt:lpstr>
      <vt:lpstr>Модульные тесты</vt:lpstr>
      <vt:lpstr>Модульные тесты</vt:lpstr>
      <vt:lpstr>Модульные тесты</vt:lpstr>
      <vt:lpstr>Модульные тесты</vt:lpstr>
      <vt:lpstr>Модульные тесты</vt:lpstr>
      <vt:lpstr>Модульные тесты</vt:lpstr>
      <vt:lpstr>Значение тестирования</vt:lpstr>
      <vt:lpstr>Внедрение тестов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Андрей</dc:creator>
  <cp:lastModifiedBy>Андрей</cp:lastModifiedBy>
  <cp:revision>17</cp:revision>
  <dcterms:created xsi:type="dcterms:W3CDTF">2024-11-10T13:21:32Z</dcterms:created>
  <dcterms:modified xsi:type="dcterms:W3CDTF">2024-11-17T19:55:29Z</dcterms:modified>
</cp:coreProperties>
</file>