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 snapToGrid="0">
      <p:cViewPr>
        <p:scale>
          <a:sx n="75" d="100"/>
          <a:sy n="75" d="100"/>
        </p:scale>
        <p:origin x="94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0A39-7AEA-4E17-B1E9-3AA54D5C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98DEAA-5039-4724-9BE4-326BBD4F5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EB3FD-FAC3-471F-9068-C84C056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766FC-44FF-4232-962A-8E81002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147AE-6920-4C3F-9746-61FDD5CF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D7C01-B579-4799-A53D-FB8D026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B0A1F-222D-43E6-B586-0F4FAB72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C0833-9507-4FA9-A02C-6CC34305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406A1-503E-4C55-9353-698A1E7E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FCD67-044F-4862-9429-D8EDE8A6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3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F606BB-3434-435F-8C59-C9A4DE01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821FB-F487-4E57-A26D-981C0667E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2C9A4-80C0-47EC-A342-EE9DF4E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9F674-DF6F-433F-BD16-0D9C569B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89B04-BB41-4577-A439-F166A8B0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8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B804C-E1CB-47DC-816C-E48860D8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B6E9E-EAC0-43A1-8D93-E1C04276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3BF5A-2AC6-4CB2-A651-5AB4A60A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EF4B8-208F-4266-A6A7-D9367501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3774B-72A2-4122-923B-E996D894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9B837-9697-449C-9863-69250471B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DC659-7FA3-4ECD-B00B-43CCDF1BA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F0B37-3B99-4E9C-AE7C-3F4CBD68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62776-FF09-4BA7-922A-D9E6B265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C5BBE-9D2D-4C7E-8B16-7F3ED45B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2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7F2C5-76F5-4E73-9CC3-EE719D33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0B9F1-A02B-470F-936D-C321D3972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67B3F-0B7F-48C8-A795-7141B882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D062B-726D-44E8-9A54-402B5F91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A5866C-EDF6-4F3B-A4FC-BA851E68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809C4-28A8-4EAA-920F-EA3EB21E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2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9387-7468-47F7-87A1-D787B421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AE22B-B8F6-44CB-B9D8-D2803344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D321D-4443-447E-8E79-D488350D5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1542E9-326D-4676-949E-44036E3F3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9331D-A0DD-45B3-B605-21DAD1B84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0023A-45E5-4BE8-98BD-101F7B4B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F5E1CF-85B7-4EF9-BBA6-CE8FC240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3CFE5-CF7A-494E-B058-33D21F85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1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3197-E18A-496C-8137-CF96EC93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DA329-1C8E-41D4-9F49-981431E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7A29D-38E4-449A-9A42-03EFBCFA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5F048-20BA-4936-A69C-FB30D953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4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004813-ADD9-41A8-AD90-A7246513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8A1C19-07BC-4040-BDD6-F565143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16ADD-E544-4B8C-8FDB-E1C3F707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836D9-0235-484E-807A-5BD9EDBD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5826F-D50B-4113-BA04-B6059CFA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C3EFF-C9B5-4464-BC4D-C2D0B199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7AF21-23DA-4912-BBB6-91FD2281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96D65E-B79D-4328-B5DF-ADEA3510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C7D7B-9B95-4139-A141-40D7306E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04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D3F4-AD95-4EF8-8AF6-693CE7C8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E3F772-483C-466E-8515-AABDF6DF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4FE73-8012-4717-AD70-70A0DB93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9FE2F1-DEB6-42A0-9726-B1A12977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DF5E1-DBF5-468D-9AF1-1C1F1600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5A40F-7D5E-444E-9F0E-E462006D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2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622BFD-8CB8-44DB-8F99-DA27F2DB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228D4-14A6-4ED5-8E9D-B86AB161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85C0F-8B4E-4880-8BF0-434754765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5F51E-F01F-453D-A40B-E2E559034ED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90D27-0E0C-468D-8B38-5F8DF184F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1BF82-3C1F-43FE-973D-8A9218A19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B790-9E61-4F19-B253-4E65C443E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36FBEC-4C9E-4D1D-BD16-77A7CC63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t="14359" r="1058" b="21410"/>
          <a:stretch/>
        </p:blipFill>
        <p:spPr>
          <a:xfrm>
            <a:off x="202223" y="984738"/>
            <a:ext cx="11860824" cy="44049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512862-217D-46F4-A104-832CA951D4C5}"/>
              </a:ext>
            </a:extLst>
          </p:cNvPr>
          <p:cNvSpPr txBox="1"/>
          <p:nvPr/>
        </p:nvSpPr>
        <p:spPr>
          <a:xfrm>
            <a:off x="334108" y="272506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MapReduce</a:t>
            </a:r>
            <a:r>
              <a:rPr lang="zh-CN" altLang="en-US" b="1" dirty="0"/>
              <a:t>数据流</a:t>
            </a:r>
          </a:p>
        </p:txBody>
      </p:sp>
    </p:spTree>
    <p:extLst>
      <p:ext uri="{BB962C8B-B14F-4D97-AF65-F5344CB8AC3E}">
        <p14:creationId xmlns:p14="http://schemas.microsoft.com/office/powerpoint/2010/main" val="36191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0146F5-285C-4F35-AE4F-79163391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9359" r="770" b="1923"/>
          <a:stretch/>
        </p:blipFill>
        <p:spPr>
          <a:xfrm>
            <a:off x="61546" y="641838"/>
            <a:ext cx="12036669" cy="60842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0DE48CF-FED0-4428-987A-FA7557B4FB43}"/>
              </a:ext>
            </a:extLst>
          </p:cNvPr>
          <p:cNvSpPr txBox="1"/>
          <p:nvPr/>
        </p:nvSpPr>
        <p:spPr>
          <a:xfrm>
            <a:off x="334108" y="272506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MapReduce</a:t>
            </a:r>
            <a:r>
              <a:rPr lang="zh-CN" altLang="en-US" b="1" dirty="0"/>
              <a:t>详细工作流程</a:t>
            </a:r>
          </a:p>
        </p:txBody>
      </p:sp>
    </p:spTree>
    <p:extLst>
      <p:ext uri="{BB962C8B-B14F-4D97-AF65-F5344CB8AC3E}">
        <p14:creationId xmlns:p14="http://schemas.microsoft.com/office/powerpoint/2010/main" val="273345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1751DBA-5CE3-49A1-8EE6-18817E960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" t="13718" r="624" b="2436"/>
          <a:stretch/>
        </p:blipFill>
        <p:spPr>
          <a:xfrm>
            <a:off x="225668" y="659424"/>
            <a:ext cx="11966332" cy="57501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063013-C1A7-408B-BD41-65076CF0EDFD}"/>
              </a:ext>
            </a:extLst>
          </p:cNvPr>
          <p:cNvSpPr txBox="1"/>
          <p:nvPr/>
        </p:nvSpPr>
        <p:spPr>
          <a:xfrm>
            <a:off x="334108" y="272506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MapReduce</a:t>
            </a:r>
            <a:r>
              <a:rPr lang="zh-CN" altLang="en-US" b="1" dirty="0"/>
              <a:t>详细工作流程</a:t>
            </a:r>
          </a:p>
        </p:txBody>
      </p:sp>
    </p:spTree>
    <p:extLst>
      <p:ext uri="{BB962C8B-B14F-4D97-AF65-F5344CB8AC3E}">
        <p14:creationId xmlns:p14="http://schemas.microsoft.com/office/powerpoint/2010/main" val="17450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512862-217D-46F4-A104-832CA951D4C5}"/>
              </a:ext>
            </a:extLst>
          </p:cNvPr>
          <p:cNvSpPr txBox="1"/>
          <p:nvPr/>
        </p:nvSpPr>
        <p:spPr>
          <a:xfrm>
            <a:off x="334108" y="27250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MapReduce</a:t>
            </a:r>
            <a:r>
              <a:rPr lang="zh-CN" altLang="en-US" b="1" dirty="0"/>
              <a:t>流程简图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729F892-9953-43E8-87C2-681F83A70226}"/>
              </a:ext>
            </a:extLst>
          </p:cNvPr>
          <p:cNvGrpSpPr/>
          <p:nvPr/>
        </p:nvGrpSpPr>
        <p:grpSpPr>
          <a:xfrm>
            <a:off x="0" y="1351095"/>
            <a:ext cx="11846151" cy="4285824"/>
            <a:chOff x="-1340710" y="932203"/>
            <a:chExt cx="15428113" cy="570293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3465DEF-35AA-4095-816E-BAAEBE42A496}"/>
                </a:ext>
              </a:extLst>
            </p:cNvPr>
            <p:cNvGrpSpPr/>
            <p:nvPr/>
          </p:nvGrpSpPr>
          <p:grpSpPr>
            <a:xfrm>
              <a:off x="609824" y="932203"/>
              <a:ext cx="10971060" cy="5702931"/>
              <a:chOff x="1619423" y="993163"/>
              <a:chExt cx="10971060" cy="5702931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074A97-1D34-436F-867F-78DE079284E2}"/>
                  </a:ext>
                </a:extLst>
              </p:cNvPr>
              <p:cNvSpPr/>
              <p:nvPr/>
            </p:nvSpPr>
            <p:spPr>
              <a:xfrm>
                <a:off x="3947746" y="1169377"/>
                <a:ext cx="1477108" cy="511712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72694C70-F2F2-4550-949E-F2A8D73BEE6C}"/>
                  </a:ext>
                </a:extLst>
              </p:cNvPr>
              <p:cNvCxnSpPr/>
              <p:nvPr/>
            </p:nvCxnSpPr>
            <p:spPr>
              <a:xfrm>
                <a:off x="1863969" y="3710354"/>
                <a:ext cx="568862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2E305A1E-A993-4C62-88C8-EAB5DEEF8F2F}"/>
                  </a:ext>
                </a:extLst>
              </p:cNvPr>
              <p:cNvCxnSpPr/>
              <p:nvPr/>
            </p:nvCxnSpPr>
            <p:spPr>
              <a:xfrm>
                <a:off x="3947746" y="2007577"/>
                <a:ext cx="147710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473C37F-7673-4E92-8873-F1E343768415}"/>
                  </a:ext>
                </a:extLst>
              </p:cNvPr>
              <p:cNvCxnSpPr/>
              <p:nvPr/>
            </p:nvCxnSpPr>
            <p:spPr>
              <a:xfrm>
                <a:off x="3947746" y="4551484"/>
                <a:ext cx="147710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046E77B-8F88-4125-828C-B221551DF540}"/>
                  </a:ext>
                </a:extLst>
              </p:cNvPr>
              <p:cNvCxnSpPr/>
              <p:nvPr/>
            </p:nvCxnSpPr>
            <p:spPr>
              <a:xfrm>
                <a:off x="3947746" y="2804745"/>
                <a:ext cx="147710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8637A5D7-BEC8-4834-98A5-B20D6B9A0301}"/>
                  </a:ext>
                </a:extLst>
              </p:cNvPr>
              <p:cNvCxnSpPr/>
              <p:nvPr/>
            </p:nvCxnSpPr>
            <p:spPr>
              <a:xfrm>
                <a:off x="3947746" y="5430715"/>
                <a:ext cx="1477108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FEDEC52-0EC6-4365-BCBE-952F6CE9E1DE}"/>
                  </a:ext>
                </a:extLst>
              </p:cNvPr>
              <p:cNvSpPr txBox="1"/>
              <p:nvPr/>
            </p:nvSpPr>
            <p:spPr>
              <a:xfrm>
                <a:off x="1788729" y="993163"/>
                <a:ext cx="2096478" cy="614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Map Task1</a:t>
                </a:r>
                <a:endParaRPr lang="zh-CN" altLang="en-US" sz="24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89DD375-404C-46F4-A001-18F87B6D9109}"/>
                  </a:ext>
                </a:extLst>
              </p:cNvPr>
              <p:cNvSpPr txBox="1"/>
              <p:nvPr/>
            </p:nvSpPr>
            <p:spPr>
              <a:xfrm>
                <a:off x="1619423" y="5999871"/>
                <a:ext cx="2244705" cy="696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Map </a:t>
                </a:r>
                <a:r>
                  <a:rPr lang="en-US" altLang="zh-CN" sz="2400" dirty="0"/>
                  <a:t>Task2</a:t>
                </a:r>
                <a:endParaRPr lang="zh-CN" altLang="en-US" sz="2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C3FA58C-422B-4B56-815B-1F4DBE8E2192}"/>
                  </a:ext>
                </a:extLst>
              </p:cNvPr>
              <p:cNvSpPr txBox="1"/>
              <p:nvPr/>
            </p:nvSpPr>
            <p:spPr>
              <a:xfrm>
                <a:off x="4071388" y="1402347"/>
                <a:ext cx="1298973" cy="409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缓冲区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次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8F81E6F-681C-4E58-B366-8B296B533CB6}"/>
                  </a:ext>
                </a:extLst>
              </p:cNvPr>
              <p:cNvSpPr txBox="1"/>
              <p:nvPr/>
            </p:nvSpPr>
            <p:spPr>
              <a:xfrm>
                <a:off x="4093368" y="2239078"/>
                <a:ext cx="1401271" cy="49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/>
                </a:lvl1pPr>
              </a:lstStyle>
              <a:p>
                <a:r>
                  <a:rPr lang="zh-CN" altLang="en-US" dirty="0"/>
                  <a:t>缓冲区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47E3155-6E0B-4C67-8546-9B0D03F386BD}"/>
                  </a:ext>
                </a:extLst>
              </p:cNvPr>
              <p:cNvSpPr txBox="1"/>
              <p:nvPr/>
            </p:nvSpPr>
            <p:spPr>
              <a:xfrm>
                <a:off x="4093368" y="3067019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/>
                </a:lvl1pPr>
              </a:lstStyle>
              <a:p>
                <a:r>
                  <a:rPr lang="zh-CN" altLang="en-US" dirty="0"/>
                  <a:t>缓冲区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次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1D8BC69-7E80-469B-981F-8B250CC873D7}"/>
                  </a:ext>
                </a:extLst>
              </p:cNvPr>
              <p:cNvSpPr txBox="1"/>
              <p:nvPr/>
            </p:nvSpPr>
            <p:spPr>
              <a:xfrm>
                <a:off x="4071388" y="3965281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/>
                </a:lvl1pPr>
              </a:lstStyle>
              <a:p>
                <a:r>
                  <a:rPr lang="zh-CN" altLang="en-US" dirty="0"/>
                  <a:t>缓冲区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C152464-7168-41EC-82B9-B4F5320CED76}"/>
                  </a:ext>
                </a:extLst>
              </p:cNvPr>
              <p:cNvSpPr txBox="1"/>
              <p:nvPr/>
            </p:nvSpPr>
            <p:spPr>
              <a:xfrm>
                <a:off x="4093368" y="4802012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/>
                </a:lvl1pPr>
              </a:lstStyle>
              <a:p>
                <a:r>
                  <a:rPr lang="zh-CN" altLang="en-US" dirty="0"/>
                  <a:t>缓冲区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次</a:t>
                </a: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6DA83EA-ADB2-4F25-97E8-5C55DE9A1683}"/>
                  </a:ext>
                </a:extLst>
              </p:cNvPr>
              <p:cNvSpPr txBox="1"/>
              <p:nvPr/>
            </p:nvSpPr>
            <p:spPr>
              <a:xfrm>
                <a:off x="4093368" y="5629953"/>
                <a:ext cx="1229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/>
                </a:lvl1pPr>
              </a:lstStyle>
              <a:p>
                <a:r>
                  <a:rPr lang="zh-CN" altLang="en-US" dirty="0"/>
                  <a:t>缓冲区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次</a:t>
                </a:r>
              </a:p>
            </p:txBody>
          </p:sp>
          <p:cxnSp>
            <p:nvCxnSpPr>
              <p:cNvPr id="28" name="连接符: 肘形 27">
                <a:extLst>
                  <a:ext uri="{FF2B5EF4-FFF2-40B4-BE49-F238E27FC236}">
                    <a16:creationId xmlns:a16="http://schemas.microsoft.com/office/drawing/2014/main" id="{5191A709-C59D-465F-90AF-61F0BEB511A6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>
                <a:off x="5370361" y="1607120"/>
                <a:ext cx="1399716" cy="81662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051C3CD-A858-41A7-B033-209B2358611A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5392341" y="2423746"/>
                <a:ext cx="1157928" cy="20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D33DFBCD-A851-4046-8E33-7043678E7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2201" y="2423744"/>
                <a:ext cx="1446885" cy="827941"/>
              </a:xfrm>
              <a:prstGeom prst="bentConnector3">
                <a:avLst>
                  <a:gd name="adj1" fmla="val 5017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471A5046-E339-44E8-9238-6C0CA5FCB037}"/>
                  </a:ext>
                </a:extLst>
              </p:cNvPr>
              <p:cNvCxnSpPr/>
              <p:nvPr/>
            </p:nvCxnSpPr>
            <p:spPr>
              <a:xfrm>
                <a:off x="5323192" y="4128450"/>
                <a:ext cx="1468865" cy="8367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71C7C474-94D1-4745-844E-243957C4646B}"/>
                  </a:ext>
                </a:extLst>
              </p:cNvPr>
              <p:cNvCxnSpPr/>
              <p:nvPr/>
            </p:nvCxnSpPr>
            <p:spPr>
              <a:xfrm>
                <a:off x="5345172" y="4965181"/>
                <a:ext cx="12270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1C88316C-C337-402D-832D-1F122C79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181" y="4965181"/>
                <a:ext cx="1446885" cy="827941"/>
              </a:xfrm>
              <a:prstGeom prst="bentConnector3">
                <a:avLst>
                  <a:gd name="adj1" fmla="val 5017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CB5D67F-400C-414D-8FED-CE52E7E283F9}"/>
                  </a:ext>
                </a:extLst>
              </p:cNvPr>
              <p:cNvSpPr/>
              <p:nvPr/>
            </p:nvSpPr>
            <p:spPr>
              <a:xfrm>
                <a:off x="6811799" y="4643464"/>
                <a:ext cx="617841" cy="6081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连接符: 肘形 39">
                <a:extLst>
                  <a:ext uri="{FF2B5EF4-FFF2-40B4-BE49-F238E27FC236}">
                    <a16:creationId xmlns:a16="http://schemas.microsoft.com/office/drawing/2014/main" id="{E0046D9F-D0B0-46DE-AEB3-F9DFF58FC186}"/>
                  </a:ext>
                </a:extLst>
              </p:cNvPr>
              <p:cNvCxnSpPr>
                <a:cxnSpLocks/>
                <a:stCxn id="37" idx="3"/>
                <a:endCxn id="46" idx="1"/>
              </p:cNvCxnSpPr>
              <p:nvPr/>
            </p:nvCxnSpPr>
            <p:spPr>
              <a:xfrm flipV="1">
                <a:off x="7407150" y="2442273"/>
                <a:ext cx="2288613" cy="45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C22FC834-F8D1-407D-B499-9E9B9D6508D9}"/>
                  </a:ext>
                </a:extLst>
              </p:cNvPr>
              <p:cNvCxnSpPr>
                <a:cxnSpLocks/>
                <a:stCxn id="38" idx="3"/>
                <a:endCxn id="45" idx="1"/>
              </p:cNvCxnSpPr>
              <p:nvPr/>
            </p:nvCxnSpPr>
            <p:spPr>
              <a:xfrm flipV="1">
                <a:off x="7429640" y="3050378"/>
                <a:ext cx="2266122" cy="1897139"/>
              </a:xfrm>
              <a:prstGeom prst="bentConnector3">
                <a:avLst>
                  <a:gd name="adj1" fmla="val 3991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D757D069-479A-4499-AE5D-F510007548DC}"/>
                  </a:ext>
                </a:extLst>
              </p:cNvPr>
              <p:cNvGrpSpPr/>
              <p:nvPr/>
            </p:nvGrpSpPr>
            <p:grpSpPr>
              <a:xfrm>
                <a:off x="6789309" y="2138670"/>
                <a:ext cx="1233078" cy="608289"/>
                <a:chOff x="6789309" y="2138670"/>
                <a:chExt cx="1233078" cy="608289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E552523-2B7E-4965-8972-66A73FF8C547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7E1C9575-130B-4BA0-9CD3-A510CC782484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C98E6B6-C19E-457A-B7A8-AE278FC9F70A}"/>
                  </a:ext>
                </a:extLst>
              </p:cNvPr>
              <p:cNvSpPr/>
              <p:nvPr/>
            </p:nvSpPr>
            <p:spPr>
              <a:xfrm>
                <a:off x="7430917" y="4643463"/>
                <a:ext cx="617841" cy="60810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0537C517-DED2-47F5-A7E8-0A5E7CC68F3F}"/>
                  </a:ext>
                </a:extLst>
              </p:cNvPr>
              <p:cNvGrpSpPr/>
              <p:nvPr/>
            </p:nvGrpSpPr>
            <p:grpSpPr>
              <a:xfrm>
                <a:off x="9695762" y="2138220"/>
                <a:ext cx="617842" cy="1216210"/>
                <a:chOff x="9695761" y="2229609"/>
                <a:chExt cx="617842" cy="1216210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CCFD9D5-818F-49F5-A8AE-03FBE0C363E8}"/>
                    </a:ext>
                  </a:extLst>
                </p:cNvPr>
                <p:cNvSpPr/>
                <p:nvPr/>
              </p:nvSpPr>
              <p:spPr>
                <a:xfrm>
                  <a:off x="9695761" y="283771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26B5B17-C308-41B8-9506-6185A0002C8D}"/>
                    </a:ext>
                  </a:extLst>
                </p:cNvPr>
                <p:cNvSpPr/>
                <p:nvPr/>
              </p:nvSpPr>
              <p:spPr>
                <a:xfrm>
                  <a:off x="9695762" y="2229609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012A521-B64F-402A-A83C-4C331478CD1C}"/>
                  </a:ext>
                </a:extLst>
              </p:cNvPr>
              <p:cNvGrpSpPr/>
              <p:nvPr/>
            </p:nvGrpSpPr>
            <p:grpSpPr>
              <a:xfrm>
                <a:off x="9695761" y="4030055"/>
                <a:ext cx="617842" cy="1216210"/>
                <a:chOff x="9695760" y="3994758"/>
                <a:chExt cx="617842" cy="1216210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D239E1E-5E5B-4353-98FB-43B9CD8DC255}"/>
                    </a:ext>
                  </a:extLst>
                </p:cNvPr>
                <p:cNvSpPr/>
                <p:nvPr/>
              </p:nvSpPr>
              <p:spPr>
                <a:xfrm>
                  <a:off x="9695760" y="4602863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424143A6-6DCB-4D24-9D39-BAAE55AA1316}"/>
                    </a:ext>
                  </a:extLst>
                </p:cNvPr>
                <p:cNvSpPr/>
                <p:nvPr/>
              </p:nvSpPr>
              <p:spPr>
                <a:xfrm>
                  <a:off x="9695761" y="3994758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箭头: 右 50">
                <a:extLst>
                  <a:ext uri="{FF2B5EF4-FFF2-40B4-BE49-F238E27FC236}">
                    <a16:creationId xmlns:a16="http://schemas.microsoft.com/office/drawing/2014/main" id="{F6DE9699-7BBC-425B-A9A0-78779533BFF6}"/>
                  </a:ext>
                </a:extLst>
              </p:cNvPr>
              <p:cNvSpPr/>
              <p:nvPr/>
            </p:nvSpPr>
            <p:spPr>
              <a:xfrm>
                <a:off x="10625328" y="2690092"/>
                <a:ext cx="743712" cy="229305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箭头: 右 51">
                <a:extLst>
                  <a:ext uri="{FF2B5EF4-FFF2-40B4-BE49-F238E27FC236}">
                    <a16:creationId xmlns:a16="http://schemas.microsoft.com/office/drawing/2014/main" id="{6D3FD9CF-B53B-4821-A38E-EE7B94142374}"/>
                  </a:ext>
                </a:extLst>
              </p:cNvPr>
              <p:cNvSpPr/>
              <p:nvPr/>
            </p:nvSpPr>
            <p:spPr>
              <a:xfrm>
                <a:off x="10643616" y="4515887"/>
                <a:ext cx="743712" cy="229305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9D30A1F-609B-4DB3-9FEB-37EB049199BE}"/>
                  </a:ext>
                </a:extLst>
              </p:cNvPr>
              <p:cNvSpPr/>
              <p:nvPr/>
            </p:nvSpPr>
            <p:spPr>
              <a:xfrm>
                <a:off x="11509248" y="2526166"/>
                <a:ext cx="1078992" cy="55715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9899B9B-52CA-4AD0-B0B4-AD292E3AAE99}"/>
                  </a:ext>
                </a:extLst>
              </p:cNvPr>
              <p:cNvSpPr/>
              <p:nvPr/>
            </p:nvSpPr>
            <p:spPr>
              <a:xfrm>
                <a:off x="11511491" y="4364885"/>
                <a:ext cx="1078992" cy="5571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连接符: 肘形 57">
                <a:extLst>
                  <a:ext uri="{FF2B5EF4-FFF2-40B4-BE49-F238E27FC236}">
                    <a16:creationId xmlns:a16="http://schemas.microsoft.com/office/drawing/2014/main" id="{EF404057-D15C-43AC-A653-5EDD453CE093}"/>
                  </a:ext>
                </a:extLst>
              </p:cNvPr>
              <p:cNvCxnSpPr>
                <a:cxnSpLocks/>
                <a:stCxn id="37" idx="2"/>
                <a:endCxn id="48" idx="1"/>
              </p:cNvCxnSpPr>
              <p:nvPr/>
            </p:nvCxnSpPr>
            <p:spPr>
              <a:xfrm rot="16200000" flipH="1">
                <a:off x="7603330" y="2241675"/>
                <a:ext cx="1587333" cy="259753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连接符: 肘形 61">
                <a:extLst>
                  <a:ext uri="{FF2B5EF4-FFF2-40B4-BE49-F238E27FC236}">
                    <a16:creationId xmlns:a16="http://schemas.microsoft.com/office/drawing/2014/main" id="{9E8750A0-97F1-4425-9969-8588CD3A0956}"/>
                  </a:ext>
                </a:extLst>
              </p:cNvPr>
              <p:cNvCxnSpPr>
                <a:stCxn id="38" idx="2"/>
                <a:endCxn id="47" idx="1"/>
              </p:cNvCxnSpPr>
              <p:nvPr/>
            </p:nvCxnSpPr>
            <p:spPr>
              <a:xfrm rot="5400000" flipH="1" flipV="1">
                <a:off x="8253562" y="3809370"/>
                <a:ext cx="309356" cy="2575041"/>
              </a:xfrm>
              <a:prstGeom prst="bentConnector4">
                <a:avLst>
                  <a:gd name="adj1" fmla="val -73895"/>
                  <a:gd name="adj2" fmla="val 5599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DD854EF8-6B1F-476D-970C-2E23472A0E4E}"/>
                  </a:ext>
                </a:extLst>
              </p:cNvPr>
              <p:cNvGrpSpPr/>
              <p:nvPr/>
            </p:nvGrpSpPr>
            <p:grpSpPr>
              <a:xfrm>
                <a:off x="4399359" y="1739995"/>
                <a:ext cx="617841" cy="233762"/>
                <a:chOff x="6789309" y="2138670"/>
                <a:chExt cx="1233078" cy="608289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8ED1979-A132-4171-AA3F-9771029A2828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FDC9445A-8838-438B-8DFB-556B98CA4535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7B74848-0A85-4FED-9AA5-60E08540083A}"/>
                  </a:ext>
                </a:extLst>
              </p:cNvPr>
              <p:cNvGrpSpPr/>
              <p:nvPr/>
            </p:nvGrpSpPr>
            <p:grpSpPr>
              <a:xfrm>
                <a:off x="4391720" y="6000957"/>
                <a:ext cx="617841" cy="233762"/>
                <a:chOff x="6789309" y="2138670"/>
                <a:chExt cx="1233078" cy="608289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AFC1F5CA-A687-4A79-86CD-4CB2E5AF4BA8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4EB8C6C3-F948-4FE0-900A-401E2578D242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7DD28498-3EE1-476C-A158-9A70A986988B}"/>
                  </a:ext>
                </a:extLst>
              </p:cNvPr>
              <p:cNvGrpSpPr/>
              <p:nvPr/>
            </p:nvGrpSpPr>
            <p:grpSpPr>
              <a:xfrm>
                <a:off x="4376687" y="5129384"/>
                <a:ext cx="617841" cy="233762"/>
                <a:chOff x="6789309" y="2138670"/>
                <a:chExt cx="1233078" cy="608289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B6DFC14D-48ED-4197-8441-B145E29A1F80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C0ECC6F-0AC1-4E6D-B86E-6A48BDF0AD76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ED1FD8A6-F602-4C56-A0DE-AE28B72DE2B2}"/>
                  </a:ext>
                </a:extLst>
              </p:cNvPr>
              <p:cNvGrpSpPr/>
              <p:nvPr/>
            </p:nvGrpSpPr>
            <p:grpSpPr>
              <a:xfrm>
                <a:off x="4399359" y="4289909"/>
                <a:ext cx="617841" cy="233762"/>
                <a:chOff x="6789309" y="2138670"/>
                <a:chExt cx="1233078" cy="608289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1D93DD8-5F79-4A35-BF51-C81C6FEF5382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385A725-BFE1-40C4-B5D7-08B21BAEABED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3BE037F7-13E4-4D61-93B9-7DEE926BBA6B}"/>
                  </a:ext>
                </a:extLst>
              </p:cNvPr>
              <p:cNvGrpSpPr/>
              <p:nvPr/>
            </p:nvGrpSpPr>
            <p:grpSpPr>
              <a:xfrm>
                <a:off x="4399359" y="3412113"/>
                <a:ext cx="617841" cy="233762"/>
                <a:chOff x="6789309" y="2138670"/>
                <a:chExt cx="1233078" cy="608289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41E50B86-8C8D-4958-89BA-8140ADE65E9A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C68A13B-547E-4936-BC95-97D9A6F88ED7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65B43B3-E865-4666-870F-4EA7DE538616}"/>
                  </a:ext>
                </a:extLst>
              </p:cNvPr>
              <p:cNvGrpSpPr/>
              <p:nvPr/>
            </p:nvGrpSpPr>
            <p:grpSpPr>
              <a:xfrm>
                <a:off x="4391720" y="2557806"/>
                <a:ext cx="617841" cy="233762"/>
                <a:chOff x="6789309" y="2138670"/>
                <a:chExt cx="1233078" cy="608289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316CD67-5622-4504-967D-C50A11037564}"/>
                    </a:ext>
                  </a:extLst>
                </p:cNvPr>
                <p:cNvSpPr/>
                <p:nvPr/>
              </p:nvSpPr>
              <p:spPr>
                <a:xfrm>
                  <a:off x="6789309" y="2138670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CF3B3C34-144F-47FC-9123-EE82D64BB2D8}"/>
                    </a:ext>
                  </a:extLst>
                </p:cNvPr>
                <p:cNvSpPr/>
                <p:nvPr/>
              </p:nvSpPr>
              <p:spPr>
                <a:xfrm>
                  <a:off x="7404546" y="2138854"/>
                  <a:ext cx="617841" cy="60810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9812694F-29C7-4E2E-8463-7B28EED4C619}"/>
                </a:ext>
              </a:extLst>
            </p:cNvPr>
            <p:cNvSpPr/>
            <p:nvPr/>
          </p:nvSpPr>
          <p:spPr>
            <a:xfrm>
              <a:off x="-486020" y="2857432"/>
              <a:ext cx="954716" cy="158778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37BB59B-5CD5-4C34-A400-29964EBC9A9E}"/>
                </a:ext>
              </a:extLst>
            </p:cNvPr>
            <p:cNvSpPr/>
            <p:nvPr/>
          </p:nvSpPr>
          <p:spPr>
            <a:xfrm>
              <a:off x="1079267" y="1837439"/>
              <a:ext cx="954716" cy="8720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C9E0E2A3-825E-4DF8-8CF8-4C58C6FDDEE0}"/>
                </a:ext>
              </a:extLst>
            </p:cNvPr>
            <p:cNvSpPr/>
            <p:nvPr/>
          </p:nvSpPr>
          <p:spPr>
            <a:xfrm>
              <a:off x="1069936" y="4550507"/>
              <a:ext cx="954716" cy="872064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A30841B-21FC-4F57-A128-A664D7C03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919" y="2381312"/>
              <a:ext cx="440140" cy="426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4C3650A-50F7-45CF-B22F-EDD33B0C1AEE}"/>
                </a:ext>
              </a:extLst>
            </p:cNvPr>
            <p:cNvCxnSpPr/>
            <p:nvPr/>
          </p:nvCxnSpPr>
          <p:spPr>
            <a:xfrm>
              <a:off x="468359" y="4550507"/>
              <a:ext cx="444311" cy="38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68FDECE-EBA6-44CF-9595-1356D29DB14A}"/>
                </a:ext>
              </a:extLst>
            </p:cNvPr>
            <p:cNvCxnSpPr>
              <a:stCxn id="87" idx="1"/>
              <a:endCxn id="87" idx="3"/>
            </p:cNvCxnSpPr>
            <p:nvPr/>
          </p:nvCxnSpPr>
          <p:spPr>
            <a:xfrm>
              <a:off x="-486020" y="3651324"/>
              <a:ext cx="954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ABF5A3B-0C44-4A3E-B682-34D502FBEB3A}"/>
                </a:ext>
              </a:extLst>
            </p:cNvPr>
            <p:cNvCxnSpPr/>
            <p:nvPr/>
          </p:nvCxnSpPr>
          <p:spPr>
            <a:xfrm>
              <a:off x="2235200" y="2273471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C69A303-5EE6-49B2-8201-F5ED5B17E682}"/>
                </a:ext>
              </a:extLst>
            </p:cNvPr>
            <p:cNvCxnSpPr/>
            <p:nvPr/>
          </p:nvCxnSpPr>
          <p:spPr>
            <a:xfrm>
              <a:off x="2235200" y="4953690"/>
              <a:ext cx="558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CBE5E25-8238-439A-8F36-580D89ACE227}"/>
                </a:ext>
              </a:extLst>
            </p:cNvPr>
            <p:cNvSpPr txBox="1"/>
            <p:nvPr/>
          </p:nvSpPr>
          <p:spPr>
            <a:xfrm>
              <a:off x="-1340710" y="34290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200M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E5B1157-A87C-438B-9BED-8799DF4043B0}"/>
                </a:ext>
              </a:extLst>
            </p:cNvPr>
            <p:cNvSpPr txBox="1"/>
            <p:nvPr/>
          </p:nvSpPr>
          <p:spPr>
            <a:xfrm>
              <a:off x="-367625" y="3098666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128M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3F5CEAF-EC1C-4C54-B59A-47FF29F68742}"/>
                </a:ext>
              </a:extLst>
            </p:cNvPr>
            <p:cNvSpPr txBox="1"/>
            <p:nvPr/>
          </p:nvSpPr>
          <p:spPr>
            <a:xfrm>
              <a:off x="-314349" y="3830104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en-US" altLang="zh-CN" dirty="0"/>
                <a:t>72M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4B723AD-D917-4F1B-9B27-AAC169F46449}"/>
                </a:ext>
              </a:extLst>
            </p:cNvPr>
            <p:cNvSpPr txBox="1"/>
            <p:nvPr/>
          </p:nvSpPr>
          <p:spPr>
            <a:xfrm>
              <a:off x="1250643" y="4815937"/>
              <a:ext cx="689362" cy="409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72M</a:t>
              </a:r>
              <a:endParaRPr lang="zh-CN" altLang="en-US" sz="14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96358A64-9E17-4B3B-A51D-3105B0F1E1ED}"/>
                </a:ext>
              </a:extLst>
            </p:cNvPr>
            <p:cNvSpPr txBox="1"/>
            <p:nvPr/>
          </p:nvSpPr>
          <p:spPr>
            <a:xfrm>
              <a:off x="1188076" y="2095874"/>
              <a:ext cx="812537" cy="409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128M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B7D52F7-8D9A-449B-A6EF-E0A395A5E5FB}"/>
                </a:ext>
              </a:extLst>
            </p:cNvPr>
            <p:cNvSpPr txBox="1"/>
            <p:nvPr/>
          </p:nvSpPr>
          <p:spPr>
            <a:xfrm>
              <a:off x="5760478" y="2168256"/>
              <a:ext cx="731116" cy="409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分区</a:t>
              </a:r>
              <a:r>
                <a:rPr lang="en-US" altLang="zh-CN" sz="1400" dirty="0"/>
                <a:t>1</a:t>
              </a:r>
              <a:endParaRPr lang="zh-CN" altLang="en-US" sz="14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9310470-660C-4A8A-A5DB-006E835C5AAB}"/>
                </a:ext>
              </a:extLst>
            </p:cNvPr>
            <p:cNvSpPr txBox="1"/>
            <p:nvPr/>
          </p:nvSpPr>
          <p:spPr>
            <a:xfrm>
              <a:off x="5818419" y="47335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/>
              </a:lvl1pPr>
            </a:lstStyle>
            <a:p>
              <a:r>
                <a:rPr lang="zh-CN" altLang="en-US" dirty="0"/>
                <a:t>分区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E1E2EDD-5DF5-4D74-9252-D71C9AB5D6E3}"/>
                </a:ext>
              </a:extLst>
            </p:cNvPr>
            <p:cNvSpPr txBox="1"/>
            <p:nvPr/>
          </p:nvSpPr>
          <p:spPr>
            <a:xfrm>
              <a:off x="6400238" y="2209775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/>
              </a:lvl1pPr>
            </a:lstStyle>
            <a:p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47031FC-904C-46EC-BB07-FAA3BEE20B26}"/>
                </a:ext>
              </a:extLst>
            </p:cNvPr>
            <p:cNvSpPr txBox="1"/>
            <p:nvPr/>
          </p:nvSpPr>
          <p:spPr>
            <a:xfrm>
              <a:off x="6421066" y="4733551"/>
              <a:ext cx="638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100"/>
              </a:lvl1pPr>
            </a:lstStyle>
            <a:p>
              <a:r>
                <a:rPr lang="zh-CN" altLang="en-US" dirty="0"/>
                <a:t>分区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072C298-DB13-40D0-AB30-1DB69F0AC491}"/>
                </a:ext>
              </a:extLst>
            </p:cNvPr>
            <p:cNvSpPr/>
            <p:nvPr/>
          </p:nvSpPr>
          <p:spPr>
            <a:xfrm>
              <a:off x="7874000" y="1837439"/>
              <a:ext cx="4318000" cy="167125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1597EB42-37F8-4633-BD8D-A14CBF85AE0F}"/>
                </a:ext>
              </a:extLst>
            </p:cNvPr>
            <p:cNvSpPr/>
            <p:nvPr/>
          </p:nvSpPr>
          <p:spPr>
            <a:xfrm>
              <a:off x="7828585" y="3780110"/>
              <a:ext cx="4318000" cy="167125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563CE77-AE02-4632-B6F1-AC51F2A7EC10}"/>
                </a:ext>
              </a:extLst>
            </p:cNvPr>
            <p:cNvSpPr txBox="1"/>
            <p:nvPr/>
          </p:nvSpPr>
          <p:spPr>
            <a:xfrm>
              <a:off x="8877198" y="1304411"/>
              <a:ext cx="2568300" cy="61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Reduce</a:t>
              </a:r>
              <a:r>
                <a:rPr lang="en-US" altLang="zh-CN" dirty="0"/>
                <a:t> </a:t>
              </a:r>
              <a:r>
                <a:rPr lang="en-US" altLang="zh-CN" sz="2400" dirty="0"/>
                <a:t>Task1</a:t>
              </a:r>
              <a:endParaRPr lang="zh-CN" altLang="en-US" sz="240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302630F-6828-47BD-87B0-4E3B05B46AFE}"/>
                </a:ext>
              </a:extLst>
            </p:cNvPr>
            <p:cNvSpPr txBox="1"/>
            <p:nvPr/>
          </p:nvSpPr>
          <p:spPr>
            <a:xfrm>
              <a:off x="8904326" y="5461171"/>
              <a:ext cx="2568300" cy="614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Reduce</a:t>
              </a:r>
              <a:r>
                <a:rPr lang="en-US" altLang="zh-CN" dirty="0"/>
                <a:t> </a:t>
              </a:r>
              <a:r>
                <a:rPr lang="en-US" altLang="zh-CN" sz="2400" dirty="0"/>
                <a:t>Task2</a:t>
              </a:r>
              <a:endParaRPr lang="zh-CN" altLang="en-US" sz="24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1410498C-62EF-46D7-8F6B-B2FC47A0DD6C}"/>
                </a:ext>
              </a:extLst>
            </p:cNvPr>
            <p:cNvSpPr txBox="1"/>
            <p:nvPr/>
          </p:nvSpPr>
          <p:spPr>
            <a:xfrm>
              <a:off x="3246622" y="109112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0070C0"/>
                  </a:solidFill>
                </a:rPr>
                <a:t>快速排序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92479B7-8B25-4CFA-86C2-FB6D7868D097}"/>
                </a:ext>
              </a:extLst>
            </p:cNvPr>
            <p:cNvSpPr txBox="1"/>
            <p:nvPr/>
          </p:nvSpPr>
          <p:spPr>
            <a:xfrm>
              <a:off x="4484537" y="20381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归并排序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B38B0F6-2697-4138-9FF6-770B52521C93}"/>
                </a:ext>
              </a:extLst>
            </p:cNvPr>
            <p:cNvSpPr txBox="1"/>
            <p:nvPr/>
          </p:nvSpPr>
          <p:spPr>
            <a:xfrm>
              <a:off x="7403077" y="248946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 dirty="0"/>
                <a:t>归并排序</a:t>
              </a: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50106F4-EF53-4DDD-A26E-964B91C2305E}"/>
                </a:ext>
              </a:extLst>
            </p:cNvPr>
            <p:cNvCxnSpPr/>
            <p:nvPr/>
          </p:nvCxnSpPr>
          <p:spPr>
            <a:xfrm>
              <a:off x="12385040" y="2685365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39F8F0E-A364-4301-9E9C-7195B3AB0F18}"/>
                </a:ext>
              </a:extLst>
            </p:cNvPr>
            <p:cNvSpPr txBox="1"/>
            <p:nvPr/>
          </p:nvSpPr>
          <p:spPr>
            <a:xfrm>
              <a:off x="13184592" y="242375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dirty="0"/>
                <a:t>存储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C7A43AD-9EA4-4256-BD27-31C1A26B0620}"/>
                </a:ext>
              </a:extLst>
            </p:cNvPr>
            <p:cNvCxnSpPr/>
            <p:nvPr/>
          </p:nvCxnSpPr>
          <p:spPr>
            <a:xfrm>
              <a:off x="12361632" y="4584673"/>
              <a:ext cx="6400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4958532-F79F-4474-9389-4E695F11A136}"/>
                </a:ext>
              </a:extLst>
            </p:cNvPr>
            <p:cNvSpPr txBox="1"/>
            <p:nvPr/>
          </p:nvSpPr>
          <p:spPr>
            <a:xfrm>
              <a:off x="13161184" y="432306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/>
              </a:lvl1pPr>
            </a:lstStyle>
            <a:p>
              <a:r>
                <a:rPr lang="zh-CN" altLang="en-US" dirty="0"/>
                <a:t>存储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78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如飞</dc:creator>
  <cp:lastModifiedBy>张 如飞</cp:lastModifiedBy>
  <cp:revision>7</cp:revision>
  <dcterms:created xsi:type="dcterms:W3CDTF">2020-11-07T01:21:39Z</dcterms:created>
  <dcterms:modified xsi:type="dcterms:W3CDTF">2020-11-14T02:43:04Z</dcterms:modified>
</cp:coreProperties>
</file>