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8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</a:t>
            </a: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Burcu Beygu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burcu.beygu@rug.nl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practices: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small changes to files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don’t have to commit each stage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Commit often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Always write a (meaningful) commit message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Don’t create nested repositories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 your username &amp; email address to the global settings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219925"/>
            <a:ext cx="6223200" cy="195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Repository</a:t>
              </a:r>
              <a:r>
                <a:rPr lang="en"/>
                <a:t>                                             </a:t>
              </a:r>
              <a:r>
                <a:rPr lang="en" b="1"/>
                <a:t> Staging Area </a:t>
              </a:r>
              <a:r>
                <a:rPr lang="en"/>
                <a:t>                                        </a:t>
              </a:r>
              <a:r>
                <a:rPr lang="en" b="1"/>
                <a:t>Commit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/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/>
          <p:cNvSpPr/>
          <p:nvPr/>
        </p:nvSpPr>
        <p:spPr>
          <a:xfrm>
            <a:off x="401374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408994" y="1435761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because you might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8064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3685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71400" y="1122453"/>
            <a:ext cx="8401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/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/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/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ends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Branche(s) :</a:t>
            </a:r>
            <a:r>
              <a:rPr lang="en" sz="110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100" b="1">
                <a:solidFill>
                  <a:schemeClr val="dk1"/>
                </a:solidFill>
              </a:rPr>
              <a:t>merge</a:t>
            </a:r>
            <a:r>
              <a:rPr lang="en" sz="1100">
                <a:solidFill>
                  <a:schemeClr val="dk1"/>
                </a:solidFill>
              </a:rPr>
              <a:t> them back together).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each branch: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Some files might be the same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Others might be different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Some may not exist at all</a:t>
            </a:r>
            <a:endParaRPr sz="11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Avoids endless subdirectories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Everything is tracked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Minimizes the risk of conflicting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 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Work on my project   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Happy with results                            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git version:                                         Getting help: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/>
              <a:t>This particular command displays a summary of                                                              </a:t>
            </a:r>
            <a:r>
              <a:rPr lang="en">
                <a:solidFill>
                  <a:schemeClr val="lt1"/>
                </a:solidFill>
              </a:rPr>
              <a:t>a</a:t>
            </a:r>
            <a:r>
              <a:rPr lang="en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a directory where you want to copy (clone) the remote repository in your local environment.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the remote repository in GitHub.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HTTPS or SSH and copy the url.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your directory where you want to clone the remote.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After cloning don’t forget to go in that repository.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r>
              <a:rPr lang="en" b="1"/>
              <a:t>automatically</a:t>
            </a:r>
            <a:r>
              <a:rPr lang="en"/>
              <a:t> creates a </a:t>
            </a:r>
            <a:r>
              <a:rPr lang="en">
                <a:highlight>
                  <a:srgbClr val="D9D9D9"/>
                </a:highlight>
              </a:rPr>
              <a:t>remote</a:t>
            </a:r>
            <a:r>
              <a:rPr lang="en"/>
              <a:t> called </a:t>
            </a:r>
            <a:r>
              <a:rPr lang="en">
                <a:highlight>
                  <a:srgbClr val="D9D9D9"/>
                </a:highlight>
              </a:rPr>
              <a:t>origin</a:t>
            </a:r>
            <a:r>
              <a:rPr lang="en"/>
              <a:t> that points to the original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/>
              <a:t>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/>
              <a:t>   :Displays the name of the remote together with the url.</a:t>
            </a:r>
            <a:endParaRPr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an existing remote repositories</a:t>
            </a:r>
            <a:endParaRPr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an existing remote repositories</a:t>
            </a:r>
            <a:endParaRPr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272575" y="1253775"/>
            <a:ext cx="86109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origin main          :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an existing remote repositories</a:t>
            </a:r>
            <a:endParaRPr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pull request.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chemeClr val="dk1"/>
                </a:solidFill>
              </a:rPr>
              <a:t>: Fetch and merge the latest changes from the  remote  `master` (or `main`) branch into      		           your local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branch     </a:t>
            </a:r>
            <a:r>
              <a:rPr lang="en" sz="1200" dirty="0">
                <a:solidFill>
                  <a:schemeClr val="dk1"/>
                </a:solidFill>
              </a:rPr>
              <a:t>: Switch to the local branch you want to work on.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200" dirty="0">
                <a:solidFill>
                  <a:schemeClr val="dk1"/>
                </a:solidFill>
              </a:rPr>
              <a:t>: Check the current status of your repo.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2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200" dirty="0">
                <a:solidFill>
                  <a:schemeClr val="dk1"/>
                </a:solidFill>
              </a:rPr>
              <a:t>: Stage your changes often.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200" dirty="0">
                <a:solidFill>
                  <a:schemeClr val="dk1"/>
                </a:solidFill>
              </a:rPr>
              <a:t>: Commit your staged changes.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&lt;branch&gt; </a:t>
            </a:r>
            <a:r>
              <a:rPr lang="en" sz="1200" dirty="0">
                <a:solidFill>
                  <a:schemeClr val="dk1"/>
                </a:solidFill>
              </a:rPr>
              <a:t>: If the it </a:t>
            </a:r>
            <a:r>
              <a:rPr lang="en-US" sz="1200" dirty="0">
                <a:solidFill>
                  <a:schemeClr val="dk1"/>
                </a:solidFill>
              </a:rPr>
              <a:t>is the first time that branch is created and you want to track the remote branch</a:t>
            </a:r>
            <a:r>
              <a:rPr lang="en" sz="1200" dirty="0">
                <a:solidFill>
                  <a:schemeClr val="dk1"/>
                </a:solidFill>
              </a:rPr>
              <a:t>            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&lt;branch&gt; </a:t>
            </a:r>
            <a:r>
              <a:rPr lang="en" sz="1200" dirty="0">
                <a:solidFill>
                  <a:schemeClr val="dk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00" dirty="0">
                <a:solidFill>
                  <a:schemeClr val="tx1"/>
                </a:solidFill>
              </a:rPr>
              <a:t>Create a Pull Request (PR )         : On GitHub/GitLab, open a pull request for code review and approval.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00" dirty="0">
                <a:solidFill>
                  <a:schemeClr val="tx1"/>
                </a:solidFill>
              </a:rPr>
              <a:t>Merge to master/main                  : Once approved, merge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: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200" dirty="0">
                <a:solidFill>
                  <a:schemeClr val="dk1"/>
                </a:solidFill>
              </a:rPr>
              <a:t>         : </a:t>
            </a:r>
            <a:r>
              <a:rPr lang="en-US" sz="12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your GitHub account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New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your repository name (&lt;repository-name&gt;), select Private or Public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Click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Click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Select HTTPS or SSH and copy the url 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local repo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492200" y="1245400"/>
            <a:ext cx="8148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back to your terminal: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3948</Words>
  <Application>Microsoft Office PowerPoint</Application>
  <PresentationFormat>On-screen Show (16:9)</PresentationFormat>
  <Paragraphs>835</Paragraphs>
  <Slides>76</Slides>
  <Notes>76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Courier New</vt:lpstr>
      <vt:lpstr>Wingdings</vt:lpstr>
      <vt:lpstr>Simple Light</vt:lpstr>
      <vt:lpstr>Introduction To Git</vt:lpstr>
      <vt:lpstr>DCC RUG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RECAP Daily Workflow</vt:lpstr>
      <vt:lpstr>Working with an existing remote repositories</vt:lpstr>
      <vt:lpstr>Working with an existing remote repositories</vt:lpstr>
      <vt:lpstr>Working with an existing remote repositories</vt:lpstr>
      <vt:lpstr>RECAP Daily Workflow</vt:lpstr>
      <vt:lpstr>Creating a new remote repository from existing local repo </vt:lpstr>
      <vt:lpstr>Creating a new remote repository from existing local repo</vt:lpstr>
      <vt:lpstr>Creating a new remote repository from existing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12</cp:revision>
  <dcterms:modified xsi:type="dcterms:W3CDTF">2025-10-08T12:31:02Z</dcterms:modified>
</cp:coreProperties>
</file>