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5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39" r:id="rId50"/>
    <p:sldId id="340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32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  <p:sldId id="337" r:id="rId72"/>
    <p:sldId id="338" r:id="rId73"/>
    <p:sldId id="319" r:id="rId74"/>
    <p:sldId id="334" r:id="rId75"/>
    <p:sldId id="320" r:id="rId76"/>
    <p:sldId id="336" r:id="rId77"/>
    <p:sldId id="335" r:id="rId78"/>
    <p:sldId id="321" r:id="rId79"/>
    <p:sldId id="322" r:id="rId80"/>
    <p:sldId id="323" r:id="rId81"/>
    <p:sldId id="324" r:id="rId82"/>
    <p:sldId id="326" r:id="rId83"/>
    <p:sldId id="325" r:id="rId8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1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435F2CDC-434D-9FE5-CACB-20AF649A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E97316BB-2198-451B-AB53-68FDE6ADE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3BCB2F3D-CBB6-AC8D-5A55-27D381DA9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5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67BD6167-50F3-EE2A-3682-05542596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80EE1302-C8D5-92B5-E6A1-1BCFBB08A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9D2D4CB4-3C4C-7476-4E51-BC1DDFFDF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08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614018E-F4D1-F5AA-13E4-115527B9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6FB78ED6-0525-E7A1-0867-82005D6E3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B4B549F1-9C33-C07A-82A8-38A6CD8ED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9569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CFEF7F4-0775-C8A8-F46A-12B9CA4A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2FE91F93-FA99-7F84-FFB5-DB6F347F1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1533816E-EB73-3010-3279-BE0335255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0012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Giulio </a:t>
            </a:r>
            <a:r>
              <a:rPr lang="en-US" sz="1200" dirty="0" err="1">
                <a:solidFill>
                  <a:schemeClr val="dk1"/>
                </a:solidFill>
              </a:rPr>
              <a:t>Rosani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07/10/2025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Repository</a:t>
              </a:r>
              <a:r>
                <a:rPr lang="en" dirty="0"/>
                <a:t>                                             </a:t>
              </a:r>
              <a:r>
                <a:rPr lang="en" b="1" dirty="0"/>
                <a:t> Staging Area </a:t>
              </a:r>
              <a:r>
                <a:rPr lang="en" dirty="0"/>
                <a:t>                                        </a:t>
              </a:r>
              <a:r>
                <a:rPr lang="en" b="1" dirty="0"/>
                <a:t>Commit</a:t>
              </a:r>
              <a:endParaRPr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615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restore a file or a repository to a preferred version?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match a file or a repo to a preferred branch’s HEAD?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1C2F18D1-0401-F2F5-517E-C5D24721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>
            <a:extLst>
              <a:ext uri="{FF2B5EF4-FFF2-40B4-BE49-F238E27FC236}">
                <a16:creationId xmlns:a16="http://schemas.microsoft.com/office/drawing/2014/main" id="{B280BA26-8CA7-761E-77AD-AF17A833DF01}"/>
              </a:ext>
            </a:extLst>
          </p:cNvPr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BB4AB65E-6FF6-756B-D002-78AB5E608E78}"/>
              </a:ext>
            </a:extLst>
          </p:cNvPr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>
            <a:extLst>
              <a:ext uri="{FF2B5EF4-FFF2-40B4-BE49-F238E27FC236}">
                <a16:creationId xmlns:a16="http://schemas.microsoft.com/office/drawing/2014/main" id="{F7AF5B9B-AE3B-9A72-66B6-D0AD30962E69}"/>
              </a:ext>
            </a:extLst>
          </p:cNvPr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>
            <a:extLst>
              <a:ext uri="{FF2B5EF4-FFF2-40B4-BE49-F238E27FC236}">
                <a16:creationId xmlns:a16="http://schemas.microsoft.com/office/drawing/2014/main" id="{78359CC9-FA2B-5309-BB76-7B4617A3F652}"/>
              </a:ext>
            </a:extLst>
          </p:cNvPr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FDEF0F4F-5C74-848E-5189-D3B7B1E20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>
            <a:extLst>
              <a:ext uri="{FF2B5EF4-FFF2-40B4-BE49-F238E27FC236}">
                <a16:creationId xmlns:a16="http://schemas.microsoft.com/office/drawing/2014/main" id="{89E63E1E-5810-05C2-17CC-9C32FAD1B4E6}"/>
              </a:ext>
            </a:extLst>
          </p:cNvPr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>
            <a:extLst>
              <a:ext uri="{FF2B5EF4-FFF2-40B4-BE49-F238E27FC236}">
                <a16:creationId xmlns:a16="http://schemas.microsoft.com/office/drawing/2014/main" id="{D93788F4-D81E-C027-BCE8-51500816C624}"/>
              </a:ext>
            </a:extLst>
          </p:cNvPr>
          <p:cNvSpPr/>
          <p:nvPr/>
        </p:nvSpPr>
        <p:spPr>
          <a:xfrm>
            <a:off x="441609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25228283-68F7-5954-4C36-24251A15AA49}"/>
              </a:ext>
            </a:extLst>
          </p:cNvPr>
          <p:cNvSpPr txBox="1"/>
          <p:nvPr/>
        </p:nvSpPr>
        <p:spPr>
          <a:xfrm>
            <a:off x="441609" y="1424075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in case you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                           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Don’t forget to stage and commit!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7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CB5264A1-AD30-E7BA-BFF9-F0917148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E9D54FB8-A1D7-A0B7-3362-1DA50E1AAF1F}"/>
              </a:ext>
            </a:extLst>
          </p:cNvPr>
          <p:cNvSpPr/>
          <p:nvPr/>
        </p:nvSpPr>
        <p:spPr>
          <a:xfrm>
            <a:off x="421627" y="1191517"/>
            <a:ext cx="532465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730B136A-14DB-21D7-CB08-F161CC950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2" name="Google Shape;696;p55">
            <a:extLst>
              <a:ext uri="{FF2B5EF4-FFF2-40B4-BE49-F238E27FC236}">
                <a16:creationId xmlns:a16="http://schemas.microsoft.com/office/drawing/2014/main" id="{96446F91-16F0-D1F9-6D76-174DC5D6AF5B}"/>
              </a:ext>
            </a:extLst>
          </p:cNvPr>
          <p:cNvSpPr/>
          <p:nvPr/>
        </p:nvSpPr>
        <p:spPr>
          <a:xfrm>
            <a:off x="412001" y="2466126"/>
            <a:ext cx="2944007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43913D85-14D0-14B2-F3F7-E2A5A743B1A1}"/>
              </a:ext>
            </a:extLst>
          </p:cNvPr>
          <p:cNvSpPr txBox="1"/>
          <p:nvPr/>
        </p:nvSpPr>
        <p:spPr>
          <a:xfrm>
            <a:off x="474566" y="1133763"/>
            <a:ext cx="8502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&lt;hash/or branch&gt; --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Makes the file match a given commit or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cs typeface="Courier New"/>
                <a:sym typeface="Courier New"/>
              </a:rPr>
              <a:t>git restore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Discards uncommitted changes and makes the file match the HEAD of the branch you are in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507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95939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50375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54900" y="1168481"/>
            <a:ext cx="84012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`--staged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` option ensurs               			        staging.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(save the remove action)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         : Removes the file and stages 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your git version:                                         Getting help: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dirty="0"/>
              <a:t>This particular command displays a summary of                                                         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A6C3E92-F4CC-519A-7040-49C40C3E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7AE193-75C5-4D5C-8141-AB80D72D5FA8}"/>
              </a:ext>
            </a:extLst>
          </p:cNvPr>
          <p:cNvCxnSpPr>
            <a:cxnSpLocks/>
          </p:cNvCxnSpPr>
          <p:nvPr/>
        </p:nvCxnSpPr>
        <p:spPr>
          <a:xfrm>
            <a:off x="2866920" y="215559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BF3547E1-27D2-123A-82D2-2A85DC690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FAD25D8D-1EE5-1608-D97F-03C438175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54" y="1062423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Before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9F97B-21DD-7F58-1024-C92AC82D6117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6506-2EDC-C848-B745-A7DFC25A3F32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3722-44B0-894B-6FE8-209F73C6BD0C}"/>
              </a:ext>
            </a:extLst>
          </p:cNvPr>
          <p:cNvSpPr/>
          <p:nvPr/>
        </p:nvSpPr>
        <p:spPr>
          <a:xfrm>
            <a:off x="317754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B9A9-C34C-6D4C-E313-BDF1C69FA425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FB553-57C4-399C-35CE-1B9A24E4C1B2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27BC-F2D4-F175-BA4C-7CEF804FA1EB}"/>
              </a:ext>
            </a:extLst>
          </p:cNvPr>
          <p:cNvSpPr txBox="1"/>
          <p:nvPr/>
        </p:nvSpPr>
        <p:spPr>
          <a:xfrm>
            <a:off x="317352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FB0F1-3B3C-7C15-49F7-1E2DD91CEE46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3C-FCC7-F5E3-4C31-A619945AFBD2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588046" y="2974553"/>
            <a:ext cx="824449" cy="346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81F982-4634-4AA2-9886-A048CF6053A1}"/>
              </a:ext>
            </a:extLst>
          </p:cNvPr>
          <p:cNvSpPr/>
          <p:nvPr/>
        </p:nvSpPr>
        <p:spPr>
          <a:xfrm>
            <a:off x="2613660" y="187418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D6CB6-01CF-151C-AB3B-ECB39F0B76E4}"/>
              </a:ext>
            </a:extLst>
          </p:cNvPr>
          <p:cNvSpPr txBox="1"/>
          <p:nvPr/>
        </p:nvSpPr>
        <p:spPr>
          <a:xfrm>
            <a:off x="255977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C74FE-8097-17C2-EEC0-68EDBA53781F}"/>
              </a:ext>
            </a:extLst>
          </p:cNvPr>
          <p:cNvSpPr/>
          <p:nvPr/>
        </p:nvSpPr>
        <p:spPr>
          <a:xfrm>
            <a:off x="3112560" y="4000500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5AEC-39BA-BD23-0B49-457EC73E9CE9}"/>
              </a:ext>
            </a:extLst>
          </p:cNvPr>
          <p:cNvCxnSpPr>
            <a:cxnSpLocks/>
          </p:cNvCxnSpPr>
          <p:nvPr/>
        </p:nvCxnSpPr>
        <p:spPr>
          <a:xfrm flipV="1">
            <a:off x="3392700" y="3693593"/>
            <a:ext cx="0" cy="3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5181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AE390CB-9B1C-DD1A-224B-86A9B3FC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D4A292-8B19-8BFE-D3A8-3B56EFB83DB5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675676" y="2886923"/>
            <a:ext cx="824449" cy="52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19F83752-D1C4-D054-318A-C3A68574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35D73ACD-E7C2-6720-09C6-A67811A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" y="1055825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After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CF51-9EEC-A3F1-22F6-33BE9B3D6DD4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C045-BF86-5E60-DD22-49CB8EA977CD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8143C-8EFC-C861-27E2-64D6B93F68E6}"/>
              </a:ext>
            </a:extLst>
          </p:cNvPr>
          <p:cNvSpPr/>
          <p:nvPr/>
        </p:nvSpPr>
        <p:spPr>
          <a:xfrm>
            <a:off x="332232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EDA46-43E3-E24A-B87C-66D2896F13C1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FA18-A0FF-3BB7-BF7D-EBE681464143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53260-7AAB-76B0-E0E8-DFC6116C7FE2}"/>
              </a:ext>
            </a:extLst>
          </p:cNvPr>
          <p:cNvSpPr txBox="1"/>
          <p:nvPr/>
        </p:nvSpPr>
        <p:spPr>
          <a:xfrm>
            <a:off x="334878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0B326-2BFA-C0D8-90B3-6194B0874BF4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224B3-0A62-9106-90C3-AA2A2ABD8C11}"/>
              </a:ext>
            </a:extLst>
          </p:cNvPr>
          <p:cNvCxnSpPr>
            <a:cxnSpLocks/>
          </p:cNvCxnSpPr>
          <p:nvPr/>
        </p:nvCxnSpPr>
        <p:spPr>
          <a:xfrm>
            <a:off x="3059221" y="257175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7024AE-BA70-F4B6-F406-0D52F994BBE6}"/>
              </a:ext>
            </a:extLst>
          </p:cNvPr>
          <p:cNvSpPr/>
          <p:nvPr/>
        </p:nvSpPr>
        <p:spPr>
          <a:xfrm>
            <a:off x="3307080" y="240792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73D4-089C-2F06-7FC5-39EDE01057C5}"/>
              </a:ext>
            </a:extLst>
          </p:cNvPr>
          <p:cNvSpPr txBox="1"/>
          <p:nvPr/>
        </p:nvSpPr>
        <p:spPr>
          <a:xfrm>
            <a:off x="3303061" y="24307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D2F35-4956-5D57-D405-BC871D133FE7}"/>
              </a:ext>
            </a:extLst>
          </p:cNvPr>
          <p:cNvCxnSpPr/>
          <p:nvPr/>
        </p:nvCxnSpPr>
        <p:spPr>
          <a:xfrm flipV="1">
            <a:off x="3528060" y="2865120"/>
            <a:ext cx="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A56F0-7079-7574-64BB-8E392BF83753}"/>
              </a:ext>
            </a:extLst>
          </p:cNvPr>
          <p:cNvSpPr/>
          <p:nvPr/>
        </p:nvSpPr>
        <p:spPr>
          <a:xfrm>
            <a:off x="2697480" y="186656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04425-575D-B039-AE17-3B1F11E31A65}"/>
              </a:ext>
            </a:extLst>
          </p:cNvPr>
          <p:cNvSpPr txBox="1"/>
          <p:nvPr/>
        </p:nvSpPr>
        <p:spPr>
          <a:xfrm>
            <a:off x="265883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C9BD7-2CB8-A94F-C1EC-6C2CD6C8865A}"/>
              </a:ext>
            </a:extLst>
          </p:cNvPr>
          <p:cNvSpPr/>
          <p:nvPr/>
        </p:nvSpPr>
        <p:spPr>
          <a:xfrm>
            <a:off x="3912660" y="1884777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DD07B-8977-9CE6-39DE-7A50C2D2BEC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2945130" y="2169694"/>
            <a:ext cx="582930" cy="2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A176C-7095-0B0D-7D24-43412A171DD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528060" y="2173315"/>
            <a:ext cx="71427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605B62-D53D-8D16-C4C3-04C9F35BF04F}"/>
              </a:ext>
            </a:extLst>
          </p:cNvPr>
          <p:cNvSpPr txBox="1"/>
          <p:nvPr/>
        </p:nvSpPr>
        <p:spPr>
          <a:xfrm>
            <a:off x="4873199" y="2571750"/>
            <a:ext cx="4092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commit is on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branch commits easily added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branch history remains linear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756785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4603</TotalTime>
  <Words>4317</Words>
  <Application>Microsoft Office PowerPoint</Application>
  <PresentationFormat>On-screen Show (16:9)</PresentationFormat>
  <Paragraphs>918</Paragraphs>
  <Slides>83</Slides>
  <Notes>83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Merge Types</vt:lpstr>
      <vt:lpstr>Merge Types</vt:lpstr>
      <vt:lpstr>RECAP Daily Workflow</vt:lpstr>
      <vt:lpstr>Working with Remote Repositories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19</cp:revision>
  <dcterms:modified xsi:type="dcterms:W3CDTF">2025-10-10T09:46:23Z</dcterms:modified>
</cp:coreProperties>
</file>