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33"/>
  </p:notesMasterIdLst>
  <p:handoutMasterIdLst>
    <p:handoutMasterId r:id="rId34"/>
  </p:handoutMasterIdLst>
  <p:sldIdLst>
    <p:sldId id="849" r:id="rId4"/>
    <p:sldId id="851" r:id="rId5"/>
    <p:sldId id="810" r:id="rId6"/>
    <p:sldId id="850" r:id="rId7"/>
    <p:sldId id="865" r:id="rId8"/>
    <p:sldId id="815" r:id="rId9"/>
    <p:sldId id="866" r:id="rId10"/>
    <p:sldId id="860" r:id="rId11"/>
    <p:sldId id="830" r:id="rId12"/>
    <p:sldId id="854" r:id="rId13"/>
    <p:sldId id="855" r:id="rId14"/>
    <p:sldId id="856" r:id="rId15"/>
    <p:sldId id="857" r:id="rId16"/>
    <p:sldId id="794" r:id="rId17"/>
    <p:sldId id="811" r:id="rId18"/>
    <p:sldId id="819" r:id="rId19"/>
    <p:sldId id="858" r:id="rId20"/>
    <p:sldId id="827" r:id="rId21"/>
    <p:sldId id="799" r:id="rId22"/>
    <p:sldId id="829" r:id="rId23"/>
    <p:sldId id="843" r:id="rId24"/>
    <p:sldId id="802" r:id="rId25"/>
    <p:sldId id="803" r:id="rId26"/>
    <p:sldId id="804" r:id="rId27"/>
    <p:sldId id="805" r:id="rId28"/>
    <p:sldId id="844" r:id="rId29"/>
    <p:sldId id="807" r:id="rId30"/>
    <p:sldId id="861" r:id="rId31"/>
    <p:sldId id="862" r:id="rId3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51"/>
            <p14:sldId id="810"/>
            <p14:sldId id="850"/>
            <p14:sldId id="865"/>
            <p14:sldId id="815"/>
            <p14:sldId id="866"/>
            <p14:sldId id="860"/>
            <p14:sldId id="830"/>
            <p14:sldId id="854"/>
            <p14:sldId id="855"/>
            <p14:sldId id="856"/>
            <p14:sldId id="857"/>
            <p14:sldId id="794"/>
            <p14:sldId id="811"/>
            <p14:sldId id="819"/>
            <p14:sldId id="858"/>
            <p14:sldId id="827"/>
            <p14:sldId id="799"/>
            <p14:sldId id="829"/>
            <p14:sldId id="843"/>
            <p14:sldId id="802"/>
            <p14:sldId id="803"/>
            <p14:sldId id="804"/>
            <p14:sldId id="805"/>
            <p14:sldId id="844"/>
            <p14:sldId id="807"/>
            <p14:sldId id="861"/>
          </p14:sldIdLst>
        </p14:section>
        <p14:section name="CREDITS &amp; COPYRIGHTS" id="{96A22112-93F8-4FC4-92DC-51B794962ED1}">
          <p14:sldIdLst>
            <p14:sldId id="8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ECFCE"/>
    <a:srgbClr val="E4E4E4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468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02-40BC-8312-AD1B2694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02-40BC-8312-AD1B26949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02-40BC-8312-AD1B269497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02-40BC-8312-AD1B269497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2-40BC-8312-AD1B2694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D-49E9-A3AF-A8E81505E0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D-49E9-A3AF-A8E81505E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D-49E9-A3AF-A8E81505E0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D-49E9-A3AF-A8E81505E06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D-49E9-A3AF-A8E81505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779-4254-94A0-DAC92010F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51506976"/>
        <c:axId val="451511240"/>
      </c:bubbleChart>
      <c:valAx>
        <c:axId val="45150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511240"/>
        <c:crosses val="autoZero"/>
        <c:crossBetween val="midCat"/>
      </c:valAx>
      <c:valAx>
        <c:axId val="45151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50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E704-F5EC-401B-A96D-322D59CDFDEB}" type="doc">
      <dgm:prSet loTypeId="urn:microsoft.com/office/officeart/2005/8/layout/gear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3FA1B4-854B-4CBE-9BFD-23B46EA3F985}">
      <dgm:prSet phldrT="[Text]"/>
      <dgm:spPr/>
      <dgm:t>
        <a:bodyPr/>
        <a:lstStyle/>
        <a:p>
          <a:r>
            <a:rPr lang="en-US"/>
            <a:t>01</a:t>
          </a:r>
        </a:p>
      </dgm:t>
    </dgm:pt>
    <dgm:pt modelId="{01E4C34D-DCD0-40F0-8B45-EBC8EC6D9FDE}" type="parTrans" cxnId="{E2305DC4-D1F2-40BC-8BE1-CE02E76D58DC}">
      <dgm:prSet/>
      <dgm:spPr/>
      <dgm:t>
        <a:bodyPr/>
        <a:lstStyle/>
        <a:p>
          <a:endParaRPr lang="en-US"/>
        </a:p>
      </dgm:t>
    </dgm:pt>
    <dgm:pt modelId="{E5F04B40-F521-43CB-85EE-CE728AFDF3B5}" type="sibTrans" cxnId="{E2305DC4-D1F2-40BC-8BE1-CE02E76D58DC}">
      <dgm:prSet/>
      <dgm:spPr/>
      <dgm:t>
        <a:bodyPr/>
        <a:lstStyle/>
        <a:p>
          <a:endParaRPr lang="en-US"/>
        </a:p>
      </dgm:t>
    </dgm:pt>
    <dgm:pt modelId="{9DAC0D8E-BBF7-4FFD-A17B-F338B0EDC5DB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5E119A38-08D5-432F-A4D4-F15CFAB416F0}" type="parTrans" cxnId="{0F8DF75B-4228-4530-82F8-13D781F79875}">
      <dgm:prSet/>
      <dgm:spPr/>
      <dgm:t>
        <a:bodyPr/>
        <a:lstStyle/>
        <a:p>
          <a:endParaRPr lang="en-US"/>
        </a:p>
      </dgm:t>
    </dgm:pt>
    <dgm:pt modelId="{704BE07A-567A-4FC3-8440-DD4E62364BF5}" type="sibTrans" cxnId="{0F8DF75B-4228-4530-82F8-13D781F79875}">
      <dgm:prSet/>
      <dgm:spPr/>
      <dgm:t>
        <a:bodyPr/>
        <a:lstStyle/>
        <a:p>
          <a:endParaRPr lang="en-US"/>
        </a:p>
      </dgm:t>
    </dgm:pt>
    <dgm:pt modelId="{4FB20BD8-2CF1-46BC-9CE2-F8DAB113949E}">
      <dgm:prSet phldrT="[Text]"/>
      <dgm:spPr/>
      <dgm:t>
        <a:bodyPr/>
        <a:lstStyle/>
        <a:p>
          <a:r>
            <a:rPr lang="en-US"/>
            <a:t>02</a:t>
          </a:r>
        </a:p>
      </dgm:t>
    </dgm:pt>
    <dgm:pt modelId="{34E8F104-8FC3-469E-9CE6-F51D615F864A}" type="parTrans" cxnId="{08AA1C83-B9D3-49DB-8196-D4CB67D9C05A}">
      <dgm:prSet/>
      <dgm:spPr/>
      <dgm:t>
        <a:bodyPr/>
        <a:lstStyle/>
        <a:p>
          <a:endParaRPr lang="en-US"/>
        </a:p>
      </dgm:t>
    </dgm:pt>
    <dgm:pt modelId="{E054DB0A-6362-4B0B-A478-2FC1E52E2EEC}" type="sibTrans" cxnId="{08AA1C83-B9D3-49DB-8196-D4CB67D9C05A}">
      <dgm:prSet/>
      <dgm:spPr/>
      <dgm:t>
        <a:bodyPr/>
        <a:lstStyle/>
        <a:p>
          <a:endParaRPr lang="en-US"/>
        </a:p>
      </dgm:t>
    </dgm:pt>
    <dgm:pt modelId="{D16615AB-2C98-45DD-8DD2-E16D68D3CCF1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EB8403EA-F102-4F7D-8A5E-EEDF81C7AEA0}" type="parTrans" cxnId="{29F61DFD-A24B-4912-924C-FA188F5D8738}">
      <dgm:prSet/>
      <dgm:spPr/>
      <dgm:t>
        <a:bodyPr/>
        <a:lstStyle/>
        <a:p>
          <a:endParaRPr lang="en-US"/>
        </a:p>
      </dgm:t>
    </dgm:pt>
    <dgm:pt modelId="{54F3E3FF-7981-44D4-A6D4-00ACC542813E}" type="sibTrans" cxnId="{29F61DFD-A24B-4912-924C-FA188F5D8738}">
      <dgm:prSet/>
      <dgm:spPr/>
      <dgm:t>
        <a:bodyPr/>
        <a:lstStyle/>
        <a:p>
          <a:endParaRPr lang="en-US"/>
        </a:p>
      </dgm:t>
    </dgm:pt>
    <dgm:pt modelId="{6ABA65C1-4EFA-489C-9F16-83B81AB8F069}">
      <dgm:prSet phldrT="[Text]"/>
      <dgm:spPr/>
      <dgm:t>
        <a:bodyPr/>
        <a:lstStyle/>
        <a:p>
          <a:r>
            <a:rPr lang="en-US"/>
            <a:t>03</a:t>
          </a:r>
        </a:p>
      </dgm:t>
    </dgm:pt>
    <dgm:pt modelId="{0F2698D6-A627-488F-BAD4-76774FCD0387}" type="parTrans" cxnId="{3AE88192-0CB4-42F8-8167-CD0DBD1EF604}">
      <dgm:prSet/>
      <dgm:spPr/>
      <dgm:t>
        <a:bodyPr/>
        <a:lstStyle/>
        <a:p>
          <a:endParaRPr lang="en-US"/>
        </a:p>
      </dgm:t>
    </dgm:pt>
    <dgm:pt modelId="{54E8A8E4-07F9-4CA7-BBA1-DCE22506987E}" type="sibTrans" cxnId="{3AE88192-0CB4-42F8-8167-CD0DBD1EF604}">
      <dgm:prSet/>
      <dgm:spPr/>
      <dgm:t>
        <a:bodyPr/>
        <a:lstStyle/>
        <a:p>
          <a:endParaRPr lang="en-US"/>
        </a:p>
      </dgm:t>
    </dgm:pt>
    <dgm:pt modelId="{EEC3D8E3-07C0-4C80-B96D-6B67E8FA9439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11BE8A29-CB63-4E4A-97D0-0108580476AA}" type="parTrans" cxnId="{8D2FB472-63E2-4A4F-88FC-667E87B99F04}">
      <dgm:prSet/>
      <dgm:spPr/>
      <dgm:t>
        <a:bodyPr/>
        <a:lstStyle/>
        <a:p>
          <a:endParaRPr lang="en-US"/>
        </a:p>
      </dgm:t>
    </dgm:pt>
    <dgm:pt modelId="{C8D54E61-0360-4709-8DC1-03D459E360CF}" type="sibTrans" cxnId="{8D2FB472-63E2-4A4F-88FC-667E87B99F04}">
      <dgm:prSet/>
      <dgm:spPr/>
      <dgm:t>
        <a:bodyPr/>
        <a:lstStyle/>
        <a:p>
          <a:endParaRPr lang="en-US"/>
        </a:p>
      </dgm:t>
    </dgm:pt>
    <dgm:pt modelId="{B8079E0C-C916-44FB-9677-E3D4CD90424E}">
      <dgm:prSet phldrT="[Text]"/>
      <dgm:spPr/>
    </dgm:pt>
    <dgm:pt modelId="{246C7117-71D7-4A0B-A135-FBB863ECC9A0}" type="parTrans" cxnId="{DC1C073E-4E0D-4A1B-BFC7-C1DD16410C90}">
      <dgm:prSet/>
      <dgm:spPr/>
      <dgm:t>
        <a:bodyPr/>
        <a:lstStyle/>
        <a:p>
          <a:endParaRPr lang="en-US"/>
        </a:p>
      </dgm:t>
    </dgm:pt>
    <dgm:pt modelId="{C14C7F37-3C81-4A7F-B441-242DD398AD2F}" type="sibTrans" cxnId="{DC1C073E-4E0D-4A1B-BFC7-C1DD16410C90}">
      <dgm:prSet/>
      <dgm:spPr/>
      <dgm:t>
        <a:bodyPr/>
        <a:lstStyle/>
        <a:p>
          <a:endParaRPr lang="en-US"/>
        </a:p>
      </dgm:t>
    </dgm:pt>
    <dgm:pt modelId="{34F936B0-A7D6-4C0E-8E17-AED39BB6B2F1}">
      <dgm:prSet phldrT="[Text]"/>
      <dgm:spPr/>
    </dgm:pt>
    <dgm:pt modelId="{46586489-1659-4353-A4B2-418A94F7FE28}" type="parTrans" cxnId="{ED66C5D3-35DF-4E20-BDD4-6CB1CDCC6F24}">
      <dgm:prSet/>
      <dgm:spPr/>
      <dgm:t>
        <a:bodyPr/>
        <a:lstStyle/>
        <a:p>
          <a:endParaRPr lang="en-US"/>
        </a:p>
      </dgm:t>
    </dgm:pt>
    <dgm:pt modelId="{96C16F32-109A-40BD-A94F-EF89CA48C20D}" type="sibTrans" cxnId="{ED66C5D3-35DF-4E20-BDD4-6CB1CDCC6F24}">
      <dgm:prSet/>
      <dgm:spPr/>
      <dgm:t>
        <a:bodyPr/>
        <a:lstStyle/>
        <a:p>
          <a:endParaRPr lang="en-US"/>
        </a:p>
      </dgm:t>
    </dgm:pt>
    <dgm:pt modelId="{8F198326-91B7-4A8C-9A66-6FE32478AC9B}" type="pres">
      <dgm:prSet presAssocID="{84D8E704-F5EC-401B-A96D-322D59CDFD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0D5CC4-904F-4EAD-8D57-AC2EF0B19D5A}" type="pres">
      <dgm:prSet presAssocID="{363FA1B4-854B-4CBE-9BFD-23B46EA3F9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3F5C93-F9FF-4AD8-A6E4-5130DEFB6984}" type="pres">
      <dgm:prSet presAssocID="{363FA1B4-854B-4CBE-9BFD-23B46EA3F985}" presName="gear1srcNode" presStyleLbl="node1" presStyleIdx="0" presStyleCnt="3"/>
      <dgm:spPr/>
    </dgm:pt>
    <dgm:pt modelId="{07662141-1761-4980-AC54-61E69411888A}" type="pres">
      <dgm:prSet presAssocID="{363FA1B4-854B-4CBE-9BFD-23B46EA3F985}" presName="gear1dstNode" presStyleLbl="node1" presStyleIdx="0" presStyleCnt="3"/>
      <dgm:spPr/>
    </dgm:pt>
    <dgm:pt modelId="{9B5403B3-793E-464D-9F2A-FAF6F66A938F}" type="pres">
      <dgm:prSet presAssocID="{363FA1B4-854B-4CBE-9BFD-23B46EA3F985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38B8A6C-51D6-4926-BBE5-BEA01FE668C9}" type="pres">
      <dgm:prSet presAssocID="{4FB20BD8-2CF1-46BC-9CE2-F8DAB11394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5999A6-1DFD-4749-909A-C5C15DF8C90D}" type="pres">
      <dgm:prSet presAssocID="{4FB20BD8-2CF1-46BC-9CE2-F8DAB113949E}" presName="gear2srcNode" presStyleLbl="node1" presStyleIdx="1" presStyleCnt="3"/>
      <dgm:spPr/>
    </dgm:pt>
    <dgm:pt modelId="{C6C26154-64F4-446D-85FE-CE4D7AFA5571}" type="pres">
      <dgm:prSet presAssocID="{4FB20BD8-2CF1-46BC-9CE2-F8DAB113949E}" presName="gear2dstNode" presStyleLbl="node1" presStyleIdx="1" presStyleCnt="3"/>
      <dgm:spPr/>
    </dgm:pt>
    <dgm:pt modelId="{ED3ADF47-A8D3-43FA-8AA3-DCEEEFD01B5F}" type="pres">
      <dgm:prSet presAssocID="{4FB20BD8-2CF1-46BC-9CE2-F8DAB113949E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4BA8BBA-94A6-441A-8D0A-9A6238207FDB}" type="pres">
      <dgm:prSet presAssocID="{6ABA65C1-4EFA-489C-9F16-83B81AB8F069}" presName="gear3" presStyleLbl="node1" presStyleIdx="2" presStyleCnt="3"/>
      <dgm:spPr/>
    </dgm:pt>
    <dgm:pt modelId="{B39FDA84-EAAC-43C6-BA01-E49B6947D98B}" type="pres">
      <dgm:prSet presAssocID="{6ABA65C1-4EFA-489C-9F16-83B81AB8F06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2BCCF26-B174-4AB4-887D-37CAC4F78B0B}" type="pres">
      <dgm:prSet presAssocID="{6ABA65C1-4EFA-489C-9F16-83B81AB8F069}" presName="gear3srcNode" presStyleLbl="node1" presStyleIdx="2" presStyleCnt="3"/>
      <dgm:spPr/>
    </dgm:pt>
    <dgm:pt modelId="{3AAA1DEC-6E86-4E60-B3D2-9F525059917E}" type="pres">
      <dgm:prSet presAssocID="{6ABA65C1-4EFA-489C-9F16-83B81AB8F069}" presName="gear3dstNode" presStyleLbl="node1" presStyleIdx="2" presStyleCnt="3"/>
      <dgm:spPr/>
    </dgm:pt>
    <dgm:pt modelId="{B54CD14A-C922-4D03-85F7-84AF716231B7}" type="pres">
      <dgm:prSet presAssocID="{6ABA65C1-4EFA-489C-9F16-83B81AB8F06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F822917-7763-4E75-9866-2092EAEB1CD1}" type="pres">
      <dgm:prSet presAssocID="{E5F04B40-F521-43CB-85EE-CE728AFDF3B5}" presName="connector1" presStyleLbl="sibTrans2D1" presStyleIdx="0" presStyleCnt="3"/>
      <dgm:spPr/>
    </dgm:pt>
    <dgm:pt modelId="{799F621F-048E-441E-AB1A-8E2B49C52CDF}" type="pres">
      <dgm:prSet presAssocID="{E054DB0A-6362-4B0B-A478-2FC1E52E2EEC}" presName="connector2" presStyleLbl="sibTrans2D1" presStyleIdx="1" presStyleCnt="3"/>
      <dgm:spPr/>
    </dgm:pt>
    <dgm:pt modelId="{70CBAA6A-61EC-4430-A810-11B871108A43}" type="pres">
      <dgm:prSet presAssocID="{54E8A8E4-07F9-4CA7-BBA1-DCE22506987E}" presName="connector3" presStyleLbl="sibTrans2D1" presStyleIdx="2" presStyleCnt="3"/>
      <dgm:spPr/>
    </dgm:pt>
  </dgm:ptLst>
  <dgm:cxnLst>
    <dgm:cxn modelId="{6E96C01E-C040-4F09-90E9-51D3AE25C251}" type="presOf" srcId="{363FA1B4-854B-4CBE-9BFD-23B46EA3F985}" destId="{07662141-1761-4980-AC54-61E69411888A}" srcOrd="2" destOrd="0" presId="urn:microsoft.com/office/officeart/2005/8/layout/gear1"/>
    <dgm:cxn modelId="{DC1C073E-4E0D-4A1B-BFC7-C1DD16410C90}" srcId="{84D8E704-F5EC-401B-A96D-322D59CDFDEB}" destId="{B8079E0C-C916-44FB-9677-E3D4CD90424E}" srcOrd="3" destOrd="0" parTransId="{246C7117-71D7-4A0B-A135-FBB863ECC9A0}" sibTransId="{C14C7F37-3C81-4A7F-B441-242DD398AD2F}"/>
    <dgm:cxn modelId="{410A2F5B-3567-4D5D-B9C4-87B03F31B9BD}" type="presOf" srcId="{4FB20BD8-2CF1-46BC-9CE2-F8DAB113949E}" destId="{C6C26154-64F4-446D-85FE-CE4D7AFA5571}" srcOrd="2" destOrd="0" presId="urn:microsoft.com/office/officeart/2005/8/layout/gear1"/>
    <dgm:cxn modelId="{0F8DF75B-4228-4530-82F8-13D781F79875}" srcId="{363FA1B4-854B-4CBE-9BFD-23B46EA3F985}" destId="{9DAC0D8E-BBF7-4FFD-A17B-F338B0EDC5DB}" srcOrd="0" destOrd="0" parTransId="{5E119A38-08D5-432F-A4D4-F15CFAB416F0}" sibTransId="{704BE07A-567A-4FC3-8440-DD4E62364BF5}"/>
    <dgm:cxn modelId="{65FF6E69-53B9-438A-96DE-76AAE4458BBA}" type="presOf" srcId="{54E8A8E4-07F9-4CA7-BBA1-DCE22506987E}" destId="{70CBAA6A-61EC-4430-A810-11B871108A43}" srcOrd="0" destOrd="0" presId="urn:microsoft.com/office/officeart/2005/8/layout/gear1"/>
    <dgm:cxn modelId="{93F3CA4F-0FEE-4E0C-ACFA-F883DC6B6F5E}" type="presOf" srcId="{363FA1B4-854B-4CBE-9BFD-23B46EA3F985}" destId="{913F5C93-F9FF-4AD8-A6E4-5130DEFB6984}" srcOrd="1" destOrd="0" presId="urn:microsoft.com/office/officeart/2005/8/layout/gear1"/>
    <dgm:cxn modelId="{8D2FB472-63E2-4A4F-88FC-667E87B99F04}" srcId="{6ABA65C1-4EFA-489C-9F16-83B81AB8F069}" destId="{EEC3D8E3-07C0-4C80-B96D-6B67E8FA9439}" srcOrd="0" destOrd="0" parTransId="{11BE8A29-CB63-4E4A-97D0-0108580476AA}" sibTransId="{C8D54E61-0360-4709-8DC1-03D459E360CF}"/>
    <dgm:cxn modelId="{AF24B47A-ACD5-490D-9AF2-EAD781FDBC02}" type="presOf" srcId="{4FB20BD8-2CF1-46BC-9CE2-F8DAB113949E}" destId="{038B8A6C-51D6-4926-BBE5-BEA01FE668C9}" srcOrd="0" destOrd="0" presId="urn:microsoft.com/office/officeart/2005/8/layout/gear1"/>
    <dgm:cxn modelId="{08AA1C83-B9D3-49DB-8196-D4CB67D9C05A}" srcId="{84D8E704-F5EC-401B-A96D-322D59CDFDEB}" destId="{4FB20BD8-2CF1-46BC-9CE2-F8DAB113949E}" srcOrd="1" destOrd="0" parTransId="{34E8F104-8FC3-469E-9CE6-F51D615F864A}" sibTransId="{E054DB0A-6362-4B0B-A478-2FC1E52E2EEC}"/>
    <dgm:cxn modelId="{3AE88192-0CB4-42F8-8167-CD0DBD1EF604}" srcId="{84D8E704-F5EC-401B-A96D-322D59CDFDEB}" destId="{6ABA65C1-4EFA-489C-9F16-83B81AB8F069}" srcOrd="2" destOrd="0" parTransId="{0F2698D6-A627-488F-BAD4-76774FCD0387}" sibTransId="{54E8A8E4-07F9-4CA7-BBA1-DCE22506987E}"/>
    <dgm:cxn modelId="{3C376797-C266-480B-A748-86F619649DDA}" type="presOf" srcId="{EEC3D8E3-07C0-4C80-B96D-6B67E8FA9439}" destId="{B54CD14A-C922-4D03-85F7-84AF716231B7}" srcOrd="0" destOrd="0" presId="urn:microsoft.com/office/officeart/2005/8/layout/gear1"/>
    <dgm:cxn modelId="{EB230F99-0CDA-4ECF-9E44-79C8C934E9A7}" type="presOf" srcId="{4FB20BD8-2CF1-46BC-9CE2-F8DAB113949E}" destId="{985999A6-1DFD-4749-909A-C5C15DF8C90D}" srcOrd="1" destOrd="0" presId="urn:microsoft.com/office/officeart/2005/8/layout/gear1"/>
    <dgm:cxn modelId="{0060EF9C-F768-4355-B2F1-9AD383375B8E}" type="presOf" srcId="{84D8E704-F5EC-401B-A96D-322D59CDFDEB}" destId="{8F198326-91B7-4A8C-9A66-6FE32478AC9B}" srcOrd="0" destOrd="0" presId="urn:microsoft.com/office/officeart/2005/8/layout/gear1"/>
    <dgm:cxn modelId="{980B149F-5B8A-4426-AB46-171440843E85}" type="presOf" srcId="{E054DB0A-6362-4B0B-A478-2FC1E52E2EEC}" destId="{799F621F-048E-441E-AB1A-8E2B49C52CDF}" srcOrd="0" destOrd="0" presId="urn:microsoft.com/office/officeart/2005/8/layout/gear1"/>
    <dgm:cxn modelId="{AE11DFA9-D35B-4942-B81A-529E8E646549}" type="presOf" srcId="{363FA1B4-854B-4CBE-9BFD-23B46EA3F985}" destId="{E30D5CC4-904F-4EAD-8D57-AC2EF0B19D5A}" srcOrd="0" destOrd="0" presId="urn:microsoft.com/office/officeart/2005/8/layout/gear1"/>
    <dgm:cxn modelId="{D86F41B2-0984-4508-822B-E27D4356A135}" type="presOf" srcId="{6ABA65C1-4EFA-489C-9F16-83B81AB8F069}" destId="{B39FDA84-EAAC-43C6-BA01-E49B6947D98B}" srcOrd="1" destOrd="0" presId="urn:microsoft.com/office/officeart/2005/8/layout/gear1"/>
    <dgm:cxn modelId="{CE5CF4BF-DF08-42FB-989A-7BBE4B65BB6D}" type="presOf" srcId="{6ABA65C1-4EFA-489C-9F16-83B81AB8F069}" destId="{B2BCCF26-B174-4AB4-887D-37CAC4F78B0B}" srcOrd="2" destOrd="0" presId="urn:microsoft.com/office/officeart/2005/8/layout/gear1"/>
    <dgm:cxn modelId="{E2305DC4-D1F2-40BC-8BE1-CE02E76D58DC}" srcId="{84D8E704-F5EC-401B-A96D-322D59CDFDEB}" destId="{363FA1B4-854B-4CBE-9BFD-23B46EA3F985}" srcOrd="0" destOrd="0" parTransId="{01E4C34D-DCD0-40F0-8B45-EBC8EC6D9FDE}" sibTransId="{E5F04B40-F521-43CB-85EE-CE728AFDF3B5}"/>
    <dgm:cxn modelId="{B429D5C9-F323-432D-9A60-A97A5FDB3767}" type="presOf" srcId="{6ABA65C1-4EFA-489C-9F16-83B81AB8F069}" destId="{F4BA8BBA-94A6-441A-8D0A-9A6238207FDB}" srcOrd="0" destOrd="0" presId="urn:microsoft.com/office/officeart/2005/8/layout/gear1"/>
    <dgm:cxn modelId="{ED66C5D3-35DF-4E20-BDD4-6CB1CDCC6F24}" srcId="{B8079E0C-C916-44FB-9677-E3D4CD90424E}" destId="{34F936B0-A7D6-4C0E-8E17-AED39BB6B2F1}" srcOrd="0" destOrd="0" parTransId="{46586489-1659-4353-A4B2-418A94F7FE28}" sibTransId="{96C16F32-109A-40BD-A94F-EF89CA48C20D}"/>
    <dgm:cxn modelId="{80CD2CD8-4301-4612-BC1E-6552362A48F3}" type="presOf" srcId="{9DAC0D8E-BBF7-4FFD-A17B-F338B0EDC5DB}" destId="{9B5403B3-793E-464D-9F2A-FAF6F66A938F}" srcOrd="0" destOrd="0" presId="urn:microsoft.com/office/officeart/2005/8/layout/gear1"/>
    <dgm:cxn modelId="{861D09DC-334F-4350-9919-13552BE78232}" type="presOf" srcId="{E5F04B40-F521-43CB-85EE-CE728AFDF3B5}" destId="{DF822917-7763-4E75-9866-2092EAEB1CD1}" srcOrd="0" destOrd="0" presId="urn:microsoft.com/office/officeart/2005/8/layout/gear1"/>
    <dgm:cxn modelId="{92F8C2DC-70A4-47A1-9BC8-C4196A255A37}" type="presOf" srcId="{D16615AB-2C98-45DD-8DD2-E16D68D3CCF1}" destId="{ED3ADF47-A8D3-43FA-8AA3-DCEEEFD01B5F}" srcOrd="0" destOrd="0" presId="urn:microsoft.com/office/officeart/2005/8/layout/gear1"/>
    <dgm:cxn modelId="{E9B575FC-9081-4724-8EBF-E1CD8A6FD58F}" type="presOf" srcId="{6ABA65C1-4EFA-489C-9F16-83B81AB8F069}" destId="{3AAA1DEC-6E86-4E60-B3D2-9F525059917E}" srcOrd="3" destOrd="0" presId="urn:microsoft.com/office/officeart/2005/8/layout/gear1"/>
    <dgm:cxn modelId="{29F61DFD-A24B-4912-924C-FA188F5D8738}" srcId="{4FB20BD8-2CF1-46BC-9CE2-F8DAB113949E}" destId="{D16615AB-2C98-45DD-8DD2-E16D68D3CCF1}" srcOrd="0" destOrd="0" parTransId="{EB8403EA-F102-4F7D-8A5E-EEDF81C7AEA0}" sibTransId="{54F3E3FF-7981-44D4-A6D4-00ACC542813E}"/>
    <dgm:cxn modelId="{2F595D2C-6247-4B19-B32C-03E259B7192F}" type="presParOf" srcId="{8F198326-91B7-4A8C-9A66-6FE32478AC9B}" destId="{E30D5CC4-904F-4EAD-8D57-AC2EF0B19D5A}" srcOrd="0" destOrd="0" presId="urn:microsoft.com/office/officeart/2005/8/layout/gear1"/>
    <dgm:cxn modelId="{225D92A1-BE4B-474D-BAF8-4E4486AF4481}" type="presParOf" srcId="{8F198326-91B7-4A8C-9A66-6FE32478AC9B}" destId="{913F5C93-F9FF-4AD8-A6E4-5130DEFB6984}" srcOrd="1" destOrd="0" presId="urn:microsoft.com/office/officeart/2005/8/layout/gear1"/>
    <dgm:cxn modelId="{89ADD901-1C6C-4D5E-9380-BB63D2EF9A97}" type="presParOf" srcId="{8F198326-91B7-4A8C-9A66-6FE32478AC9B}" destId="{07662141-1761-4980-AC54-61E69411888A}" srcOrd="2" destOrd="0" presId="urn:microsoft.com/office/officeart/2005/8/layout/gear1"/>
    <dgm:cxn modelId="{CB54B1C7-0723-4A0B-A48E-35741DD69BDC}" type="presParOf" srcId="{8F198326-91B7-4A8C-9A66-6FE32478AC9B}" destId="{9B5403B3-793E-464D-9F2A-FAF6F66A938F}" srcOrd="3" destOrd="0" presId="urn:microsoft.com/office/officeart/2005/8/layout/gear1"/>
    <dgm:cxn modelId="{5C1EC568-AB6A-4C1C-A0ED-83A82F5AB4E1}" type="presParOf" srcId="{8F198326-91B7-4A8C-9A66-6FE32478AC9B}" destId="{038B8A6C-51D6-4926-BBE5-BEA01FE668C9}" srcOrd="4" destOrd="0" presId="urn:microsoft.com/office/officeart/2005/8/layout/gear1"/>
    <dgm:cxn modelId="{68F0AFD2-3552-4585-86AB-930B530B7402}" type="presParOf" srcId="{8F198326-91B7-4A8C-9A66-6FE32478AC9B}" destId="{985999A6-1DFD-4749-909A-C5C15DF8C90D}" srcOrd="5" destOrd="0" presId="urn:microsoft.com/office/officeart/2005/8/layout/gear1"/>
    <dgm:cxn modelId="{9710FF4F-735C-43CA-AA30-BC4C6B7622C7}" type="presParOf" srcId="{8F198326-91B7-4A8C-9A66-6FE32478AC9B}" destId="{C6C26154-64F4-446D-85FE-CE4D7AFA5571}" srcOrd="6" destOrd="0" presId="urn:microsoft.com/office/officeart/2005/8/layout/gear1"/>
    <dgm:cxn modelId="{B9B64BC9-C1B4-497A-8543-ACC0ED57F50A}" type="presParOf" srcId="{8F198326-91B7-4A8C-9A66-6FE32478AC9B}" destId="{ED3ADF47-A8D3-43FA-8AA3-DCEEEFD01B5F}" srcOrd="7" destOrd="0" presId="urn:microsoft.com/office/officeart/2005/8/layout/gear1"/>
    <dgm:cxn modelId="{A9A2A000-B5E6-4F8B-ABF2-9ECFDC621C58}" type="presParOf" srcId="{8F198326-91B7-4A8C-9A66-6FE32478AC9B}" destId="{F4BA8BBA-94A6-441A-8D0A-9A6238207FDB}" srcOrd="8" destOrd="0" presId="urn:microsoft.com/office/officeart/2005/8/layout/gear1"/>
    <dgm:cxn modelId="{5E7018CD-9E64-42D1-8E66-F404D8F663F3}" type="presParOf" srcId="{8F198326-91B7-4A8C-9A66-6FE32478AC9B}" destId="{B39FDA84-EAAC-43C6-BA01-E49B6947D98B}" srcOrd="9" destOrd="0" presId="urn:microsoft.com/office/officeart/2005/8/layout/gear1"/>
    <dgm:cxn modelId="{B25BB0B5-A637-4F05-9628-BF3CD781C888}" type="presParOf" srcId="{8F198326-91B7-4A8C-9A66-6FE32478AC9B}" destId="{B2BCCF26-B174-4AB4-887D-37CAC4F78B0B}" srcOrd="10" destOrd="0" presId="urn:microsoft.com/office/officeart/2005/8/layout/gear1"/>
    <dgm:cxn modelId="{DF58EA88-E8DD-4C1E-8536-80E2B205D34E}" type="presParOf" srcId="{8F198326-91B7-4A8C-9A66-6FE32478AC9B}" destId="{3AAA1DEC-6E86-4E60-B3D2-9F525059917E}" srcOrd="11" destOrd="0" presId="urn:microsoft.com/office/officeart/2005/8/layout/gear1"/>
    <dgm:cxn modelId="{CC10B9F1-33BE-4717-93A3-5B7CF6FA6FD7}" type="presParOf" srcId="{8F198326-91B7-4A8C-9A66-6FE32478AC9B}" destId="{B54CD14A-C922-4D03-85F7-84AF716231B7}" srcOrd="12" destOrd="0" presId="urn:microsoft.com/office/officeart/2005/8/layout/gear1"/>
    <dgm:cxn modelId="{B4F7C464-D188-4EAA-B468-D349E419BA93}" type="presParOf" srcId="{8F198326-91B7-4A8C-9A66-6FE32478AC9B}" destId="{DF822917-7763-4E75-9866-2092EAEB1CD1}" srcOrd="13" destOrd="0" presId="urn:microsoft.com/office/officeart/2005/8/layout/gear1"/>
    <dgm:cxn modelId="{2B0266B2-54E7-4CB1-BABC-D0339E2361DB}" type="presParOf" srcId="{8F198326-91B7-4A8C-9A66-6FE32478AC9B}" destId="{799F621F-048E-441E-AB1A-8E2B49C52CDF}" srcOrd="14" destOrd="0" presId="urn:microsoft.com/office/officeart/2005/8/layout/gear1"/>
    <dgm:cxn modelId="{5992044C-6EF1-4AF0-B060-64ACD98BA8D3}" type="presParOf" srcId="{8F198326-91B7-4A8C-9A66-6FE32478AC9B}" destId="{70CBAA6A-61EC-4430-A810-11B871108A4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5CC4-904F-4EAD-8D57-AC2EF0B19D5A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2854380" y="2518706"/>
        <a:ext cx="1430941" cy="1230172"/>
      </dsp:txXfrm>
    </dsp:sp>
    <dsp:sp modelId="{9B5403B3-793E-464D-9F2A-FAF6F66A938F}">
      <dsp:nvSpPr>
        <dsp:cNvPr id="0" name=""/>
        <dsp:cNvSpPr/>
      </dsp:nvSpPr>
      <dsp:spPr>
        <a:xfrm>
          <a:off x="2068639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2095403" y="3464321"/>
        <a:ext cx="1469440" cy="860252"/>
      </dsp:txXfrm>
    </dsp:sp>
    <dsp:sp modelId="{038B8A6C-51D6-4926-BBE5-BEA01FE668C9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1418989" y="1833261"/>
        <a:ext cx="864165" cy="858869"/>
      </dsp:txXfrm>
    </dsp:sp>
    <dsp:sp modelId="{ED3ADF47-A8D3-43FA-8AA3-DCEEEFD01B5F}">
      <dsp:nvSpPr>
        <dsp:cNvPr id="0" name=""/>
        <dsp:cNvSpPr/>
      </dsp:nvSpPr>
      <dsp:spPr>
        <a:xfrm>
          <a:off x="415130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441894" y="2550540"/>
        <a:ext cx="1469440" cy="860252"/>
      </dsp:txXfrm>
    </dsp:sp>
    <dsp:sp modelId="{F4BA8BBA-94A6-441A-8D0A-9A6238207FDB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 rot="-20700000">
        <a:off x="2329719" y="565673"/>
        <a:ext cx="957294" cy="957294"/>
      </dsp:txXfrm>
    </dsp:sp>
    <dsp:sp modelId="{B54CD14A-C922-4D03-85F7-84AF716231B7}">
      <dsp:nvSpPr>
        <dsp:cNvPr id="0" name=""/>
        <dsp:cNvSpPr/>
      </dsp:nvSpPr>
      <dsp:spPr>
        <a:xfrm>
          <a:off x="3243500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3270264" y="592437"/>
        <a:ext cx="1469440" cy="860252"/>
      </dsp:txXfrm>
    </dsp:sp>
    <dsp:sp modelId="{DF822917-7763-4E75-9866-2092EAEB1CD1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621F-048E-441E-AB1A-8E2B49C52CDF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BAA6A-61EC-4430-A810-11B871108A43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4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229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4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3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2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2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Friis-Holst-74800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Skitterphoto-324082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hyperlink" Target="https://www.presentationgo.com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6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"IoT38"</a:t>
            </a:r>
            <a:br>
              <a:rPr lang="ru-RU" dirty="0"/>
            </a:br>
            <a:r>
              <a:rPr lang="ru-RU" dirty="0"/>
              <a:t>Программный Кот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Case: </a:t>
            </a:r>
            <a:r>
              <a:rPr lang="ru-RU" dirty="0">
                <a:solidFill>
                  <a:schemeClr val="bg1"/>
                </a:solidFill>
              </a:rPr>
              <a:t>Мониторинг качества атмосферного воздуха в городах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25.10.2022</a:t>
            </a:r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48128" y="5550693"/>
            <a:ext cx="4721696" cy="988219"/>
          </a:xfrm>
        </p:spPr>
        <p:txBody>
          <a:bodyPr/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Состав команды:</a:t>
            </a:r>
          </a:p>
          <a:p>
            <a:pPr algn="r"/>
            <a:r>
              <a:rPr lang="ru-RU" sz="2000" u="sng" dirty="0">
                <a:solidFill>
                  <a:schemeClr val="bg1"/>
                </a:solidFill>
              </a:rPr>
              <a:t>Малиновцев Иван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Михейко Юлия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Вовиков Даниил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59C0E6-F29E-4F69-937F-1738DAAD9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6A0C92-3975-48A5-938E-79285899FC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0" b="12550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45 h 10145"/>
                <a:gd name="connsiteX1" fmla="*/ 0 w 10000"/>
                <a:gd name="connsiteY1" fmla="*/ 8634 h 10145"/>
                <a:gd name="connsiteX2" fmla="*/ 0 w 10000"/>
                <a:gd name="connsiteY2" fmla="*/ 0 h 10145"/>
                <a:gd name="connsiteX3" fmla="*/ 10000 w 10000"/>
                <a:gd name="connsiteY3" fmla="*/ 683 h 10145"/>
                <a:gd name="connsiteX4" fmla="*/ 10000 w 10000"/>
                <a:gd name="connsiteY4" fmla="*/ 10145 h 10145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2F26E5-E42A-485D-97B4-3D1D947D923D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08342-7775-4C5F-A7E7-464A8607C1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H="1">
            <a:off x="10954966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F13D19-C5BB-49BD-89A9-E1A1689330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H="1">
            <a:off x="5141716" y="259721"/>
            <a:ext cx="7050284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8023A-5337-40E2-B5B9-3FCFB996584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85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8">
            <a:extLst>
              <a:ext uri="{FF2B5EF4-FFF2-40B4-BE49-F238E27FC236}">
                <a16:creationId xmlns:a16="http://schemas.microsoft.com/office/drawing/2014/main" id="{770D9A5E-251C-42AF-921F-0ECD87119D7F}"/>
              </a:ext>
            </a:extLst>
          </p:cNvPr>
          <p:cNvSpPr>
            <a:spLocks/>
          </p:cNvSpPr>
          <p:nvPr/>
        </p:nvSpPr>
        <p:spPr bwMode="auto">
          <a:xfrm flipH="1" flipV="1">
            <a:off x="10954965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E51602-27D8-4E41-91F7-9F452874FF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b="17973"/>
          <a:stretch>
            <a:fillRect/>
          </a:stretch>
        </p:blipFill>
        <p:spPr>
          <a:xfrm>
            <a:off x="1079500" y="1074738"/>
            <a:ext cx="10033000" cy="422592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6C034B-B7A5-497E-981B-735E7F06032D}"/>
              </a:ext>
            </a:extLst>
          </p:cNvPr>
          <p:cNvGrpSpPr/>
          <p:nvPr/>
        </p:nvGrpSpPr>
        <p:grpSpPr>
          <a:xfrm flipH="1" flipV="1">
            <a:off x="5141714" y="4164697"/>
            <a:ext cx="7050285" cy="1978927"/>
            <a:chOff x="0" y="259721"/>
            <a:chExt cx="7050283" cy="1976829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3B364FC3-3C2E-40B8-9F58-AF7D4B13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2C25612-17ED-4E4D-B3DF-EF6EC53D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B2F1120-F57C-4862-95EF-63F849F9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8DB2D-964F-4440-8202-C240C1B82CFB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1A2F27-5488-4DF9-8F2E-C06962A096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V="1">
            <a:off x="574049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4485B25-81AB-49E2-BD7A-C84B1DA7C7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b="1253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V="1">
            <a:off x="0" y="4164697"/>
            <a:ext cx="7050283" cy="1978927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160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0 h 10180"/>
                <a:gd name="connsiteX1" fmla="*/ 0 w 10000"/>
                <a:gd name="connsiteY1" fmla="*/ 8634 h 10180"/>
                <a:gd name="connsiteX2" fmla="*/ 0 w 10000"/>
                <a:gd name="connsiteY2" fmla="*/ 0 h 10180"/>
                <a:gd name="connsiteX3" fmla="*/ 10000 w 10000"/>
                <a:gd name="connsiteY3" fmla="*/ 683 h 10180"/>
                <a:gd name="connsiteX4" fmla="*/ 10000 w 10000"/>
                <a:gd name="connsiteY4" fmla="*/ 10180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0">
                  <a:moveTo>
                    <a:pt x="10000" y="10180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11905-6B84-4248-B701-924B43AEC9D2}"/>
              </a:ext>
            </a:extLst>
          </p:cNvPr>
          <p:cNvSpPr/>
          <p:nvPr/>
        </p:nvSpPr>
        <p:spPr>
          <a:xfrm>
            <a:off x="0" y="6997581"/>
            <a:ext cx="520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Friis-Holst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9F11B6-6896-416F-B794-A2817CCA0A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E346B1E3-3A55-4C04-B47C-1E06E73F8545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3A6516-9B33-4323-B955-BCDC926978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b="82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3C708-BDB7-431C-A102-398F8AB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2F813-89CE-4F57-A340-B643F35FE10D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759751C6-935B-45DB-BAFF-33B814DE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E8EA8BC-7AF8-40C0-925B-67B7C4F7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D5B11BDE-9DB1-4362-A257-AA0292F3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39728B0-0F43-436D-AC1F-C8A2BDFE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555"/>
            <a:ext cx="7050284" cy="1077253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34" name="Freeform 55">
            <a:extLst>
              <a:ext uri="{FF2B5EF4-FFF2-40B4-BE49-F238E27FC236}">
                <a16:creationId xmlns:a16="http://schemas.microsoft.com/office/drawing/2014/main" id="{CFF8229A-FCB6-41E5-9E2C-713A7B25D3EC}"/>
              </a:ext>
            </a:extLst>
          </p:cNvPr>
          <p:cNvSpPr>
            <a:spLocks/>
          </p:cNvSpPr>
          <p:nvPr/>
        </p:nvSpPr>
        <p:spPr bwMode="auto">
          <a:xfrm>
            <a:off x="3731040" y="2628580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AE025-FD97-4A81-B121-1C6C03DCF5FA}"/>
              </a:ext>
            </a:extLst>
          </p:cNvPr>
          <p:cNvGrpSpPr/>
          <p:nvPr/>
        </p:nvGrpSpPr>
        <p:grpSpPr>
          <a:xfrm>
            <a:off x="10138807" y="1716154"/>
            <a:ext cx="1591056" cy="905257"/>
            <a:chOff x="10138807" y="1716154"/>
            <a:chExt cx="1591056" cy="905257"/>
          </a:xfrm>
          <a:effectLst>
            <a:outerShdw blurRad="1778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A14EFE-4746-4CE0-89EB-3CC77299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07" y="1716154"/>
              <a:ext cx="1591056" cy="905256"/>
            </a:xfrm>
            <a:custGeom>
              <a:avLst/>
              <a:gdLst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766281 w 1591056"/>
                <a:gd name="connsiteY14" fmla="*/ 361431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1591056 w 1591056"/>
                <a:gd name="connsiteY14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1591056 w 1591056"/>
                <a:gd name="connsiteY13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334346 w 1591056"/>
                <a:gd name="connsiteY9" fmla="*/ 549237 h 905256"/>
                <a:gd name="connsiteX10" fmla="*/ 0 w 1591056"/>
                <a:gd name="connsiteY10" fmla="*/ 443409 h 905256"/>
                <a:gd name="connsiteX11" fmla="*/ 1591056 w 1591056"/>
                <a:gd name="connsiteY11" fmla="*/ 0 h 905256"/>
                <a:gd name="connsiteX12" fmla="*/ 1591056 w 1591056"/>
                <a:gd name="connsiteY12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334346 w 1591056"/>
                <a:gd name="connsiteY8" fmla="*/ 549237 h 905256"/>
                <a:gd name="connsiteX9" fmla="*/ 0 w 1591056"/>
                <a:gd name="connsiteY9" fmla="*/ 443409 h 905256"/>
                <a:gd name="connsiteX10" fmla="*/ 1591056 w 1591056"/>
                <a:gd name="connsiteY10" fmla="*/ 0 h 905256"/>
                <a:gd name="connsiteX11" fmla="*/ 1591056 w 1591056"/>
                <a:gd name="connsiteY11" fmla="*/ 0 h 90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1056" h="905256">
                  <a:moveTo>
                    <a:pt x="1591056" y="0"/>
                  </a:moveTo>
                  <a:lnTo>
                    <a:pt x="1008574" y="821172"/>
                  </a:lnTo>
                  <a:lnTo>
                    <a:pt x="748227" y="705897"/>
                  </a:lnTo>
                  <a:lnTo>
                    <a:pt x="637244" y="798849"/>
                  </a:lnTo>
                  <a:lnTo>
                    <a:pt x="510642" y="905256"/>
                  </a:lnTo>
                  <a:lnTo>
                    <a:pt x="511075" y="904519"/>
                  </a:lnTo>
                  <a:lnTo>
                    <a:pt x="510195" y="905256"/>
                  </a:lnTo>
                  <a:lnTo>
                    <a:pt x="335053" y="550403"/>
                  </a:lnTo>
                  <a:lnTo>
                    <a:pt x="334346" y="549237"/>
                  </a:lnTo>
                  <a:lnTo>
                    <a:pt x="0" y="443409"/>
                  </a:lnTo>
                  <a:lnTo>
                    <a:pt x="1591056" y="0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4E579BF6-A7B0-4320-BFF4-2876A3C5A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3860" y="1716155"/>
              <a:ext cx="1256003" cy="905256"/>
            </a:xfrm>
            <a:custGeom>
              <a:avLst/>
              <a:gdLst>
                <a:gd name="T0" fmla="*/ 391 w 2804"/>
                <a:gd name="T1" fmla="*/ 2023 h 2023"/>
                <a:gd name="T2" fmla="*/ 0 w 2804"/>
                <a:gd name="T3" fmla="*/ 1230 h 2023"/>
                <a:gd name="T4" fmla="*/ 2804 w 2804"/>
                <a:gd name="T5" fmla="*/ 0 h 2023"/>
                <a:gd name="T6" fmla="*/ 391 w 2804"/>
                <a:gd name="T7" fmla="*/ 2023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4" h="2023">
                  <a:moveTo>
                    <a:pt x="391" y="2023"/>
                  </a:moveTo>
                  <a:lnTo>
                    <a:pt x="0" y="1230"/>
                  </a:lnTo>
                  <a:lnTo>
                    <a:pt x="2804" y="0"/>
                  </a:lnTo>
                  <a:lnTo>
                    <a:pt x="391" y="202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7FCE8F19-E36B-4A90-B855-0E0C15A2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449" y="1726889"/>
              <a:ext cx="1064287" cy="894522"/>
            </a:xfrm>
            <a:custGeom>
              <a:avLst/>
              <a:gdLst>
                <a:gd name="T0" fmla="*/ 2375 w 2375"/>
                <a:gd name="T1" fmla="*/ 0 h 2000"/>
                <a:gd name="T2" fmla="*/ 0 w 2375"/>
                <a:gd name="T3" fmla="*/ 2000 h 2000"/>
                <a:gd name="T4" fmla="*/ 316 w 2375"/>
                <a:gd name="T5" fmla="*/ 1461 h 2000"/>
                <a:gd name="T6" fmla="*/ 2375 w 2375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5" h="2000">
                  <a:moveTo>
                    <a:pt x="2375" y="0"/>
                  </a:moveTo>
                  <a:lnTo>
                    <a:pt x="0" y="2000"/>
                  </a:lnTo>
                  <a:lnTo>
                    <a:pt x="316" y="146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2318A26D-D165-42EC-A845-81D1B33A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997" y="1716155"/>
              <a:ext cx="938866" cy="821172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EA389EB-7464-468B-A57C-726DE680C433}"/>
              </a:ext>
            </a:extLst>
          </p:cNvPr>
          <p:cNvSpPr/>
          <p:nvPr/>
        </p:nvSpPr>
        <p:spPr>
          <a:xfrm>
            <a:off x="0" y="6997581"/>
            <a:ext cx="538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Skitterphoto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10C35D-615C-45AD-A428-07E18DEBF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B37F8F-3926-4ADB-9D95-11D30B4F246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2E16E1F4-A1FD-4F32-A490-A1789AAF2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CAB94005-9FAF-4A24-9E38-53CDE59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290FF314-50B6-4336-8D31-96D7160DF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C1AC1493-808C-4E9C-87DF-9BF20AD7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3E357763-F164-4B05-8436-CA963A8F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title with </a:t>
            </a:r>
            <a:r>
              <a:rPr lang="en-US">
                <a:solidFill>
                  <a:schemeClr val="accent1"/>
                </a:solidFill>
              </a:rPr>
              <a:t>specific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relevant</a:t>
            </a:r>
            <a:r>
              <a:rPr lang="en-US"/>
              <a:t>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 </a:t>
            </a:r>
            <a:r>
              <a:rPr lang="en-US">
                <a:solidFill>
                  <a:schemeClr val="accent1"/>
                </a:solidFill>
              </a:rPr>
              <a:t>can’t</a:t>
            </a:r>
            <a:r>
              <a:rPr lang="en-US"/>
              <a:t> listen while reading your slide.</a:t>
            </a:r>
          </a:p>
          <a:p>
            <a:r>
              <a:rPr lang="en-US"/>
              <a:t>Always stick to the </a:t>
            </a:r>
            <a:r>
              <a:rPr lang="en-US">
                <a:solidFill>
                  <a:schemeClr val="accent1"/>
                </a:solidFill>
              </a:rPr>
              <a:t>most important </a:t>
            </a:r>
            <a:r>
              <a:rPr lang="en-US"/>
              <a:t>message.</a:t>
            </a:r>
          </a:p>
          <a:p>
            <a:r>
              <a:rPr lang="en-US"/>
              <a:t>Less is more… be </a:t>
            </a:r>
            <a:r>
              <a:rPr lang="en-US">
                <a:solidFill>
                  <a:schemeClr val="accent1"/>
                </a:solidFill>
              </a:rPr>
              <a:t>concise</a:t>
            </a:r>
            <a:r>
              <a:rPr lang="en-US"/>
              <a:t>.</a:t>
            </a:r>
          </a:p>
          <a:p>
            <a:r>
              <a:rPr lang="en-US"/>
              <a:t>And don’t kill your presentation with too many bullet point slides. Use </a:t>
            </a:r>
            <a:r>
              <a:rPr lang="en-US">
                <a:solidFill>
                  <a:schemeClr val="accent1"/>
                </a:solidFill>
              </a:rPr>
              <a:t>visuals</a:t>
            </a:r>
            <a:r>
              <a:rPr lang="en-US"/>
              <a:t> instead!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Using a </a:t>
            </a:r>
            <a:r>
              <a:rPr lang="en-US">
                <a:solidFill>
                  <a:schemeClr val="accent3"/>
                </a:solidFill>
              </a:rPr>
              <a:t>light background </a:t>
            </a:r>
            <a:r>
              <a:rPr lang="en-US"/>
              <a:t>is always an option to be considered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 </a:t>
            </a:r>
            <a:r>
              <a:rPr lang="en-US">
                <a:solidFill>
                  <a:schemeClr val="accent3"/>
                </a:solidFill>
              </a:rPr>
              <a:t>light background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might be easier to read</a:t>
            </a:r>
          </a:p>
          <a:p>
            <a:pPr>
              <a:lnSpc>
                <a:spcPct val="100000"/>
              </a:lnSpc>
            </a:pPr>
            <a:r>
              <a:rPr lang="en-US"/>
              <a:t>Is a better option if you intend to </a:t>
            </a:r>
            <a:r>
              <a:rPr lang="en-US">
                <a:solidFill>
                  <a:schemeClr val="accent3"/>
                </a:solidFill>
              </a:rPr>
              <a:t>print</a:t>
            </a:r>
            <a:r>
              <a:rPr lang="en-US"/>
              <a:t> your document</a:t>
            </a:r>
          </a:p>
          <a:p>
            <a:pPr>
              <a:lnSpc>
                <a:spcPct val="100000"/>
              </a:lnSpc>
            </a:pPr>
            <a:r>
              <a:rPr lang="en-US"/>
              <a:t>Suits </a:t>
            </a:r>
            <a:r>
              <a:rPr lang="en-US">
                <a:solidFill>
                  <a:schemeClr val="accent3"/>
                </a:solidFill>
              </a:rPr>
              <a:t>diagrams</a:t>
            </a:r>
            <a:r>
              <a:rPr lang="en-US"/>
              <a:t> or </a:t>
            </a:r>
            <a:r>
              <a:rPr lang="en-US">
                <a:solidFill>
                  <a:schemeClr val="accent3"/>
                </a:solidFill>
              </a:rPr>
              <a:t>graphics</a:t>
            </a:r>
            <a:r>
              <a:rPr lang="en-US"/>
              <a:t> insertion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A5EC3A-4F02-4D3B-B0AE-BD8061695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12DB42-3895-4AB0-B98D-CCAF00A3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Relevant content displayed with 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2 columns </a:t>
            </a:r>
            <a:r>
              <a:rPr lang="en-US"/>
              <a:t>is also nice!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789D0-4A8B-4209-A060-B194E6D9D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Lectus mi at, inceptos lacinia necessitatibus. Velit risus suspendisse. </a:t>
            </a:r>
          </a:p>
          <a:p>
            <a:r>
              <a:rPr lang="en-US"/>
              <a:t>Tempor ut id, nam praesentium, ridiculus dui sodales. Justo ipsum magna, massa nec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6BEEC4-2AE4-414D-8E82-660A42AA5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031E86-D0BB-4AA0-B00A-28F82974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…than a thousand words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BA59E-9476-40B6-9D08-D2DF72B15B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ACF499-A55B-4DE2-88EE-A5FFC893F21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E18A92-5CBE-43C5-96CF-8F96C9C3E6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AC06EB-2A32-419B-9D32-00067DE64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C1CF07D-8B3F-4D32-B059-0039CEA46DB1}" type="slidenum">
              <a:rPr lang="en-US"/>
              <a:pPr/>
              <a:t>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(text) is more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is beautiful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A5BE5-DE51-4EFB-9D3C-E4338BFDA588}"/>
              </a:ext>
            </a:extLst>
          </p:cNvPr>
          <p:cNvGrpSpPr/>
          <p:nvPr/>
        </p:nvGrpSpPr>
        <p:grpSpPr>
          <a:xfrm>
            <a:off x="191344" y="2650400"/>
            <a:ext cx="4389564" cy="2814195"/>
            <a:chOff x="353765" y="2946749"/>
            <a:chExt cx="3375025" cy="216376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EB1804-D3C8-43DB-89B1-30FEC72A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91198"/>
              <a:ext cx="1604963" cy="2119312"/>
            </a:xfrm>
            <a:custGeom>
              <a:avLst/>
              <a:gdLst>
                <a:gd name="connsiteX0" fmla="*/ 262529 w 1604963"/>
                <a:gd name="connsiteY0" fmla="*/ 0 h 2119312"/>
                <a:gd name="connsiteX1" fmla="*/ 1604963 w 1604963"/>
                <a:gd name="connsiteY1" fmla="*/ 107179 h 2119312"/>
                <a:gd name="connsiteX2" fmla="*/ 1604963 w 1604963"/>
                <a:gd name="connsiteY2" fmla="*/ 1876425 h 2119312"/>
                <a:gd name="connsiteX3" fmla="*/ 826811 w 1604963"/>
                <a:gd name="connsiteY3" fmla="*/ 1876425 h 2119312"/>
                <a:gd name="connsiteX4" fmla="*/ 710487 w 1604963"/>
                <a:gd name="connsiteY4" fmla="*/ 2119312 h 2119312"/>
                <a:gd name="connsiteX5" fmla="*/ 438816 w 1604963"/>
                <a:gd name="connsiteY5" fmla="*/ 2119312 h 2119312"/>
                <a:gd name="connsiteX6" fmla="*/ 254698 w 1604963"/>
                <a:gd name="connsiteY6" fmla="*/ 1062865 h 2119312"/>
                <a:gd name="connsiteX7" fmla="*/ 252600 w 1604963"/>
                <a:gd name="connsiteY7" fmla="*/ 1059881 h 2119312"/>
                <a:gd name="connsiteX8" fmla="*/ 0 w 1604963"/>
                <a:gd name="connsiteY8" fmla="*/ 107179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63" h="2119312">
                  <a:moveTo>
                    <a:pt x="262529" y="0"/>
                  </a:moveTo>
                  <a:lnTo>
                    <a:pt x="1604963" y="107179"/>
                  </a:lnTo>
                  <a:lnTo>
                    <a:pt x="1604963" y="1876425"/>
                  </a:lnTo>
                  <a:lnTo>
                    <a:pt x="826811" y="1876425"/>
                  </a:lnTo>
                  <a:lnTo>
                    <a:pt x="710487" y="2119312"/>
                  </a:lnTo>
                  <a:lnTo>
                    <a:pt x="438816" y="2119312"/>
                  </a:lnTo>
                  <a:lnTo>
                    <a:pt x="254698" y="1062865"/>
                  </a:lnTo>
                  <a:lnTo>
                    <a:pt x="252600" y="1059881"/>
                  </a:lnTo>
                  <a:lnTo>
                    <a:pt x="0" y="1071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7B524D-9F9B-46EE-A4FB-CD535DAE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3097561"/>
              <a:ext cx="930276" cy="1770063"/>
            </a:xfrm>
            <a:custGeom>
              <a:avLst/>
              <a:gdLst>
                <a:gd name="connsiteX0" fmla="*/ 0 w 930276"/>
                <a:gd name="connsiteY0" fmla="*/ 0 h 1770063"/>
                <a:gd name="connsiteX1" fmla="*/ 601762 w 930276"/>
                <a:gd name="connsiteY1" fmla="*/ 486200 h 1770063"/>
                <a:gd name="connsiteX2" fmla="*/ 601663 w 930276"/>
                <a:gd name="connsiteY2" fmla="*/ 485775 h 1770063"/>
                <a:gd name="connsiteX3" fmla="*/ 930276 w 930276"/>
                <a:gd name="connsiteY3" fmla="*/ 799151 h 1770063"/>
                <a:gd name="connsiteX4" fmla="*/ 738184 w 930276"/>
                <a:gd name="connsiteY4" fmla="*/ 1069886 h 1770063"/>
                <a:gd name="connsiteX5" fmla="*/ 738188 w 930276"/>
                <a:gd name="connsiteY5" fmla="*/ 1069901 h 1770063"/>
                <a:gd name="connsiteX6" fmla="*/ 504951 w 930276"/>
                <a:gd name="connsiteY6" fmla="*/ 1770063 h 1770063"/>
                <a:gd name="connsiteX7" fmla="*/ 0 w 930276"/>
                <a:gd name="connsiteY7" fmla="*/ 1770063 h 17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276" h="1770063">
                  <a:moveTo>
                    <a:pt x="0" y="0"/>
                  </a:moveTo>
                  <a:lnTo>
                    <a:pt x="601762" y="486200"/>
                  </a:lnTo>
                  <a:lnTo>
                    <a:pt x="601663" y="485775"/>
                  </a:lnTo>
                  <a:lnTo>
                    <a:pt x="930276" y="799151"/>
                  </a:lnTo>
                  <a:lnTo>
                    <a:pt x="738184" y="1069886"/>
                  </a:lnTo>
                  <a:lnTo>
                    <a:pt x="738188" y="1069901"/>
                  </a:lnTo>
                  <a:lnTo>
                    <a:pt x="504951" y="1770063"/>
                  </a:lnTo>
                  <a:lnTo>
                    <a:pt x="0" y="17700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DFD2853F-3BAA-4CB7-92C8-03DA56A0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4867624"/>
              <a:ext cx="504825" cy="242888"/>
            </a:xfrm>
            <a:custGeom>
              <a:avLst/>
              <a:gdLst>
                <a:gd name="T0" fmla="*/ 0 w 1273"/>
                <a:gd name="T1" fmla="*/ 0 h 613"/>
                <a:gd name="T2" fmla="*/ 221 w 1273"/>
                <a:gd name="T3" fmla="*/ 613 h 613"/>
                <a:gd name="T4" fmla="*/ 931 w 1273"/>
                <a:gd name="T5" fmla="*/ 613 h 613"/>
                <a:gd name="T6" fmla="*/ 1273 w 1273"/>
                <a:gd name="T7" fmla="*/ 0 h 613"/>
                <a:gd name="T8" fmla="*/ 0 w 1273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221" y="613"/>
                  </a:lnTo>
                  <a:lnTo>
                    <a:pt x="931" y="613"/>
                  </a:lnTo>
                  <a:lnTo>
                    <a:pt x="1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7E48CFFF-DD4F-4CBF-A673-4CE07E59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140" y="3896074"/>
              <a:ext cx="247650" cy="439738"/>
            </a:xfrm>
            <a:custGeom>
              <a:avLst/>
              <a:gdLst>
                <a:gd name="T0" fmla="*/ 275 w 625"/>
                <a:gd name="T1" fmla="*/ 0 h 1107"/>
                <a:gd name="T2" fmla="*/ 625 w 625"/>
                <a:gd name="T3" fmla="*/ 1003 h 1107"/>
                <a:gd name="T4" fmla="*/ 352 w 625"/>
                <a:gd name="T5" fmla="*/ 1107 h 1107"/>
                <a:gd name="T6" fmla="*/ 0 w 625"/>
                <a:gd name="T7" fmla="*/ 387 h 1107"/>
                <a:gd name="T8" fmla="*/ 275 w 625"/>
                <a:gd name="T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1107">
                  <a:moveTo>
                    <a:pt x="275" y="0"/>
                  </a:moveTo>
                  <a:lnTo>
                    <a:pt x="625" y="1003"/>
                  </a:lnTo>
                  <a:lnTo>
                    <a:pt x="352" y="1107"/>
                  </a:lnTo>
                  <a:lnTo>
                    <a:pt x="0" y="38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2CCB0A-6DD6-4DC0-BDE8-F234A0298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6" y="2946749"/>
              <a:ext cx="1316038" cy="1243012"/>
            </a:xfrm>
            <a:custGeom>
              <a:avLst/>
              <a:gdLst>
                <a:gd name="connsiteX0" fmla="*/ 543121 w 1316038"/>
                <a:gd name="connsiteY0" fmla="*/ 0 h 1243012"/>
                <a:gd name="connsiteX1" fmla="*/ 1316038 w 1316038"/>
                <a:gd name="connsiteY1" fmla="*/ 0 h 1243012"/>
                <a:gd name="connsiteX2" fmla="*/ 1117050 w 1316038"/>
                <a:gd name="connsiteY2" fmla="*/ 814699 h 1243012"/>
                <a:gd name="connsiteX3" fmla="*/ 544430 w 1316038"/>
                <a:gd name="connsiteY3" fmla="*/ 1102655 h 1243012"/>
                <a:gd name="connsiteX4" fmla="*/ 544513 w 1316038"/>
                <a:gd name="connsiteY4" fmla="*/ 1102966 h 1243012"/>
                <a:gd name="connsiteX5" fmla="*/ 462916 w 1316038"/>
                <a:gd name="connsiteY5" fmla="*/ 1243012 h 1243012"/>
                <a:gd name="connsiteX6" fmla="*/ 0 w 1316038"/>
                <a:gd name="connsiteY6" fmla="*/ 636807 h 1243012"/>
                <a:gd name="connsiteX7" fmla="*/ 290585 w 1316038"/>
                <a:gd name="connsiteY7" fmla="*/ 152109 h 1243012"/>
                <a:gd name="connsiteX8" fmla="*/ 290513 w 1316038"/>
                <a:gd name="connsiteY8" fmla="*/ 151839 h 1243012"/>
                <a:gd name="connsiteX9" fmla="*/ 290878 w 1316038"/>
                <a:gd name="connsiteY9" fmla="*/ 151620 h 1243012"/>
                <a:gd name="connsiteX10" fmla="*/ 291362 w 1316038"/>
                <a:gd name="connsiteY10" fmla="*/ 150812 h 1243012"/>
                <a:gd name="connsiteX11" fmla="*/ 291481 w 1316038"/>
                <a:gd name="connsiteY11" fmla="*/ 151258 h 12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6038" h="1243012">
                  <a:moveTo>
                    <a:pt x="543121" y="0"/>
                  </a:moveTo>
                  <a:lnTo>
                    <a:pt x="1316038" y="0"/>
                  </a:lnTo>
                  <a:lnTo>
                    <a:pt x="1117050" y="814699"/>
                  </a:lnTo>
                  <a:lnTo>
                    <a:pt x="544430" y="1102655"/>
                  </a:lnTo>
                  <a:lnTo>
                    <a:pt x="544513" y="1102966"/>
                  </a:lnTo>
                  <a:lnTo>
                    <a:pt x="462916" y="1243012"/>
                  </a:lnTo>
                  <a:lnTo>
                    <a:pt x="0" y="636807"/>
                  </a:lnTo>
                  <a:lnTo>
                    <a:pt x="290585" y="152109"/>
                  </a:lnTo>
                  <a:lnTo>
                    <a:pt x="290513" y="151839"/>
                  </a:lnTo>
                  <a:lnTo>
                    <a:pt x="290878" y="151620"/>
                  </a:lnTo>
                  <a:lnTo>
                    <a:pt x="291362" y="150812"/>
                  </a:lnTo>
                  <a:lnTo>
                    <a:pt x="291481" y="1512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A2662D9-0478-45F5-A1F3-87865DA57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097560"/>
              <a:ext cx="544513" cy="1536700"/>
            </a:xfrm>
            <a:custGeom>
              <a:avLst/>
              <a:gdLst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37787 w 544513"/>
                <a:gd name="connsiteY3" fmla="*/ 535479 h 1536700"/>
                <a:gd name="connsiteX4" fmla="*/ 461963 w 544513"/>
                <a:gd name="connsiteY4" fmla="*/ 1093425 h 1536700"/>
                <a:gd name="connsiteX5" fmla="*/ 362715 w 544513"/>
                <a:gd name="connsiteY5" fmla="*/ 1187642 h 1536700"/>
                <a:gd name="connsiteX6" fmla="*/ 363538 w 544513"/>
                <a:gd name="connsiteY6" fmla="*/ 1187450 h 1536700"/>
                <a:gd name="connsiteX7" fmla="*/ 0 w 544513"/>
                <a:gd name="connsiteY7" fmla="*/ 1536700 h 1536700"/>
                <a:gd name="connsiteX8" fmla="*/ 0 w 544513"/>
                <a:gd name="connsiteY8" fmla="*/ 1273175 h 1536700"/>
                <a:gd name="connsiteX9" fmla="*/ 0 w 544513"/>
                <a:gd name="connsiteY9" fmla="*/ 1272189 h 1536700"/>
                <a:gd name="connsiteX10" fmla="*/ 0 w 544513"/>
                <a:gd name="connsiteY10" fmla="*/ 485995 h 1536700"/>
                <a:gd name="connsiteX11" fmla="*/ 0 w 544513"/>
                <a:gd name="connsiteY11" fmla="*/ 485775 h 1536700"/>
                <a:gd name="connsiteX12" fmla="*/ 74 w 544513"/>
                <a:gd name="connsiteY12" fmla="*/ 485872 h 1536700"/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461963 w 544513"/>
                <a:gd name="connsiteY3" fmla="*/ 1093425 h 1536700"/>
                <a:gd name="connsiteX4" fmla="*/ 362715 w 544513"/>
                <a:gd name="connsiteY4" fmla="*/ 1187642 h 1536700"/>
                <a:gd name="connsiteX5" fmla="*/ 363538 w 544513"/>
                <a:gd name="connsiteY5" fmla="*/ 1187450 h 1536700"/>
                <a:gd name="connsiteX6" fmla="*/ 0 w 544513"/>
                <a:gd name="connsiteY6" fmla="*/ 1536700 h 1536700"/>
                <a:gd name="connsiteX7" fmla="*/ 0 w 544513"/>
                <a:gd name="connsiteY7" fmla="*/ 1273175 h 1536700"/>
                <a:gd name="connsiteX8" fmla="*/ 0 w 544513"/>
                <a:gd name="connsiteY8" fmla="*/ 1272189 h 1536700"/>
                <a:gd name="connsiteX9" fmla="*/ 0 w 544513"/>
                <a:gd name="connsiteY9" fmla="*/ 485995 h 1536700"/>
                <a:gd name="connsiteX10" fmla="*/ 0 w 544513"/>
                <a:gd name="connsiteY10" fmla="*/ 485775 h 1536700"/>
                <a:gd name="connsiteX11" fmla="*/ 74 w 544513"/>
                <a:gd name="connsiteY11" fmla="*/ 485872 h 1536700"/>
                <a:gd name="connsiteX12" fmla="*/ 291362 w 544513"/>
                <a:gd name="connsiteY12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513" h="1536700">
                  <a:moveTo>
                    <a:pt x="291362" y="0"/>
                  </a:moveTo>
                  <a:lnTo>
                    <a:pt x="544513" y="952154"/>
                  </a:lnTo>
                  <a:lnTo>
                    <a:pt x="462916" y="1092200"/>
                  </a:lnTo>
                  <a:lnTo>
                    <a:pt x="461963" y="1093425"/>
                  </a:lnTo>
                  <a:lnTo>
                    <a:pt x="362715" y="1187642"/>
                  </a:lnTo>
                  <a:lnTo>
                    <a:pt x="363538" y="1187450"/>
                  </a:lnTo>
                  <a:lnTo>
                    <a:pt x="0" y="1536700"/>
                  </a:lnTo>
                  <a:lnTo>
                    <a:pt x="0" y="1273175"/>
                  </a:lnTo>
                  <a:lnTo>
                    <a:pt x="0" y="1272189"/>
                  </a:lnTo>
                  <a:lnTo>
                    <a:pt x="0" y="485995"/>
                  </a:lnTo>
                  <a:lnTo>
                    <a:pt x="0" y="485775"/>
                  </a:lnTo>
                  <a:cubicBezTo>
                    <a:pt x="25" y="485807"/>
                    <a:pt x="49" y="485840"/>
                    <a:pt x="74" y="485872"/>
                  </a:cubicBezTo>
                  <a:lnTo>
                    <a:pt x="29136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E270841A-3CB2-48B3-B470-898ED7F8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90" y="4311999"/>
              <a:ext cx="363538" cy="322263"/>
            </a:xfrm>
            <a:custGeom>
              <a:avLst/>
              <a:gdLst>
                <a:gd name="T0" fmla="*/ 917 w 917"/>
                <a:gd name="T1" fmla="*/ 816 h 816"/>
                <a:gd name="T2" fmla="*/ 0 w 917"/>
                <a:gd name="T3" fmla="*/ 241 h 816"/>
                <a:gd name="T4" fmla="*/ 94 w 917"/>
                <a:gd name="T5" fmla="*/ 0 h 816"/>
                <a:gd name="T6" fmla="*/ 917 w 917"/>
                <a:gd name="T7" fmla="*/ 148 h 816"/>
                <a:gd name="T8" fmla="*/ 917 w 917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816">
                  <a:moveTo>
                    <a:pt x="917" y="816"/>
                  </a:moveTo>
                  <a:lnTo>
                    <a:pt x="0" y="241"/>
                  </a:lnTo>
                  <a:lnTo>
                    <a:pt x="94" y="0"/>
                  </a:lnTo>
                  <a:lnTo>
                    <a:pt x="917" y="148"/>
                  </a:lnTo>
                  <a:lnTo>
                    <a:pt x="917" y="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F39B5BD-CB88-4A91-807F-E87267A8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5" y="4232624"/>
              <a:ext cx="255588" cy="195263"/>
            </a:xfrm>
            <a:custGeom>
              <a:avLst/>
              <a:gdLst>
                <a:gd name="T0" fmla="*/ 186 w 644"/>
                <a:gd name="T1" fmla="*/ 0 h 492"/>
                <a:gd name="T2" fmla="*/ 644 w 644"/>
                <a:gd name="T3" fmla="*/ 275 h 492"/>
                <a:gd name="T4" fmla="*/ 0 w 644"/>
                <a:gd name="T5" fmla="*/ 492 h 492"/>
                <a:gd name="T6" fmla="*/ 186 w 644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492">
                  <a:moveTo>
                    <a:pt x="186" y="0"/>
                  </a:moveTo>
                  <a:lnTo>
                    <a:pt x="644" y="275"/>
                  </a:lnTo>
                  <a:lnTo>
                    <a:pt x="0" y="49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E7990FD1-9E0F-4ACF-86E4-B518F8E5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46749"/>
              <a:ext cx="1025525" cy="1103313"/>
            </a:xfrm>
            <a:custGeom>
              <a:avLst/>
              <a:gdLst>
                <a:gd name="T0" fmla="*/ 0 w 2582"/>
                <a:gd name="T1" fmla="*/ 383 h 2783"/>
                <a:gd name="T2" fmla="*/ 636 w 2582"/>
                <a:gd name="T3" fmla="*/ 0 h 2783"/>
                <a:gd name="T4" fmla="*/ 2582 w 2582"/>
                <a:gd name="T5" fmla="*/ 0 h 2783"/>
                <a:gd name="T6" fmla="*/ 2081 w 2582"/>
                <a:gd name="T7" fmla="*/ 2055 h 2783"/>
                <a:gd name="T8" fmla="*/ 636 w 2582"/>
                <a:gd name="T9" fmla="*/ 2783 h 2783"/>
                <a:gd name="T10" fmla="*/ 0 w 2582"/>
                <a:gd name="T11" fmla="*/ 383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2783">
                  <a:moveTo>
                    <a:pt x="0" y="383"/>
                  </a:moveTo>
                  <a:lnTo>
                    <a:pt x="636" y="0"/>
                  </a:lnTo>
                  <a:lnTo>
                    <a:pt x="2582" y="0"/>
                  </a:lnTo>
                  <a:lnTo>
                    <a:pt x="2081" y="2055"/>
                  </a:lnTo>
                  <a:lnTo>
                    <a:pt x="636" y="2783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A9806F5-95F7-42B4-A037-08587F43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065" y="3583336"/>
              <a:ext cx="328613" cy="584200"/>
            </a:xfrm>
            <a:custGeom>
              <a:avLst/>
              <a:gdLst>
                <a:gd name="T0" fmla="*/ 0 w 826"/>
                <a:gd name="T1" fmla="*/ 0 h 1469"/>
                <a:gd name="T2" fmla="*/ 826 w 826"/>
                <a:gd name="T3" fmla="*/ 788 h 1469"/>
                <a:gd name="T4" fmla="*/ 343 w 826"/>
                <a:gd name="T5" fmla="*/ 1469 h 1469"/>
                <a:gd name="T6" fmla="*/ 0 w 826"/>
                <a:gd name="T7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1469">
                  <a:moveTo>
                    <a:pt x="0" y="0"/>
                  </a:moveTo>
                  <a:lnTo>
                    <a:pt x="826" y="788"/>
                  </a:lnTo>
                  <a:lnTo>
                    <a:pt x="34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D4E7384-B778-41B0-A916-FC26E107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440" y="4050061"/>
              <a:ext cx="573088" cy="1060450"/>
            </a:xfrm>
            <a:custGeom>
              <a:avLst/>
              <a:gdLst>
                <a:gd name="T0" fmla="*/ 0 w 1445"/>
                <a:gd name="T1" fmla="*/ 0 h 2670"/>
                <a:gd name="T2" fmla="*/ 466 w 1445"/>
                <a:gd name="T3" fmla="*/ 2670 h 2670"/>
                <a:gd name="T4" fmla="*/ 1151 w 1445"/>
                <a:gd name="T5" fmla="*/ 2670 h 2670"/>
                <a:gd name="T6" fmla="*/ 1445 w 1445"/>
                <a:gd name="T7" fmla="*/ 2057 h 2670"/>
                <a:gd name="T8" fmla="*/ 0 w 1445"/>
                <a:gd name="T9" fmla="*/ 0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670">
                  <a:moveTo>
                    <a:pt x="0" y="0"/>
                  </a:moveTo>
                  <a:lnTo>
                    <a:pt x="466" y="2670"/>
                  </a:lnTo>
                  <a:lnTo>
                    <a:pt x="1151" y="2670"/>
                  </a:lnTo>
                  <a:lnTo>
                    <a:pt x="1445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532D960-D639-40B3-9C02-5BB9CF1D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583336"/>
              <a:ext cx="461963" cy="787400"/>
            </a:xfrm>
            <a:custGeom>
              <a:avLst/>
              <a:gdLst>
                <a:gd name="T0" fmla="*/ 0 w 1163"/>
                <a:gd name="T1" fmla="*/ 0 h 1980"/>
                <a:gd name="T2" fmla="*/ 0 w 1163"/>
                <a:gd name="T3" fmla="*/ 1980 h 1980"/>
                <a:gd name="T4" fmla="*/ 912 w 1163"/>
                <a:gd name="T5" fmla="*/ 1766 h 1980"/>
                <a:gd name="T6" fmla="*/ 1163 w 1163"/>
                <a:gd name="T7" fmla="*/ 1528 h 1980"/>
                <a:gd name="T8" fmla="*/ 0 w 1163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980">
                  <a:moveTo>
                    <a:pt x="0" y="0"/>
                  </a:moveTo>
                  <a:lnTo>
                    <a:pt x="0" y="1980"/>
                  </a:lnTo>
                  <a:lnTo>
                    <a:pt x="912" y="1766"/>
                  </a:lnTo>
                  <a:lnTo>
                    <a:pt x="1163" y="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DDCC4C-F7BD-4886-8DA3-E7A3E402C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1298029"/>
            <a:ext cx="8676964" cy="1091456"/>
          </a:xfrm>
        </p:spPr>
        <p:txBody>
          <a:bodyPr>
            <a:normAutofit/>
          </a:bodyPr>
          <a:lstStyle/>
          <a:p>
            <a:r>
              <a:rPr lang="ru-RU" dirty="0"/>
              <a:t>Коротко о задании:</a:t>
            </a:r>
            <a:endParaRPr lang="en-US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8AB8296-057C-407F-9F64-F2E14EFA4EB3}"/>
              </a:ext>
            </a:extLst>
          </p:cNvPr>
          <p:cNvSpPr txBox="1">
            <a:spLocks/>
          </p:cNvSpPr>
          <p:nvPr/>
        </p:nvSpPr>
        <p:spPr>
          <a:xfrm>
            <a:off x="2639616" y="2996952"/>
            <a:ext cx="8676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Отслеживание качества воздуха окружающей среды и визуализация полученных данных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1B11B-E01B-44A4-A3B8-F8690660C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8"/>
          <a:stretch/>
        </p:blipFill>
        <p:spPr bwMode="auto">
          <a:xfrm>
            <a:off x="0" y="4443958"/>
            <a:ext cx="4490864" cy="24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8E354C-1079-43E3-8F3D-3F606D943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66" y="4002856"/>
            <a:ext cx="2818830" cy="13976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91F7A5-9D94-46C2-8EA4-B1D467668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Author’s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your claims with a short and </a:t>
            </a:r>
            <a:r>
              <a:rPr lang="en-US" b="1" cap="all">
                <a:solidFill>
                  <a:schemeClr val="accent2"/>
                </a:solidFill>
              </a:rPr>
              <a:t>powerful</a:t>
            </a:r>
            <a:r>
              <a:rPr lang="en-US"/>
              <a:t> quote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32D524-C5EF-44F7-9F4D-7DE5A1A3B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3D2EE1-76E7-4C8B-89E7-D56B246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6D5C37A-C479-4A7D-8185-0DE1F25B26C7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433" name="Freeform 66">
              <a:extLst>
                <a:ext uri="{FF2B5EF4-FFF2-40B4-BE49-F238E27FC236}">
                  <a16:creationId xmlns:a16="http://schemas.microsoft.com/office/drawing/2014/main" id="{FC40F788-7474-49D2-A4FD-06D02E5D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7">
              <a:extLst>
                <a:ext uri="{FF2B5EF4-FFF2-40B4-BE49-F238E27FC236}">
                  <a16:creationId xmlns:a16="http://schemas.microsoft.com/office/drawing/2014/main" id="{A5556CEB-33AA-4581-BA5F-03D953169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8">
              <a:extLst>
                <a:ext uri="{FF2B5EF4-FFF2-40B4-BE49-F238E27FC236}">
                  <a16:creationId xmlns:a16="http://schemas.microsoft.com/office/drawing/2014/main" id="{932AE552-C892-4AFE-956B-A567F096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9">
              <a:extLst>
                <a:ext uri="{FF2B5EF4-FFF2-40B4-BE49-F238E27FC236}">
                  <a16:creationId xmlns:a16="http://schemas.microsoft.com/office/drawing/2014/main" id="{4B7AD0BE-4B90-434A-AADF-BA5C3F2B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4">
              <a:extLst>
                <a:ext uri="{FF2B5EF4-FFF2-40B4-BE49-F238E27FC236}">
                  <a16:creationId xmlns:a16="http://schemas.microsoft.com/office/drawing/2014/main" id="{ED7DCED4-89CC-4866-8AC6-135777C4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8982F9BA-4A55-4B62-9021-2F38883084B1}"/>
              </a:ext>
            </a:extLst>
          </p:cNvPr>
          <p:cNvSpPr>
            <a:spLocks/>
          </p:cNvSpPr>
          <p:nvPr/>
        </p:nvSpPr>
        <p:spPr bwMode="auto">
          <a:xfrm flipH="1">
            <a:off x="3519252" y="2125506"/>
            <a:ext cx="4602659" cy="2944559"/>
          </a:xfrm>
          <a:custGeom>
            <a:avLst/>
            <a:gdLst>
              <a:gd name="connsiteX0" fmla="*/ 2023270 w 2811463"/>
              <a:gd name="connsiteY0" fmla="*/ 557212 h 1798638"/>
              <a:gd name="connsiteX1" fmla="*/ 2015332 w 2811463"/>
              <a:gd name="connsiteY1" fmla="*/ 559196 h 1798638"/>
              <a:gd name="connsiteX2" fmla="*/ 2006998 w 2811463"/>
              <a:gd name="connsiteY2" fmla="*/ 571098 h 1798638"/>
              <a:gd name="connsiteX3" fmla="*/ 2003426 w 2811463"/>
              <a:gd name="connsiteY3" fmla="*/ 588555 h 1798638"/>
              <a:gd name="connsiteX4" fmla="*/ 2003426 w 2811463"/>
              <a:gd name="connsiteY4" fmla="*/ 591332 h 1798638"/>
              <a:gd name="connsiteX5" fmla="*/ 1856582 w 2811463"/>
              <a:gd name="connsiteY5" fmla="*/ 1117810 h 1798638"/>
              <a:gd name="connsiteX6" fmla="*/ 1689498 w 2811463"/>
              <a:gd name="connsiteY6" fmla="*/ 1709354 h 1798638"/>
              <a:gd name="connsiteX7" fmla="*/ 1685926 w 2811463"/>
              <a:gd name="connsiteY7" fmla="*/ 1720463 h 1798638"/>
              <a:gd name="connsiteX8" fmla="*/ 1684338 w 2811463"/>
              <a:gd name="connsiteY8" fmla="*/ 1736333 h 1798638"/>
              <a:gd name="connsiteX9" fmla="*/ 1687116 w 2811463"/>
              <a:gd name="connsiteY9" fmla="*/ 1746251 h 1798638"/>
              <a:gd name="connsiteX10" fmla="*/ 1692276 w 2811463"/>
              <a:gd name="connsiteY10" fmla="*/ 1750219 h 1798638"/>
              <a:gd name="connsiteX11" fmla="*/ 1703388 w 2811463"/>
              <a:gd name="connsiteY11" fmla="*/ 1751012 h 1798638"/>
              <a:gd name="connsiteX12" fmla="*/ 1716485 w 2811463"/>
              <a:gd name="connsiteY12" fmla="*/ 1745855 h 1798638"/>
              <a:gd name="connsiteX13" fmla="*/ 1718073 w 2811463"/>
              <a:gd name="connsiteY13" fmla="*/ 1745061 h 1798638"/>
              <a:gd name="connsiteX14" fmla="*/ 2112963 w 2811463"/>
              <a:gd name="connsiteY14" fmla="*/ 1687930 h 1798638"/>
              <a:gd name="connsiteX15" fmla="*/ 2624932 w 2811463"/>
              <a:gd name="connsiteY15" fmla="*/ 1616516 h 1798638"/>
              <a:gd name="connsiteX16" fmla="*/ 2645173 w 2811463"/>
              <a:gd name="connsiteY16" fmla="*/ 1612946 h 1798638"/>
              <a:gd name="connsiteX17" fmla="*/ 2666604 w 2811463"/>
              <a:gd name="connsiteY17" fmla="*/ 1604217 h 1798638"/>
              <a:gd name="connsiteX18" fmla="*/ 2676129 w 2811463"/>
              <a:gd name="connsiteY18" fmla="*/ 1597473 h 1798638"/>
              <a:gd name="connsiteX19" fmla="*/ 2683273 w 2811463"/>
              <a:gd name="connsiteY19" fmla="*/ 1589538 h 1798638"/>
              <a:gd name="connsiteX20" fmla="*/ 2686845 w 2811463"/>
              <a:gd name="connsiteY20" fmla="*/ 1580809 h 1798638"/>
              <a:gd name="connsiteX21" fmla="*/ 2689226 w 2811463"/>
              <a:gd name="connsiteY21" fmla="*/ 1566923 h 1798638"/>
              <a:gd name="connsiteX22" fmla="*/ 2684861 w 2811463"/>
              <a:gd name="connsiteY22" fmla="*/ 1547880 h 1798638"/>
              <a:gd name="connsiteX23" fmla="*/ 2677320 w 2811463"/>
              <a:gd name="connsiteY23" fmla="*/ 1530820 h 1798638"/>
              <a:gd name="connsiteX24" fmla="*/ 2665017 w 2811463"/>
              <a:gd name="connsiteY24" fmla="*/ 1511776 h 1798638"/>
              <a:gd name="connsiteX25" fmla="*/ 2662239 w 2811463"/>
              <a:gd name="connsiteY25" fmla="*/ 1508999 h 1798638"/>
              <a:gd name="connsiteX26" fmla="*/ 2384426 w 2811463"/>
              <a:gd name="connsiteY26" fmla="*/ 1088054 h 1798638"/>
              <a:gd name="connsiteX27" fmla="*/ 2057798 w 2811463"/>
              <a:gd name="connsiteY27" fmla="*/ 591332 h 1798638"/>
              <a:gd name="connsiteX28" fmla="*/ 2049067 w 2811463"/>
              <a:gd name="connsiteY28" fmla="*/ 577843 h 1798638"/>
              <a:gd name="connsiteX29" fmla="*/ 2034779 w 2811463"/>
              <a:gd name="connsiteY29" fmla="*/ 562370 h 1798638"/>
              <a:gd name="connsiteX30" fmla="*/ 1093492 w 2811463"/>
              <a:gd name="connsiteY30" fmla="*/ 490537 h 1798638"/>
              <a:gd name="connsiteX31" fmla="*/ 798387 w 2811463"/>
              <a:gd name="connsiteY31" fmla="*/ 490934 h 1798638"/>
              <a:gd name="connsiteX32" fmla="*/ 677014 w 2811463"/>
              <a:gd name="connsiteY32" fmla="*/ 492918 h 1798638"/>
              <a:gd name="connsiteX33" fmla="*/ 654405 w 2811463"/>
              <a:gd name="connsiteY33" fmla="*/ 494506 h 1798638"/>
              <a:gd name="connsiteX34" fmla="*/ 641712 w 2811463"/>
              <a:gd name="connsiteY34" fmla="*/ 496490 h 1798638"/>
              <a:gd name="connsiteX35" fmla="*/ 621880 w 2811463"/>
              <a:gd name="connsiteY35" fmla="*/ 502443 h 1798638"/>
              <a:gd name="connsiteX36" fmla="*/ 607997 w 2811463"/>
              <a:gd name="connsiteY36" fmla="*/ 509984 h 1798638"/>
              <a:gd name="connsiteX37" fmla="*/ 598874 w 2811463"/>
              <a:gd name="connsiteY37" fmla="*/ 519112 h 1798638"/>
              <a:gd name="connsiteX38" fmla="*/ 590545 w 2811463"/>
              <a:gd name="connsiteY38" fmla="*/ 536575 h 1798638"/>
              <a:gd name="connsiteX39" fmla="*/ 584992 w 2811463"/>
              <a:gd name="connsiteY39" fmla="*/ 565943 h 1798638"/>
              <a:gd name="connsiteX40" fmla="*/ 581025 w 2811463"/>
              <a:gd name="connsiteY40" fmla="*/ 583406 h 1798638"/>
              <a:gd name="connsiteX41" fmla="*/ 581025 w 2811463"/>
              <a:gd name="connsiteY41" fmla="*/ 586184 h 1798638"/>
              <a:gd name="connsiteX42" fmla="*/ 585388 w 2811463"/>
              <a:gd name="connsiteY42" fmla="*/ 596503 h 1798638"/>
              <a:gd name="connsiteX43" fmla="*/ 601651 w 2811463"/>
              <a:gd name="connsiteY43" fmla="*/ 621109 h 1798638"/>
              <a:gd name="connsiteX44" fmla="*/ 665907 w 2811463"/>
              <a:gd name="connsiteY44" fmla="*/ 702072 h 1798638"/>
              <a:gd name="connsiteX45" fmla="*/ 805924 w 2811463"/>
              <a:gd name="connsiteY45" fmla="*/ 862409 h 1798638"/>
              <a:gd name="connsiteX46" fmla="*/ 983621 w 2811463"/>
              <a:gd name="connsiteY46" fmla="*/ 1057672 h 1798638"/>
              <a:gd name="connsiteX47" fmla="*/ 1271189 w 2811463"/>
              <a:gd name="connsiteY47" fmla="*/ 1366043 h 1798638"/>
              <a:gd name="connsiteX48" fmla="*/ 1504814 w 2811463"/>
              <a:gd name="connsiteY48" fmla="*/ 1608931 h 1798638"/>
              <a:gd name="connsiteX49" fmla="*/ 1596836 w 2811463"/>
              <a:gd name="connsiteY49" fmla="*/ 1699418 h 1798638"/>
              <a:gd name="connsiteX50" fmla="*/ 1610322 w 2811463"/>
              <a:gd name="connsiteY50" fmla="*/ 1709737 h 1798638"/>
              <a:gd name="connsiteX51" fmla="*/ 1611908 w 2811463"/>
              <a:gd name="connsiteY51" fmla="*/ 1709737 h 1798638"/>
              <a:gd name="connsiteX52" fmla="*/ 1615875 w 2811463"/>
              <a:gd name="connsiteY52" fmla="*/ 1703387 h 1798638"/>
              <a:gd name="connsiteX53" fmla="*/ 1624997 w 2811463"/>
              <a:gd name="connsiteY53" fmla="*/ 1682750 h 1798638"/>
              <a:gd name="connsiteX54" fmla="*/ 1652366 w 2811463"/>
              <a:gd name="connsiteY54" fmla="*/ 1604168 h 1798638"/>
              <a:gd name="connsiteX55" fmla="*/ 1731695 w 2811463"/>
              <a:gd name="connsiteY55" fmla="*/ 1333897 h 1798638"/>
              <a:gd name="connsiteX56" fmla="*/ 1916136 w 2811463"/>
              <a:gd name="connsiteY56" fmla="*/ 647700 h 1798638"/>
              <a:gd name="connsiteX57" fmla="*/ 1955800 w 2811463"/>
              <a:gd name="connsiteY57" fmla="*/ 494506 h 1798638"/>
              <a:gd name="connsiteX58" fmla="*/ 1801902 w 2811463"/>
              <a:gd name="connsiteY58" fmla="*/ 493712 h 1798638"/>
              <a:gd name="connsiteX59" fmla="*/ 2103638 w 2811463"/>
              <a:gd name="connsiteY59" fmla="*/ 0 h 1798638"/>
              <a:gd name="connsiteX60" fmla="*/ 2169501 w 2811463"/>
              <a:gd name="connsiteY60" fmla="*/ 7945 h 1798638"/>
              <a:gd name="connsiteX61" fmla="*/ 2166723 w 2811463"/>
              <a:gd name="connsiteY61" fmla="*/ 11520 h 1798638"/>
              <a:gd name="connsiteX62" fmla="*/ 2155614 w 2811463"/>
              <a:gd name="connsiteY62" fmla="*/ 40517 h 1798638"/>
              <a:gd name="connsiteX63" fmla="*/ 2131411 w 2811463"/>
              <a:gd name="connsiteY63" fmla="*/ 118373 h 1798638"/>
              <a:gd name="connsiteX64" fmla="*/ 2093322 w 2811463"/>
              <a:gd name="connsiteY64" fmla="*/ 256608 h 1798638"/>
              <a:gd name="connsiteX65" fmla="*/ 2071103 w 2811463"/>
              <a:gd name="connsiteY65" fmla="*/ 353928 h 1798638"/>
              <a:gd name="connsiteX66" fmla="*/ 2062375 w 2811463"/>
              <a:gd name="connsiteY66" fmla="*/ 404376 h 1798638"/>
              <a:gd name="connsiteX67" fmla="*/ 2061184 w 2811463"/>
              <a:gd name="connsiteY67" fmla="*/ 421457 h 1798638"/>
              <a:gd name="connsiteX68" fmla="*/ 2059597 w 2811463"/>
              <a:gd name="connsiteY68" fmla="*/ 449262 h 1798638"/>
              <a:gd name="connsiteX69" fmla="*/ 2056026 w 2811463"/>
              <a:gd name="connsiteY69" fmla="*/ 480643 h 1798638"/>
              <a:gd name="connsiteX70" fmla="*/ 2053249 w 2811463"/>
              <a:gd name="connsiteY70" fmla="*/ 494546 h 1798638"/>
              <a:gd name="connsiteX71" fmla="*/ 2052059 w 2811463"/>
              <a:gd name="connsiteY71" fmla="*/ 502491 h 1798638"/>
              <a:gd name="connsiteX72" fmla="*/ 2053646 w 2811463"/>
              <a:gd name="connsiteY72" fmla="*/ 508449 h 1798638"/>
              <a:gd name="connsiteX73" fmla="*/ 2065945 w 2811463"/>
              <a:gd name="connsiteY73" fmla="*/ 530694 h 1798638"/>
              <a:gd name="connsiteX74" fmla="*/ 2164739 w 2811463"/>
              <a:gd name="connsiteY74" fmla="*/ 684023 h 1798638"/>
              <a:gd name="connsiteX75" fmla="*/ 2359947 w 2811463"/>
              <a:gd name="connsiteY75" fmla="*/ 979162 h 1798638"/>
              <a:gd name="connsiteX76" fmla="*/ 2403194 w 2811463"/>
              <a:gd name="connsiteY76" fmla="*/ 1043909 h 1798638"/>
              <a:gd name="connsiteX77" fmla="*/ 2444061 w 2811463"/>
              <a:gd name="connsiteY77" fmla="*/ 1106274 h 1798638"/>
              <a:gd name="connsiteX78" fmla="*/ 2642442 w 2811463"/>
              <a:gd name="connsiteY78" fmla="*/ 1398235 h 1798638"/>
              <a:gd name="connsiteX79" fmla="*/ 2732507 w 2811463"/>
              <a:gd name="connsiteY79" fmla="*/ 1523361 h 1798638"/>
              <a:gd name="connsiteX80" fmla="*/ 2776151 w 2811463"/>
              <a:gd name="connsiteY80" fmla="*/ 1577781 h 1798638"/>
              <a:gd name="connsiteX81" fmla="*/ 2788848 w 2811463"/>
              <a:gd name="connsiteY81" fmla="*/ 1590095 h 1798638"/>
              <a:gd name="connsiteX82" fmla="*/ 2798767 w 2811463"/>
              <a:gd name="connsiteY82" fmla="*/ 1598834 h 1798638"/>
              <a:gd name="connsiteX83" fmla="*/ 2809479 w 2811463"/>
              <a:gd name="connsiteY83" fmla="*/ 1615517 h 1798638"/>
              <a:gd name="connsiteX84" fmla="*/ 2811463 w 2811463"/>
              <a:gd name="connsiteY84" fmla="*/ 1630214 h 1798638"/>
              <a:gd name="connsiteX85" fmla="*/ 2806305 w 2811463"/>
              <a:gd name="connsiteY85" fmla="*/ 1643720 h 1798638"/>
              <a:gd name="connsiteX86" fmla="*/ 2796783 w 2811463"/>
              <a:gd name="connsiteY86" fmla="*/ 1655637 h 1798638"/>
              <a:gd name="connsiteX87" fmla="*/ 2783690 w 2811463"/>
              <a:gd name="connsiteY87" fmla="*/ 1665568 h 1798638"/>
              <a:gd name="connsiteX88" fmla="*/ 2762661 w 2811463"/>
              <a:gd name="connsiteY88" fmla="*/ 1676293 h 1798638"/>
              <a:gd name="connsiteX89" fmla="*/ 2750758 w 2811463"/>
              <a:gd name="connsiteY89" fmla="*/ 1679868 h 1798638"/>
              <a:gd name="connsiteX90" fmla="*/ 2745600 w 2811463"/>
              <a:gd name="connsiteY90" fmla="*/ 1680662 h 1798638"/>
              <a:gd name="connsiteX91" fmla="*/ 2736872 w 2811463"/>
              <a:gd name="connsiteY91" fmla="*/ 1679868 h 1798638"/>
              <a:gd name="connsiteX92" fmla="*/ 2725366 w 2811463"/>
              <a:gd name="connsiteY92" fmla="*/ 1673512 h 1798638"/>
              <a:gd name="connsiteX93" fmla="*/ 2710289 w 2811463"/>
              <a:gd name="connsiteY93" fmla="*/ 1654048 h 1798638"/>
              <a:gd name="connsiteX94" fmla="*/ 2708305 w 2811463"/>
              <a:gd name="connsiteY94" fmla="*/ 1649281 h 1798638"/>
              <a:gd name="connsiteX95" fmla="*/ 2702750 w 2811463"/>
              <a:gd name="connsiteY95" fmla="*/ 1648487 h 1798638"/>
              <a:gd name="connsiteX96" fmla="*/ 2663867 w 2811463"/>
              <a:gd name="connsiteY96" fmla="*/ 1652062 h 1798638"/>
              <a:gd name="connsiteX97" fmla="*/ 2564677 w 2811463"/>
              <a:gd name="connsiteY97" fmla="*/ 1666362 h 1798638"/>
              <a:gd name="connsiteX98" fmla="*/ 2318287 w 2811463"/>
              <a:gd name="connsiteY98" fmla="*/ 1707276 h 1798638"/>
              <a:gd name="connsiteX99" fmla="*/ 2258772 w 2811463"/>
              <a:gd name="connsiteY99" fmla="*/ 1716412 h 1798638"/>
              <a:gd name="connsiteX100" fmla="*/ 2173468 w 2811463"/>
              <a:gd name="connsiteY100" fmla="*/ 1730315 h 1798638"/>
              <a:gd name="connsiteX101" fmla="*/ 1867564 w 2811463"/>
              <a:gd name="connsiteY101" fmla="*/ 1775996 h 1798638"/>
              <a:gd name="connsiteX102" fmla="*/ 1750122 w 2811463"/>
              <a:gd name="connsiteY102" fmla="*/ 1790694 h 1798638"/>
              <a:gd name="connsiteX103" fmla="*/ 1652915 w 2811463"/>
              <a:gd name="connsiteY103" fmla="*/ 1798638 h 1798638"/>
              <a:gd name="connsiteX104" fmla="*/ 1602923 w 2811463"/>
              <a:gd name="connsiteY104" fmla="*/ 1798638 h 1798638"/>
              <a:gd name="connsiteX105" fmla="*/ 1583085 w 2811463"/>
              <a:gd name="connsiteY105" fmla="*/ 1795460 h 1798638"/>
              <a:gd name="connsiteX106" fmla="*/ 1577927 w 2811463"/>
              <a:gd name="connsiteY106" fmla="*/ 1792680 h 1798638"/>
              <a:gd name="connsiteX107" fmla="*/ 1547773 w 2811463"/>
              <a:gd name="connsiteY107" fmla="*/ 1762093 h 1798638"/>
              <a:gd name="connsiteX108" fmla="*/ 1374784 w 2811463"/>
              <a:gd name="connsiteY108" fmla="*/ 1580959 h 1798638"/>
              <a:gd name="connsiteX109" fmla="*/ 1150613 w 2811463"/>
              <a:gd name="connsiteY109" fmla="*/ 1342226 h 1798638"/>
              <a:gd name="connsiteX110" fmla="*/ 966118 w 2811463"/>
              <a:gd name="connsiteY110" fmla="*/ 1142421 h 1798638"/>
              <a:gd name="connsiteX111" fmla="*/ 924458 w 2811463"/>
              <a:gd name="connsiteY111" fmla="*/ 1095946 h 1798638"/>
              <a:gd name="connsiteX112" fmla="*/ 843518 w 2811463"/>
              <a:gd name="connsiteY112" fmla="*/ 1003790 h 1798638"/>
              <a:gd name="connsiteX113" fmla="*/ 594748 w 2811463"/>
              <a:gd name="connsiteY113" fmla="*/ 734470 h 1798638"/>
              <a:gd name="connsiteX114" fmla="*/ 552294 w 2811463"/>
              <a:gd name="connsiteY114" fmla="*/ 692365 h 1798638"/>
              <a:gd name="connsiteX115" fmla="*/ 549914 w 2811463"/>
              <a:gd name="connsiteY115" fmla="*/ 693159 h 1798638"/>
              <a:gd name="connsiteX116" fmla="*/ 538804 w 2811463"/>
              <a:gd name="connsiteY116" fmla="*/ 712226 h 1798638"/>
              <a:gd name="connsiteX117" fmla="*/ 511428 w 2811463"/>
              <a:gd name="connsiteY117" fmla="*/ 772207 h 1798638"/>
              <a:gd name="connsiteX118" fmla="*/ 459452 w 2811463"/>
              <a:gd name="connsiteY118" fmla="*/ 904483 h 1798638"/>
              <a:gd name="connsiteX119" fmla="*/ 400334 w 2811463"/>
              <a:gd name="connsiteY119" fmla="*/ 1076482 h 1798638"/>
              <a:gd name="connsiteX120" fmla="*/ 371370 w 2811463"/>
              <a:gd name="connsiteY120" fmla="*/ 1171816 h 1798638"/>
              <a:gd name="connsiteX121" fmla="*/ 364229 w 2811463"/>
              <a:gd name="connsiteY121" fmla="*/ 1195650 h 1798638"/>
              <a:gd name="connsiteX122" fmla="*/ 346771 w 2811463"/>
              <a:gd name="connsiteY122" fmla="*/ 1242125 h 1798638"/>
              <a:gd name="connsiteX123" fmla="*/ 327330 w 2811463"/>
              <a:gd name="connsiteY123" fmla="*/ 1286614 h 1798638"/>
              <a:gd name="connsiteX124" fmla="*/ 305508 w 2811463"/>
              <a:gd name="connsiteY124" fmla="*/ 1328323 h 1798638"/>
              <a:gd name="connsiteX125" fmla="*/ 270196 w 2811463"/>
              <a:gd name="connsiteY125" fmla="*/ 1386715 h 1798638"/>
              <a:gd name="connsiteX126" fmla="*/ 220204 w 2811463"/>
              <a:gd name="connsiteY126" fmla="*/ 1455832 h 1798638"/>
              <a:gd name="connsiteX127" fmla="*/ 172592 w 2811463"/>
              <a:gd name="connsiteY127" fmla="*/ 1513430 h 1798638"/>
              <a:gd name="connsiteX128" fmla="*/ 129742 w 2811463"/>
              <a:gd name="connsiteY128" fmla="*/ 1558317 h 1798638"/>
              <a:gd name="connsiteX129" fmla="*/ 83320 w 2811463"/>
              <a:gd name="connsiteY129" fmla="*/ 1601614 h 1798638"/>
              <a:gd name="connsiteX130" fmla="*/ 76972 w 2811463"/>
              <a:gd name="connsiteY130" fmla="*/ 1606778 h 1798638"/>
              <a:gd name="connsiteX131" fmla="*/ 76179 w 2811463"/>
              <a:gd name="connsiteY131" fmla="*/ 1602011 h 1798638"/>
              <a:gd name="connsiteX132" fmla="*/ 75385 w 2811463"/>
              <a:gd name="connsiteY132" fmla="*/ 1590095 h 1798638"/>
              <a:gd name="connsiteX133" fmla="*/ 75385 w 2811463"/>
              <a:gd name="connsiteY133" fmla="*/ 1612737 h 1798638"/>
              <a:gd name="connsiteX134" fmla="*/ 74592 w 2811463"/>
              <a:gd name="connsiteY134" fmla="*/ 1620681 h 1798638"/>
              <a:gd name="connsiteX135" fmla="*/ 70227 w 2811463"/>
              <a:gd name="connsiteY135" fmla="*/ 1632995 h 1798638"/>
              <a:gd name="connsiteX136" fmla="*/ 62292 w 2811463"/>
              <a:gd name="connsiteY136" fmla="*/ 1641337 h 1798638"/>
              <a:gd name="connsiteX137" fmla="*/ 52770 w 2811463"/>
              <a:gd name="connsiteY137" fmla="*/ 1645706 h 1798638"/>
              <a:gd name="connsiteX138" fmla="*/ 41264 w 2811463"/>
              <a:gd name="connsiteY138" fmla="*/ 1646898 h 1798638"/>
              <a:gd name="connsiteX139" fmla="*/ 29361 w 2811463"/>
              <a:gd name="connsiteY139" fmla="*/ 1644912 h 1798638"/>
              <a:gd name="connsiteX140" fmla="*/ 18251 w 2811463"/>
              <a:gd name="connsiteY140" fmla="*/ 1639748 h 1798638"/>
              <a:gd name="connsiteX141" fmla="*/ 8729 w 2811463"/>
              <a:gd name="connsiteY141" fmla="*/ 1631406 h 1798638"/>
              <a:gd name="connsiteX142" fmla="*/ 5158 w 2811463"/>
              <a:gd name="connsiteY142" fmla="*/ 1626639 h 1798638"/>
              <a:gd name="connsiteX143" fmla="*/ 2381 w 2811463"/>
              <a:gd name="connsiteY143" fmla="*/ 1621476 h 1798638"/>
              <a:gd name="connsiteX144" fmla="*/ 0 w 2811463"/>
              <a:gd name="connsiteY144" fmla="*/ 1612737 h 1798638"/>
              <a:gd name="connsiteX145" fmla="*/ 1191 w 2811463"/>
              <a:gd name="connsiteY145" fmla="*/ 1605189 h 1798638"/>
              <a:gd name="connsiteX146" fmla="*/ 5952 w 2811463"/>
              <a:gd name="connsiteY146" fmla="*/ 1598834 h 1798638"/>
              <a:gd name="connsiteX147" fmla="*/ 16268 w 2811463"/>
              <a:gd name="connsiteY147" fmla="*/ 1591286 h 1798638"/>
              <a:gd name="connsiteX148" fmla="*/ 32535 w 2811463"/>
              <a:gd name="connsiteY148" fmla="*/ 1585725 h 1798638"/>
              <a:gd name="connsiteX149" fmla="*/ 40470 w 2811463"/>
              <a:gd name="connsiteY149" fmla="*/ 1584136 h 1798638"/>
              <a:gd name="connsiteX150" fmla="*/ 44438 w 2811463"/>
              <a:gd name="connsiteY150" fmla="*/ 1582150 h 1798638"/>
              <a:gd name="connsiteX151" fmla="*/ 63086 w 2811463"/>
              <a:gd name="connsiteY151" fmla="*/ 1565069 h 1798638"/>
              <a:gd name="connsiteX152" fmla="*/ 103952 w 2811463"/>
              <a:gd name="connsiteY152" fmla="*/ 1518991 h 1798638"/>
              <a:gd name="connsiteX153" fmla="*/ 173386 w 2811463"/>
              <a:gd name="connsiteY153" fmla="*/ 1433191 h 1798638"/>
              <a:gd name="connsiteX154" fmla="*/ 235677 w 2811463"/>
              <a:gd name="connsiteY154" fmla="*/ 1347390 h 1798638"/>
              <a:gd name="connsiteX155" fmla="*/ 255912 w 2811463"/>
              <a:gd name="connsiteY155" fmla="*/ 1314817 h 1798638"/>
              <a:gd name="connsiteX156" fmla="*/ 266228 w 2811463"/>
              <a:gd name="connsiteY156" fmla="*/ 1293764 h 1798638"/>
              <a:gd name="connsiteX157" fmla="*/ 301937 w 2811463"/>
              <a:gd name="connsiteY157" fmla="*/ 1198033 h 1798638"/>
              <a:gd name="connsiteX158" fmla="*/ 378115 w 2811463"/>
              <a:gd name="connsiteY158" fmla="*/ 975587 h 1798638"/>
              <a:gd name="connsiteX159" fmla="*/ 547533 w 2811463"/>
              <a:gd name="connsiteY159" fmla="*/ 452837 h 1798638"/>
              <a:gd name="connsiteX160" fmla="*/ 582845 w 2811463"/>
              <a:gd name="connsiteY160" fmla="*/ 341217 h 1798638"/>
              <a:gd name="connsiteX161" fmla="*/ 597922 w 2811463"/>
              <a:gd name="connsiteY161" fmla="*/ 303083 h 1798638"/>
              <a:gd name="connsiteX162" fmla="*/ 667752 w 2811463"/>
              <a:gd name="connsiteY162" fmla="*/ 328903 h 1798638"/>
              <a:gd name="connsiteX163" fmla="*/ 661404 w 2811463"/>
              <a:gd name="connsiteY163" fmla="*/ 369817 h 1798638"/>
              <a:gd name="connsiteX164" fmla="*/ 665769 w 2811463"/>
              <a:gd name="connsiteY164" fmla="*/ 371009 h 1798638"/>
              <a:gd name="connsiteX165" fmla="*/ 669339 w 2811463"/>
              <a:gd name="connsiteY165" fmla="*/ 374584 h 1798638"/>
              <a:gd name="connsiteX166" fmla="*/ 668149 w 2811463"/>
              <a:gd name="connsiteY166" fmla="*/ 381337 h 1798638"/>
              <a:gd name="connsiteX167" fmla="*/ 653469 w 2811463"/>
              <a:gd name="connsiteY167" fmla="*/ 393651 h 1798638"/>
              <a:gd name="connsiteX168" fmla="*/ 648708 w 2811463"/>
              <a:gd name="connsiteY168" fmla="*/ 395637 h 1798638"/>
              <a:gd name="connsiteX169" fmla="*/ 648708 w 2811463"/>
              <a:gd name="connsiteY169" fmla="*/ 421457 h 1798638"/>
              <a:gd name="connsiteX170" fmla="*/ 811777 w 2811463"/>
              <a:gd name="connsiteY170" fmla="*/ 421854 h 1798638"/>
              <a:gd name="connsiteX171" fmla="*/ 1798130 w 2811463"/>
              <a:gd name="connsiteY171" fmla="*/ 423443 h 1798638"/>
              <a:gd name="connsiteX172" fmla="*/ 1977467 w 2811463"/>
              <a:gd name="connsiteY172" fmla="*/ 421457 h 1798638"/>
              <a:gd name="connsiteX173" fmla="*/ 1982625 w 2811463"/>
              <a:gd name="connsiteY173" fmla="*/ 419470 h 1798638"/>
              <a:gd name="connsiteX174" fmla="*/ 1991751 w 2811463"/>
              <a:gd name="connsiteY174" fmla="*/ 405965 h 1798638"/>
              <a:gd name="connsiteX175" fmla="*/ 2004844 w 2811463"/>
              <a:gd name="connsiteY175" fmla="*/ 369023 h 1798638"/>
              <a:gd name="connsiteX176" fmla="*/ 2028253 w 2811463"/>
              <a:gd name="connsiteY176" fmla="*/ 258991 h 1798638"/>
              <a:gd name="connsiteX177" fmla="*/ 2045314 w 2811463"/>
              <a:gd name="connsiteY177" fmla="*/ 189477 h 1798638"/>
              <a:gd name="connsiteX178" fmla="*/ 2086180 w 2811463"/>
              <a:gd name="connsiteY178" fmla="*/ 51242 h 179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11463" h="1798638">
                <a:moveTo>
                  <a:pt x="2023270" y="557212"/>
                </a:moveTo>
                <a:lnTo>
                  <a:pt x="2015332" y="559196"/>
                </a:lnTo>
                <a:lnTo>
                  <a:pt x="2006998" y="571098"/>
                </a:lnTo>
                <a:lnTo>
                  <a:pt x="2003426" y="588555"/>
                </a:lnTo>
                <a:lnTo>
                  <a:pt x="2003426" y="591332"/>
                </a:lnTo>
                <a:lnTo>
                  <a:pt x="1856582" y="1117810"/>
                </a:lnTo>
                <a:lnTo>
                  <a:pt x="1689498" y="1709354"/>
                </a:lnTo>
                <a:lnTo>
                  <a:pt x="1685926" y="1720463"/>
                </a:lnTo>
                <a:lnTo>
                  <a:pt x="1684338" y="1736333"/>
                </a:lnTo>
                <a:lnTo>
                  <a:pt x="1687116" y="1746251"/>
                </a:lnTo>
                <a:lnTo>
                  <a:pt x="1692276" y="1750219"/>
                </a:lnTo>
                <a:lnTo>
                  <a:pt x="1703388" y="1751012"/>
                </a:lnTo>
                <a:lnTo>
                  <a:pt x="1716485" y="1745855"/>
                </a:lnTo>
                <a:lnTo>
                  <a:pt x="1718073" y="1745061"/>
                </a:lnTo>
                <a:lnTo>
                  <a:pt x="2112963" y="1687930"/>
                </a:lnTo>
                <a:lnTo>
                  <a:pt x="2624932" y="1616516"/>
                </a:lnTo>
                <a:lnTo>
                  <a:pt x="2645173" y="1612946"/>
                </a:lnTo>
                <a:lnTo>
                  <a:pt x="2666604" y="1604217"/>
                </a:lnTo>
                <a:lnTo>
                  <a:pt x="2676129" y="1597473"/>
                </a:lnTo>
                <a:lnTo>
                  <a:pt x="2683273" y="1589538"/>
                </a:lnTo>
                <a:lnTo>
                  <a:pt x="2686845" y="1580809"/>
                </a:lnTo>
                <a:lnTo>
                  <a:pt x="2689226" y="1566923"/>
                </a:lnTo>
                <a:lnTo>
                  <a:pt x="2684861" y="1547880"/>
                </a:lnTo>
                <a:lnTo>
                  <a:pt x="2677320" y="1530820"/>
                </a:lnTo>
                <a:lnTo>
                  <a:pt x="2665017" y="1511776"/>
                </a:lnTo>
                <a:lnTo>
                  <a:pt x="2662239" y="1508999"/>
                </a:lnTo>
                <a:lnTo>
                  <a:pt x="2384426" y="1088054"/>
                </a:lnTo>
                <a:lnTo>
                  <a:pt x="2057798" y="591332"/>
                </a:lnTo>
                <a:lnTo>
                  <a:pt x="2049067" y="577843"/>
                </a:lnTo>
                <a:lnTo>
                  <a:pt x="2034779" y="562370"/>
                </a:lnTo>
                <a:close/>
                <a:moveTo>
                  <a:pt x="1093492" y="490537"/>
                </a:moveTo>
                <a:lnTo>
                  <a:pt x="798387" y="490934"/>
                </a:lnTo>
                <a:lnTo>
                  <a:pt x="677014" y="492918"/>
                </a:lnTo>
                <a:lnTo>
                  <a:pt x="654405" y="494506"/>
                </a:lnTo>
                <a:lnTo>
                  <a:pt x="641712" y="496490"/>
                </a:lnTo>
                <a:lnTo>
                  <a:pt x="621880" y="502443"/>
                </a:lnTo>
                <a:lnTo>
                  <a:pt x="607997" y="509984"/>
                </a:lnTo>
                <a:lnTo>
                  <a:pt x="598874" y="519112"/>
                </a:lnTo>
                <a:lnTo>
                  <a:pt x="590545" y="536575"/>
                </a:lnTo>
                <a:lnTo>
                  <a:pt x="584992" y="565943"/>
                </a:lnTo>
                <a:lnTo>
                  <a:pt x="581025" y="583406"/>
                </a:lnTo>
                <a:lnTo>
                  <a:pt x="581025" y="586184"/>
                </a:lnTo>
                <a:lnTo>
                  <a:pt x="585388" y="596503"/>
                </a:lnTo>
                <a:lnTo>
                  <a:pt x="601651" y="621109"/>
                </a:lnTo>
                <a:lnTo>
                  <a:pt x="665907" y="702072"/>
                </a:lnTo>
                <a:lnTo>
                  <a:pt x="805924" y="862409"/>
                </a:lnTo>
                <a:lnTo>
                  <a:pt x="983621" y="1057672"/>
                </a:lnTo>
                <a:lnTo>
                  <a:pt x="1271189" y="1366043"/>
                </a:lnTo>
                <a:lnTo>
                  <a:pt x="1504814" y="1608931"/>
                </a:lnTo>
                <a:lnTo>
                  <a:pt x="1596836" y="1699418"/>
                </a:lnTo>
                <a:lnTo>
                  <a:pt x="1610322" y="1709737"/>
                </a:lnTo>
                <a:lnTo>
                  <a:pt x="1611908" y="1709737"/>
                </a:lnTo>
                <a:lnTo>
                  <a:pt x="1615875" y="1703387"/>
                </a:lnTo>
                <a:lnTo>
                  <a:pt x="1624997" y="1682750"/>
                </a:lnTo>
                <a:lnTo>
                  <a:pt x="1652366" y="1604168"/>
                </a:lnTo>
                <a:lnTo>
                  <a:pt x="1731695" y="1333897"/>
                </a:lnTo>
                <a:lnTo>
                  <a:pt x="1916136" y="647700"/>
                </a:lnTo>
                <a:lnTo>
                  <a:pt x="1955800" y="494506"/>
                </a:lnTo>
                <a:lnTo>
                  <a:pt x="1801902" y="493712"/>
                </a:lnTo>
                <a:close/>
                <a:moveTo>
                  <a:pt x="2103638" y="0"/>
                </a:moveTo>
                <a:lnTo>
                  <a:pt x="2169501" y="7945"/>
                </a:lnTo>
                <a:lnTo>
                  <a:pt x="2166723" y="11520"/>
                </a:lnTo>
                <a:lnTo>
                  <a:pt x="2155614" y="40517"/>
                </a:lnTo>
                <a:lnTo>
                  <a:pt x="2131411" y="118373"/>
                </a:lnTo>
                <a:lnTo>
                  <a:pt x="2093322" y="256608"/>
                </a:lnTo>
                <a:lnTo>
                  <a:pt x="2071103" y="353928"/>
                </a:lnTo>
                <a:lnTo>
                  <a:pt x="2062375" y="404376"/>
                </a:lnTo>
                <a:lnTo>
                  <a:pt x="2061184" y="421457"/>
                </a:lnTo>
                <a:lnTo>
                  <a:pt x="2059597" y="449262"/>
                </a:lnTo>
                <a:lnTo>
                  <a:pt x="2056026" y="480643"/>
                </a:lnTo>
                <a:lnTo>
                  <a:pt x="2053249" y="494546"/>
                </a:lnTo>
                <a:lnTo>
                  <a:pt x="2052059" y="502491"/>
                </a:lnTo>
                <a:lnTo>
                  <a:pt x="2053646" y="508449"/>
                </a:lnTo>
                <a:lnTo>
                  <a:pt x="2065945" y="530694"/>
                </a:lnTo>
                <a:lnTo>
                  <a:pt x="2164739" y="684023"/>
                </a:lnTo>
                <a:lnTo>
                  <a:pt x="2359947" y="979162"/>
                </a:lnTo>
                <a:lnTo>
                  <a:pt x="2403194" y="1043909"/>
                </a:lnTo>
                <a:lnTo>
                  <a:pt x="2444061" y="1106274"/>
                </a:lnTo>
                <a:lnTo>
                  <a:pt x="2642442" y="1398235"/>
                </a:lnTo>
                <a:lnTo>
                  <a:pt x="2732507" y="1523361"/>
                </a:lnTo>
                <a:lnTo>
                  <a:pt x="2776151" y="1577781"/>
                </a:lnTo>
                <a:lnTo>
                  <a:pt x="2788848" y="1590095"/>
                </a:lnTo>
                <a:lnTo>
                  <a:pt x="2798767" y="1598834"/>
                </a:lnTo>
                <a:lnTo>
                  <a:pt x="2809479" y="1615517"/>
                </a:lnTo>
                <a:lnTo>
                  <a:pt x="2811463" y="1630214"/>
                </a:lnTo>
                <a:lnTo>
                  <a:pt x="2806305" y="1643720"/>
                </a:lnTo>
                <a:lnTo>
                  <a:pt x="2796783" y="1655637"/>
                </a:lnTo>
                <a:lnTo>
                  <a:pt x="2783690" y="1665568"/>
                </a:lnTo>
                <a:lnTo>
                  <a:pt x="2762661" y="1676293"/>
                </a:lnTo>
                <a:lnTo>
                  <a:pt x="2750758" y="1679868"/>
                </a:lnTo>
                <a:lnTo>
                  <a:pt x="2745600" y="1680662"/>
                </a:lnTo>
                <a:lnTo>
                  <a:pt x="2736872" y="1679868"/>
                </a:lnTo>
                <a:lnTo>
                  <a:pt x="2725366" y="1673512"/>
                </a:lnTo>
                <a:lnTo>
                  <a:pt x="2710289" y="1654048"/>
                </a:lnTo>
                <a:lnTo>
                  <a:pt x="2708305" y="1649281"/>
                </a:lnTo>
                <a:lnTo>
                  <a:pt x="2702750" y="1648487"/>
                </a:lnTo>
                <a:lnTo>
                  <a:pt x="2663867" y="1652062"/>
                </a:lnTo>
                <a:lnTo>
                  <a:pt x="2564677" y="1666362"/>
                </a:lnTo>
                <a:lnTo>
                  <a:pt x="2318287" y="1707276"/>
                </a:lnTo>
                <a:lnTo>
                  <a:pt x="2258772" y="1716412"/>
                </a:lnTo>
                <a:lnTo>
                  <a:pt x="2173468" y="1730315"/>
                </a:lnTo>
                <a:lnTo>
                  <a:pt x="1867564" y="1775996"/>
                </a:lnTo>
                <a:lnTo>
                  <a:pt x="1750122" y="1790694"/>
                </a:lnTo>
                <a:lnTo>
                  <a:pt x="1652915" y="1798638"/>
                </a:lnTo>
                <a:lnTo>
                  <a:pt x="1602923" y="1798638"/>
                </a:lnTo>
                <a:lnTo>
                  <a:pt x="1583085" y="1795460"/>
                </a:lnTo>
                <a:lnTo>
                  <a:pt x="1577927" y="1792680"/>
                </a:lnTo>
                <a:lnTo>
                  <a:pt x="1547773" y="1762093"/>
                </a:lnTo>
                <a:lnTo>
                  <a:pt x="1374784" y="1580959"/>
                </a:lnTo>
                <a:lnTo>
                  <a:pt x="1150613" y="1342226"/>
                </a:lnTo>
                <a:lnTo>
                  <a:pt x="966118" y="1142421"/>
                </a:lnTo>
                <a:lnTo>
                  <a:pt x="924458" y="1095946"/>
                </a:lnTo>
                <a:lnTo>
                  <a:pt x="843518" y="1003790"/>
                </a:lnTo>
                <a:lnTo>
                  <a:pt x="594748" y="734470"/>
                </a:lnTo>
                <a:lnTo>
                  <a:pt x="552294" y="692365"/>
                </a:lnTo>
                <a:lnTo>
                  <a:pt x="549914" y="693159"/>
                </a:lnTo>
                <a:lnTo>
                  <a:pt x="538804" y="712226"/>
                </a:lnTo>
                <a:lnTo>
                  <a:pt x="511428" y="772207"/>
                </a:lnTo>
                <a:lnTo>
                  <a:pt x="459452" y="904483"/>
                </a:lnTo>
                <a:lnTo>
                  <a:pt x="400334" y="1076482"/>
                </a:lnTo>
                <a:lnTo>
                  <a:pt x="371370" y="1171816"/>
                </a:lnTo>
                <a:lnTo>
                  <a:pt x="364229" y="1195650"/>
                </a:lnTo>
                <a:lnTo>
                  <a:pt x="346771" y="1242125"/>
                </a:lnTo>
                <a:lnTo>
                  <a:pt x="327330" y="1286614"/>
                </a:lnTo>
                <a:lnTo>
                  <a:pt x="305508" y="1328323"/>
                </a:lnTo>
                <a:lnTo>
                  <a:pt x="270196" y="1386715"/>
                </a:lnTo>
                <a:lnTo>
                  <a:pt x="220204" y="1455832"/>
                </a:lnTo>
                <a:lnTo>
                  <a:pt x="172592" y="1513430"/>
                </a:lnTo>
                <a:lnTo>
                  <a:pt x="129742" y="1558317"/>
                </a:lnTo>
                <a:lnTo>
                  <a:pt x="83320" y="1601614"/>
                </a:lnTo>
                <a:lnTo>
                  <a:pt x="76972" y="1606778"/>
                </a:lnTo>
                <a:lnTo>
                  <a:pt x="76179" y="1602011"/>
                </a:lnTo>
                <a:lnTo>
                  <a:pt x="75385" y="1590095"/>
                </a:lnTo>
                <a:lnTo>
                  <a:pt x="75385" y="1612737"/>
                </a:lnTo>
                <a:lnTo>
                  <a:pt x="74592" y="1620681"/>
                </a:lnTo>
                <a:lnTo>
                  <a:pt x="70227" y="1632995"/>
                </a:lnTo>
                <a:lnTo>
                  <a:pt x="62292" y="1641337"/>
                </a:lnTo>
                <a:lnTo>
                  <a:pt x="52770" y="1645706"/>
                </a:lnTo>
                <a:lnTo>
                  <a:pt x="41264" y="1646898"/>
                </a:lnTo>
                <a:lnTo>
                  <a:pt x="29361" y="1644912"/>
                </a:lnTo>
                <a:lnTo>
                  <a:pt x="18251" y="1639748"/>
                </a:lnTo>
                <a:lnTo>
                  <a:pt x="8729" y="1631406"/>
                </a:lnTo>
                <a:lnTo>
                  <a:pt x="5158" y="1626639"/>
                </a:lnTo>
                <a:lnTo>
                  <a:pt x="2381" y="1621476"/>
                </a:lnTo>
                <a:lnTo>
                  <a:pt x="0" y="1612737"/>
                </a:lnTo>
                <a:lnTo>
                  <a:pt x="1191" y="1605189"/>
                </a:lnTo>
                <a:lnTo>
                  <a:pt x="5952" y="1598834"/>
                </a:lnTo>
                <a:lnTo>
                  <a:pt x="16268" y="1591286"/>
                </a:lnTo>
                <a:lnTo>
                  <a:pt x="32535" y="1585725"/>
                </a:lnTo>
                <a:lnTo>
                  <a:pt x="40470" y="1584136"/>
                </a:lnTo>
                <a:lnTo>
                  <a:pt x="44438" y="1582150"/>
                </a:lnTo>
                <a:lnTo>
                  <a:pt x="63086" y="1565069"/>
                </a:lnTo>
                <a:lnTo>
                  <a:pt x="103952" y="1518991"/>
                </a:lnTo>
                <a:lnTo>
                  <a:pt x="173386" y="1433191"/>
                </a:lnTo>
                <a:lnTo>
                  <a:pt x="235677" y="1347390"/>
                </a:lnTo>
                <a:lnTo>
                  <a:pt x="255912" y="1314817"/>
                </a:lnTo>
                <a:lnTo>
                  <a:pt x="266228" y="1293764"/>
                </a:lnTo>
                <a:lnTo>
                  <a:pt x="301937" y="1198033"/>
                </a:lnTo>
                <a:lnTo>
                  <a:pt x="378115" y="975587"/>
                </a:lnTo>
                <a:lnTo>
                  <a:pt x="547533" y="452837"/>
                </a:lnTo>
                <a:lnTo>
                  <a:pt x="582845" y="341217"/>
                </a:lnTo>
                <a:lnTo>
                  <a:pt x="597922" y="303083"/>
                </a:lnTo>
                <a:lnTo>
                  <a:pt x="667752" y="328903"/>
                </a:lnTo>
                <a:lnTo>
                  <a:pt x="661404" y="369817"/>
                </a:lnTo>
                <a:lnTo>
                  <a:pt x="665769" y="371009"/>
                </a:lnTo>
                <a:lnTo>
                  <a:pt x="669339" y="374584"/>
                </a:lnTo>
                <a:lnTo>
                  <a:pt x="668149" y="381337"/>
                </a:lnTo>
                <a:lnTo>
                  <a:pt x="653469" y="393651"/>
                </a:lnTo>
                <a:lnTo>
                  <a:pt x="648708" y="395637"/>
                </a:lnTo>
                <a:lnTo>
                  <a:pt x="648708" y="421457"/>
                </a:lnTo>
                <a:lnTo>
                  <a:pt x="811777" y="421854"/>
                </a:lnTo>
                <a:lnTo>
                  <a:pt x="1798130" y="423443"/>
                </a:lnTo>
                <a:lnTo>
                  <a:pt x="1977467" y="421457"/>
                </a:lnTo>
                <a:lnTo>
                  <a:pt x="1982625" y="419470"/>
                </a:lnTo>
                <a:lnTo>
                  <a:pt x="1991751" y="405965"/>
                </a:lnTo>
                <a:lnTo>
                  <a:pt x="2004844" y="369023"/>
                </a:lnTo>
                <a:lnTo>
                  <a:pt x="2028253" y="258991"/>
                </a:lnTo>
                <a:lnTo>
                  <a:pt x="2045314" y="189477"/>
                </a:lnTo>
                <a:lnTo>
                  <a:pt x="2086180" y="5124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6" name="Freeform 2999">
            <a:extLst>
              <a:ext uri="{FF2B5EF4-FFF2-40B4-BE49-F238E27FC236}">
                <a16:creationId xmlns:a16="http://schemas.microsoft.com/office/drawing/2014/main" id="{8A58F331-DFFA-426F-B649-F0F539678C43}"/>
              </a:ext>
            </a:extLst>
          </p:cNvPr>
          <p:cNvSpPr>
            <a:spLocks/>
          </p:cNvSpPr>
          <p:nvPr/>
        </p:nvSpPr>
        <p:spPr bwMode="auto">
          <a:xfrm flipH="1">
            <a:off x="6757486" y="3476935"/>
            <a:ext cx="2650882" cy="2650882"/>
          </a:xfrm>
          <a:custGeom>
            <a:avLst/>
            <a:gdLst>
              <a:gd name="T0" fmla="*/ 4079 w 4082"/>
              <a:gd name="T1" fmla="*/ 1935 h 4082"/>
              <a:gd name="T2" fmla="*/ 4018 w 4082"/>
              <a:gd name="T3" fmla="*/ 1531 h 4082"/>
              <a:gd name="T4" fmla="*/ 3881 w 4082"/>
              <a:gd name="T5" fmla="*/ 1155 h 4082"/>
              <a:gd name="T6" fmla="*/ 3676 w 4082"/>
              <a:gd name="T7" fmla="*/ 819 h 4082"/>
              <a:gd name="T8" fmla="*/ 3413 w 4082"/>
              <a:gd name="T9" fmla="*/ 529 h 4082"/>
              <a:gd name="T10" fmla="*/ 3099 w 4082"/>
              <a:gd name="T11" fmla="*/ 294 h 4082"/>
              <a:gd name="T12" fmla="*/ 2743 w 4082"/>
              <a:gd name="T13" fmla="*/ 123 h 4082"/>
              <a:gd name="T14" fmla="*/ 2351 w 4082"/>
              <a:gd name="T15" fmla="*/ 22 h 4082"/>
              <a:gd name="T16" fmla="*/ 2040 w 4082"/>
              <a:gd name="T17" fmla="*/ 0 h 4082"/>
              <a:gd name="T18" fmla="*/ 1729 w 4082"/>
              <a:gd name="T19" fmla="*/ 22 h 4082"/>
              <a:gd name="T20" fmla="*/ 1339 w 4082"/>
              <a:gd name="T21" fmla="*/ 123 h 4082"/>
              <a:gd name="T22" fmla="*/ 983 w 4082"/>
              <a:gd name="T23" fmla="*/ 294 h 4082"/>
              <a:gd name="T24" fmla="*/ 668 w 4082"/>
              <a:gd name="T25" fmla="*/ 529 h 4082"/>
              <a:gd name="T26" fmla="*/ 405 w 4082"/>
              <a:gd name="T27" fmla="*/ 819 h 4082"/>
              <a:gd name="T28" fmla="*/ 201 w 4082"/>
              <a:gd name="T29" fmla="*/ 1155 h 4082"/>
              <a:gd name="T30" fmla="*/ 64 w 4082"/>
              <a:gd name="T31" fmla="*/ 1531 h 4082"/>
              <a:gd name="T32" fmla="*/ 2 w 4082"/>
              <a:gd name="T33" fmla="*/ 1935 h 4082"/>
              <a:gd name="T34" fmla="*/ 2 w 4082"/>
              <a:gd name="T35" fmla="*/ 2145 h 4082"/>
              <a:gd name="T36" fmla="*/ 64 w 4082"/>
              <a:gd name="T37" fmla="*/ 2551 h 4082"/>
              <a:gd name="T38" fmla="*/ 201 w 4082"/>
              <a:gd name="T39" fmla="*/ 2926 h 4082"/>
              <a:gd name="T40" fmla="*/ 405 w 4082"/>
              <a:gd name="T41" fmla="*/ 3263 h 4082"/>
              <a:gd name="T42" fmla="*/ 668 w 4082"/>
              <a:gd name="T43" fmla="*/ 3552 h 4082"/>
              <a:gd name="T44" fmla="*/ 983 w 4082"/>
              <a:gd name="T45" fmla="*/ 3786 h 4082"/>
              <a:gd name="T46" fmla="*/ 1339 w 4082"/>
              <a:gd name="T47" fmla="*/ 3959 h 4082"/>
              <a:gd name="T48" fmla="*/ 1729 w 4082"/>
              <a:gd name="T49" fmla="*/ 4058 h 4082"/>
              <a:gd name="T50" fmla="*/ 2040 w 4082"/>
              <a:gd name="T51" fmla="*/ 4082 h 4082"/>
              <a:gd name="T52" fmla="*/ 2351 w 4082"/>
              <a:gd name="T53" fmla="*/ 4058 h 4082"/>
              <a:gd name="T54" fmla="*/ 2743 w 4082"/>
              <a:gd name="T55" fmla="*/ 3959 h 4082"/>
              <a:gd name="T56" fmla="*/ 3099 w 4082"/>
              <a:gd name="T57" fmla="*/ 3786 h 4082"/>
              <a:gd name="T58" fmla="*/ 3413 w 4082"/>
              <a:gd name="T59" fmla="*/ 3552 h 4082"/>
              <a:gd name="T60" fmla="*/ 3676 w 4082"/>
              <a:gd name="T61" fmla="*/ 3263 h 4082"/>
              <a:gd name="T62" fmla="*/ 3881 w 4082"/>
              <a:gd name="T63" fmla="*/ 2926 h 4082"/>
              <a:gd name="T64" fmla="*/ 4018 w 4082"/>
              <a:gd name="T65" fmla="*/ 2551 h 4082"/>
              <a:gd name="T66" fmla="*/ 4079 w 4082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2" h="4082">
                <a:moveTo>
                  <a:pt x="4082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8" y="1531"/>
                </a:lnTo>
                <a:lnTo>
                  <a:pt x="3959" y="1339"/>
                </a:lnTo>
                <a:lnTo>
                  <a:pt x="3881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2" y="668"/>
                </a:lnTo>
                <a:lnTo>
                  <a:pt x="3413" y="529"/>
                </a:lnTo>
                <a:lnTo>
                  <a:pt x="3263" y="405"/>
                </a:lnTo>
                <a:lnTo>
                  <a:pt x="3099" y="294"/>
                </a:lnTo>
                <a:lnTo>
                  <a:pt x="2926" y="201"/>
                </a:lnTo>
                <a:lnTo>
                  <a:pt x="2743" y="123"/>
                </a:lnTo>
                <a:lnTo>
                  <a:pt x="2551" y="64"/>
                </a:lnTo>
                <a:lnTo>
                  <a:pt x="2351" y="22"/>
                </a:lnTo>
                <a:lnTo>
                  <a:pt x="2147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31" y="64"/>
                </a:lnTo>
                <a:lnTo>
                  <a:pt x="1339" y="123"/>
                </a:lnTo>
                <a:lnTo>
                  <a:pt x="1155" y="201"/>
                </a:lnTo>
                <a:lnTo>
                  <a:pt x="983" y="294"/>
                </a:lnTo>
                <a:lnTo>
                  <a:pt x="819" y="405"/>
                </a:lnTo>
                <a:lnTo>
                  <a:pt x="668" y="529"/>
                </a:lnTo>
                <a:lnTo>
                  <a:pt x="529" y="668"/>
                </a:lnTo>
                <a:lnTo>
                  <a:pt x="405" y="819"/>
                </a:lnTo>
                <a:lnTo>
                  <a:pt x="294" y="983"/>
                </a:lnTo>
                <a:lnTo>
                  <a:pt x="201" y="1155"/>
                </a:lnTo>
                <a:lnTo>
                  <a:pt x="123" y="1339"/>
                </a:lnTo>
                <a:lnTo>
                  <a:pt x="64" y="1531"/>
                </a:lnTo>
                <a:lnTo>
                  <a:pt x="22" y="1729"/>
                </a:lnTo>
                <a:lnTo>
                  <a:pt x="2" y="1935"/>
                </a:lnTo>
                <a:lnTo>
                  <a:pt x="0" y="2040"/>
                </a:lnTo>
                <a:lnTo>
                  <a:pt x="2" y="2145"/>
                </a:lnTo>
                <a:lnTo>
                  <a:pt x="22" y="2351"/>
                </a:lnTo>
                <a:lnTo>
                  <a:pt x="64" y="2551"/>
                </a:lnTo>
                <a:lnTo>
                  <a:pt x="123" y="2743"/>
                </a:lnTo>
                <a:lnTo>
                  <a:pt x="201" y="2926"/>
                </a:lnTo>
                <a:lnTo>
                  <a:pt x="294" y="3099"/>
                </a:lnTo>
                <a:lnTo>
                  <a:pt x="405" y="3263"/>
                </a:lnTo>
                <a:lnTo>
                  <a:pt x="529" y="3413"/>
                </a:lnTo>
                <a:lnTo>
                  <a:pt x="668" y="3552"/>
                </a:lnTo>
                <a:lnTo>
                  <a:pt x="819" y="3676"/>
                </a:lnTo>
                <a:lnTo>
                  <a:pt x="983" y="3786"/>
                </a:lnTo>
                <a:lnTo>
                  <a:pt x="1155" y="3881"/>
                </a:lnTo>
                <a:lnTo>
                  <a:pt x="1339" y="3959"/>
                </a:lnTo>
                <a:lnTo>
                  <a:pt x="1531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7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3" y="3959"/>
                </a:lnTo>
                <a:lnTo>
                  <a:pt x="2926" y="3881"/>
                </a:lnTo>
                <a:lnTo>
                  <a:pt x="3099" y="3786"/>
                </a:lnTo>
                <a:lnTo>
                  <a:pt x="3263" y="3676"/>
                </a:lnTo>
                <a:lnTo>
                  <a:pt x="3413" y="3552"/>
                </a:lnTo>
                <a:lnTo>
                  <a:pt x="3552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1" y="2926"/>
                </a:lnTo>
                <a:lnTo>
                  <a:pt x="3959" y="2743"/>
                </a:lnTo>
                <a:lnTo>
                  <a:pt x="4018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2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3009">
            <a:extLst>
              <a:ext uri="{FF2B5EF4-FFF2-40B4-BE49-F238E27FC236}">
                <a16:creationId xmlns:a16="http://schemas.microsoft.com/office/drawing/2014/main" id="{C0464BEF-E4BA-41F3-A8BB-C066679C4A7E}"/>
              </a:ext>
            </a:extLst>
          </p:cNvPr>
          <p:cNvSpPr>
            <a:spLocks/>
          </p:cNvSpPr>
          <p:nvPr/>
        </p:nvSpPr>
        <p:spPr bwMode="auto">
          <a:xfrm flipH="1">
            <a:off x="2279576" y="3476935"/>
            <a:ext cx="2650882" cy="2650882"/>
          </a:xfrm>
          <a:custGeom>
            <a:avLst/>
            <a:gdLst>
              <a:gd name="T0" fmla="*/ 4079 w 4080"/>
              <a:gd name="T1" fmla="*/ 1935 h 4082"/>
              <a:gd name="T2" fmla="*/ 4016 w 4080"/>
              <a:gd name="T3" fmla="*/ 1531 h 4082"/>
              <a:gd name="T4" fmla="*/ 3880 w 4080"/>
              <a:gd name="T5" fmla="*/ 1155 h 4082"/>
              <a:gd name="T6" fmla="*/ 3676 w 4080"/>
              <a:gd name="T7" fmla="*/ 819 h 4082"/>
              <a:gd name="T8" fmla="*/ 3412 w 4080"/>
              <a:gd name="T9" fmla="*/ 529 h 4082"/>
              <a:gd name="T10" fmla="*/ 3099 w 4080"/>
              <a:gd name="T11" fmla="*/ 294 h 4082"/>
              <a:gd name="T12" fmla="*/ 2742 w 4080"/>
              <a:gd name="T13" fmla="*/ 123 h 4082"/>
              <a:gd name="T14" fmla="*/ 2351 w 4080"/>
              <a:gd name="T15" fmla="*/ 22 h 4082"/>
              <a:gd name="T16" fmla="*/ 2040 w 4080"/>
              <a:gd name="T17" fmla="*/ 0 h 4082"/>
              <a:gd name="T18" fmla="*/ 1729 w 4080"/>
              <a:gd name="T19" fmla="*/ 22 h 4082"/>
              <a:gd name="T20" fmla="*/ 1337 w 4080"/>
              <a:gd name="T21" fmla="*/ 123 h 4082"/>
              <a:gd name="T22" fmla="*/ 981 w 4080"/>
              <a:gd name="T23" fmla="*/ 294 h 4082"/>
              <a:gd name="T24" fmla="*/ 667 w 4080"/>
              <a:gd name="T25" fmla="*/ 529 h 4082"/>
              <a:gd name="T26" fmla="*/ 404 w 4080"/>
              <a:gd name="T27" fmla="*/ 819 h 4082"/>
              <a:gd name="T28" fmla="*/ 199 w 4080"/>
              <a:gd name="T29" fmla="*/ 1155 h 4082"/>
              <a:gd name="T30" fmla="*/ 63 w 4080"/>
              <a:gd name="T31" fmla="*/ 1531 h 4082"/>
              <a:gd name="T32" fmla="*/ 1 w 4080"/>
              <a:gd name="T33" fmla="*/ 1935 h 4082"/>
              <a:gd name="T34" fmla="*/ 1 w 4080"/>
              <a:gd name="T35" fmla="*/ 2145 h 4082"/>
              <a:gd name="T36" fmla="*/ 63 w 4080"/>
              <a:gd name="T37" fmla="*/ 2551 h 4082"/>
              <a:gd name="T38" fmla="*/ 199 w 4080"/>
              <a:gd name="T39" fmla="*/ 2926 h 4082"/>
              <a:gd name="T40" fmla="*/ 404 w 4080"/>
              <a:gd name="T41" fmla="*/ 3263 h 4082"/>
              <a:gd name="T42" fmla="*/ 667 w 4080"/>
              <a:gd name="T43" fmla="*/ 3552 h 4082"/>
              <a:gd name="T44" fmla="*/ 981 w 4080"/>
              <a:gd name="T45" fmla="*/ 3786 h 4082"/>
              <a:gd name="T46" fmla="*/ 1337 w 4080"/>
              <a:gd name="T47" fmla="*/ 3959 h 4082"/>
              <a:gd name="T48" fmla="*/ 1729 w 4080"/>
              <a:gd name="T49" fmla="*/ 4058 h 4082"/>
              <a:gd name="T50" fmla="*/ 2040 w 4080"/>
              <a:gd name="T51" fmla="*/ 4082 h 4082"/>
              <a:gd name="T52" fmla="*/ 2351 w 4080"/>
              <a:gd name="T53" fmla="*/ 4058 h 4082"/>
              <a:gd name="T54" fmla="*/ 2742 w 4080"/>
              <a:gd name="T55" fmla="*/ 3959 h 4082"/>
              <a:gd name="T56" fmla="*/ 3099 w 4080"/>
              <a:gd name="T57" fmla="*/ 3786 h 4082"/>
              <a:gd name="T58" fmla="*/ 3412 w 4080"/>
              <a:gd name="T59" fmla="*/ 3552 h 4082"/>
              <a:gd name="T60" fmla="*/ 3676 w 4080"/>
              <a:gd name="T61" fmla="*/ 3263 h 4082"/>
              <a:gd name="T62" fmla="*/ 3880 w 4080"/>
              <a:gd name="T63" fmla="*/ 2926 h 4082"/>
              <a:gd name="T64" fmla="*/ 4016 w 4080"/>
              <a:gd name="T65" fmla="*/ 2551 h 4082"/>
              <a:gd name="T66" fmla="*/ 4079 w 4080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0" h="4082">
                <a:moveTo>
                  <a:pt x="4080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6" y="1531"/>
                </a:lnTo>
                <a:lnTo>
                  <a:pt x="3957" y="1339"/>
                </a:lnTo>
                <a:lnTo>
                  <a:pt x="3880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1" y="668"/>
                </a:lnTo>
                <a:lnTo>
                  <a:pt x="3412" y="529"/>
                </a:lnTo>
                <a:lnTo>
                  <a:pt x="3261" y="405"/>
                </a:lnTo>
                <a:lnTo>
                  <a:pt x="3099" y="294"/>
                </a:lnTo>
                <a:lnTo>
                  <a:pt x="2925" y="201"/>
                </a:lnTo>
                <a:lnTo>
                  <a:pt x="2742" y="123"/>
                </a:lnTo>
                <a:lnTo>
                  <a:pt x="2551" y="64"/>
                </a:lnTo>
                <a:lnTo>
                  <a:pt x="2351" y="22"/>
                </a:lnTo>
                <a:lnTo>
                  <a:pt x="2145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29" y="64"/>
                </a:lnTo>
                <a:lnTo>
                  <a:pt x="1337" y="123"/>
                </a:lnTo>
                <a:lnTo>
                  <a:pt x="1155" y="201"/>
                </a:lnTo>
                <a:lnTo>
                  <a:pt x="981" y="294"/>
                </a:lnTo>
                <a:lnTo>
                  <a:pt x="819" y="405"/>
                </a:lnTo>
                <a:lnTo>
                  <a:pt x="667" y="529"/>
                </a:lnTo>
                <a:lnTo>
                  <a:pt x="529" y="668"/>
                </a:lnTo>
                <a:lnTo>
                  <a:pt x="404" y="819"/>
                </a:lnTo>
                <a:lnTo>
                  <a:pt x="294" y="983"/>
                </a:lnTo>
                <a:lnTo>
                  <a:pt x="199" y="1155"/>
                </a:lnTo>
                <a:lnTo>
                  <a:pt x="123" y="1339"/>
                </a:lnTo>
                <a:lnTo>
                  <a:pt x="63" y="1531"/>
                </a:lnTo>
                <a:lnTo>
                  <a:pt x="22" y="1729"/>
                </a:lnTo>
                <a:lnTo>
                  <a:pt x="1" y="1935"/>
                </a:lnTo>
                <a:lnTo>
                  <a:pt x="0" y="2040"/>
                </a:lnTo>
                <a:lnTo>
                  <a:pt x="1" y="2145"/>
                </a:lnTo>
                <a:lnTo>
                  <a:pt x="22" y="2351"/>
                </a:lnTo>
                <a:lnTo>
                  <a:pt x="63" y="2551"/>
                </a:lnTo>
                <a:lnTo>
                  <a:pt x="123" y="2743"/>
                </a:lnTo>
                <a:lnTo>
                  <a:pt x="199" y="2926"/>
                </a:lnTo>
                <a:lnTo>
                  <a:pt x="294" y="3099"/>
                </a:lnTo>
                <a:lnTo>
                  <a:pt x="404" y="3263"/>
                </a:lnTo>
                <a:lnTo>
                  <a:pt x="529" y="3413"/>
                </a:lnTo>
                <a:lnTo>
                  <a:pt x="667" y="3552"/>
                </a:lnTo>
                <a:lnTo>
                  <a:pt x="819" y="3676"/>
                </a:lnTo>
                <a:lnTo>
                  <a:pt x="981" y="3786"/>
                </a:lnTo>
                <a:lnTo>
                  <a:pt x="1155" y="3881"/>
                </a:lnTo>
                <a:lnTo>
                  <a:pt x="1337" y="3959"/>
                </a:lnTo>
                <a:lnTo>
                  <a:pt x="1529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5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2" y="3959"/>
                </a:lnTo>
                <a:lnTo>
                  <a:pt x="2925" y="3881"/>
                </a:lnTo>
                <a:lnTo>
                  <a:pt x="3099" y="3786"/>
                </a:lnTo>
                <a:lnTo>
                  <a:pt x="3261" y="3676"/>
                </a:lnTo>
                <a:lnTo>
                  <a:pt x="3412" y="3552"/>
                </a:lnTo>
                <a:lnTo>
                  <a:pt x="3551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0" y="2926"/>
                </a:lnTo>
                <a:lnTo>
                  <a:pt x="3957" y="2743"/>
                </a:lnTo>
                <a:lnTo>
                  <a:pt x="4016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0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3016">
            <a:extLst>
              <a:ext uri="{FF2B5EF4-FFF2-40B4-BE49-F238E27FC236}">
                <a16:creationId xmlns:a16="http://schemas.microsoft.com/office/drawing/2014/main" id="{C384ACF0-76DA-41F1-845E-E368BA296628}"/>
              </a:ext>
            </a:extLst>
          </p:cNvPr>
          <p:cNvSpPr>
            <a:spLocks/>
          </p:cNvSpPr>
          <p:nvPr/>
        </p:nvSpPr>
        <p:spPr bwMode="auto">
          <a:xfrm flipH="1">
            <a:off x="4091011" y="1844824"/>
            <a:ext cx="1073348" cy="272886"/>
          </a:xfrm>
          <a:custGeom>
            <a:avLst/>
            <a:gdLst>
              <a:gd name="T0" fmla="*/ 1495 w 1654"/>
              <a:gd name="T1" fmla="*/ 3 h 420"/>
              <a:gd name="T2" fmla="*/ 1514 w 1654"/>
              <a:gd name="T3" fmla="*/ 0 h 420"/>
              <a:gd name="T4" fmla="*/ 1605 w 1654"/>
              <a:gd name="T5" fmla="*/ 0 h 420"/>
              <a:gd name="T6" fmla="*/ 1640 w 1654"/>
              <a:gd name="T7" fmla="*/ 13 h 420"/>
              <a:gd name="T8" fmla="*/ 1653 w 1654"/>
              <a:gd name="T9" fmla="*/ 30 h 420"/>
              <a:gd name="T10" fmla="*/ 1654 w 1654"/>
              <a:gd name="T11" fmla="*/ 42 h 420"/>
              <a:gd name="T12" fmla="*/ 1653 w 1654"/>
              <a:gd name="T13" fmla="*/ 54 h 420"/>
              <a:gd name="T14" fmla="*/ 1645 w 1654"/>
              <a:gd name="T15" fmla="*/ 76 h 420"/>
              <a:gd name="T16" fmla="*/ 1623 w 1654"/>
              <a:gd name="T17" fmla="*/ 107 h 420"/>
              <a:gd name="T18" fmla="*/ 1569 w 1654"/>
              <a:gd name="T19" fmla="*/ 142 h 420"/>
              <a:gd name="T20" fmla="*/ 1488 w 1654"/>
              <a:gd name="T21" fmla="*/ 175 h 420"/>
              <a:gd name="T22" fmla="*/ 1438 w 1654"/>
              <a:gd name="T23" fmla="*/ 194 h 420"/>
              <a:gd name="T24" fmla="*/ 1385 w 1654"/>
              <a:gd name="T25" fmla="*/ 216 h 420"/>
              <a:gd name="T26" fmla="*/ 1271 w 1654"/>
              <a:gd name="T27" fmla="*/ 274 h 420"/>
              <a:gd name="T28" fmla="*/ 1154 w 1654"/>
              <a:gd name="T29" fmla="*/ 339 h 420"/>
              <a:gd name="T30" fmla="*/ 1045 w 1654"/>
              <a:gd name="T31" fmla="*/ 394 h 420"/>
              <a:gd name="T32" fmla="*/ 995 w 1654"/>
              <a:gd name="T33" fmla="*/ 413 h 420"/>
              <a:gd name="T34" fmla="*/ 969 w 1654"/>
              <a:gd name="T35" fmla="*/ 419 h 420"/>
              <a:gd name="T36" fmla="*/ 904 w 1654"/>
              <a:gd name="T37" fmla="*/ 420 h 420"/>
              <a:gd name="T38" fmla="*/ 787 w 1654"/>
              <a:gd name="T39" fmla="*/ 403 h 420"/>
              <a:gd name="T40" fmla="*/ 522 w 1654"/>
              <a:gd name="T41" fmla="*/ 332 h 420"/>
              <a:gd name="T42" fmla="*/ 376 w 1654"/>
              <a:gd name="T43" fmla="*/ 295 h 420"/>
              <a:gd name="T44" fmla="*/ 245 w 1654"/>
              <a:gd name="T45" fmla="*/ 269 h 420"/>
              <a:gd name="T46" fmla="*/ 74 w 1654"/>
              <a:gd name="T47" fmla="*/ 238 h 420"/>
              <a:gd name="T48" fmla="*/ 21 w 1654"/>
              <a:gd name="T49" fmla="*/ 219 h 420"/>
              <a:gd name="T50" fmla="*/ 3 w 1654"/>
              <a:gd name="T51" fmla="*/ 206 h 420"/>
              <a:gd name="T52" fmla="*/ 2 w 1654"/>
              <a:gd name="T53" fmla="*/ 199 h 420"/>
              <a:gd name="T54" fmla="*/ 0 w 1654"/>
              <a:gd name="T55" fmla="*/ 181 h 420"/>
              <a:gd name="T56" fmla="*/ 11 w 1654"/>
              <a:gd name="T57" fmla="*/ 143 h 420"/>
              <a:gd name="T58" fmla="*/ 35 w 1654"/>
              <a:gd name="T59" fmla="*/ 118 h 420"/>
              <a:gd name="T60" fmla="*/ 87 w 1654"/>
              <a:gd name="T61" fmla="*/ 95 h 420"/>
              <a:gd name="T62" fmla="*/ 172 w 1654"/>
              <a:gd name="T63" fmla="*/ 79 h 420"/>
              <a:gd name="T64" fmla="*/ 299 w 1654"/>
              <a:gd name="T65" fmla="*/ 73 h 420"/>
              <a:gd name="T66" fmla="*/ 475 w 1654"/>
              <a:gd name="T67" fmla="*/ 78 h 420"/>
              <a:gd name="T68" fmla="*/ 588 w 1654"/>
              <a:gd name="T69" fmla="*/ 87 h 420"/>
              <a:gd name="T70" fmla="*/ 685 w 1654"/>
              <a:gd name="T71" fmla="*/ 95 h 420"/>
              <a:gd name="T72" fmla="*/ 856 w 1654"/>
              <a:gd name="T73" fmla="*/ 99 h 420"/>
              <a:gd name="T74" fmla="*/ 1004 w 1654"/>
              <a:gd name="T75" fmla="*/ 91 h 420"/>
              <a:gd name="T76" fmla="*/ 1129 w 1654"/>
              <a:gd name="T77" fmla="*/ 76 h 420"/>
              <a:gd name="T78" fmla="*/ 1285 w 1654"/>
              <a:gd name="T79" fmla="*/ 46 h 420"/>
              <a:gd name="T80" fmla="*/ 1437 w 1654"/>
              <a:gd name="T81" fmla="*/ 9 h 420"/>
              <a:gd name="T82" fmla="*/ 1495 w 1654"/>
              <a:gd name="T83" fmla="*/ 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4" h="420">
                <a:moveTo>
                  <a:pt x="1495" y="3"/>
                </a:moveTo>
                <a:lnTo>
                  <a:pt x="1514" y="0"/>
                </a:lnTo>
                <a:lnTo>
                  <a:pt x="1605" y="0"/>
                </a:lnTo>
                <a:lnTo>
                  <a:pt x="1640" y="13"/>
                </a:lnTo>
                <a:lnTo>
                  <a:pt x="1653" y="30"/>
                </a:lnTo>
                <a:lnTo>
                  <a:pt x="1654" y="42"/>
                </a:lnTo>
                <a:lnTo>
                  <a:pt x="1653" y="54"/>
                </a:lnTo>
                <a:lnTo>
                  <a:pt x="1645" y="76"/>
                </a:lnTo>
                <a:lnTo>
                  <a:pt x="1623" y="107"/>
                </a:lnTo>
                <a:lnTo>
                  <a:pt x="1569" y="142"/>
                </a:lnTo>
                <a:lnTo>
                  <a:pt x="1488" y="175"/>
                </a:lnTo>
                <a:lnTo>
                  <a:pt x="1438" y="194"/>
                </a:lnTo>
                <a:lnTo>
                  <a:pt x="1385" y="216"/>
                </a:lnTo>
                <a:lnTo>
                  <a:pt x="1271" y="274"/>
                </a:lnTo>
                <a:lnTo>
                  <a:pt x="1154" y="339"/>
                </a:lnTo>
                <a:lnTo>
                  <a:pt x="1045" y="394"/>
                </a:lnTo>
                <a:lnTo>
                  <a:pt x="995" y="413"/>
                </a:lnTo>
                <a:lnTo>
                  <a:pt x="969" y="419"/>
                </a:lnTo>
                <a:lnTo>
                  <a:pt x="904" y="420"/>
                </a:lnTo>
                <a:lnTo>
                  <a:pt x="787" y="403"/>
                </a:lnTo>
                <a:lnTo>
                  <a:pt x="522" y="332"/>
                </a:lnTo>
                <a:lnTo>
                  <a:pt x="376" y="295"/>
                </a:lnTo>
                <a:lnTo>
                  <a:pt x="245" y="269"/>
                </a:lnTo>
                <a:lnTo>
                  <a:pt x="74" y="238"/>
                </a:lnTo>
                <a:lnTo>
                  <a:pt x="21" y="219"/>
                </a:lnTo>
                <a:lnTo>
                  <a:pt x="3" y="206"/>
                </a:lnTo>
                <a:lnTo>
                  <a:pt x="2" y="199"/>
                </a:lnTo>
                <a:lnTo>
                  <a:pt x="0" y="181"/>
                </a:lnTo>
                <a:lnTo>
                  <a:pt x="11" y="143"/>
                </a:lnTo>
                <a:lnTo>
                  <a:pt x="35" y="118"/>
                </a:lnTo>
                <a:lnTo>
                  <a:pt x="87" y="95"/>
                </a:lnTo>
                <a:lnTo>
                  <a:pt x="172" y="79"/>
                </a:lnTo>
                <a:lnTo>
                  <a:pt x="299" y="73"/>
                </a:lnTo>
                <a:lnTo>
                  <a:pt x="475" y="78"/>
                </a:lnTo>
                <a:lnTo>
                  <a:pt x="588" y="87"/>
                </a:lnTo>
                <a:lnTo>
                  <a:pt x="685" y="95"/>
                </a:lnTo>
                <a:lnTo>
                  <a:pt x="856" y="99"/>
                </a:lnTo>
                <a:lnTo>
                  <a:pt x="1004" y="91"/>
                </a:lnTo>
                <a:lnTo>
                  <a:pt x="1129" y="76"/>
                </a:lnTo>
                <a:lnTo>
                  <a:pt x="1285" y="46"/>
                </a:lnTo>
                <a:lnTo>
                  <a:pt x="1437" y="9"/>
                </a:lnTo>
                <a:lnTo>
                  <a:pt x="1495" y="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2989">
            <a:extLst>
              <a:ext uri="{FF2B5EF4-FFF2-40B4-BE49-F238E27FC236}">
                <a16:creationId xmlns:a16="http://schemas.microsoft.com/office/drawing/2014/main" id="{E920C7EC-5A27-48A7-99E6-DE6A4251BDA3}"/>
              </a:ext>
            </a:extLst>
          </p:cNvPr>
          <p:cNvSpPr>
            <a:spLocks/>
          </p:cNvSpPr>
          <p:nvPr/>
        </p:nvSpPr>
        <p:spPr bwMode="auto">
          <a:xfrm flipH="1">
            <a:off x="7402014" y="2289236"/>
            <a:ext cx="751084" cy="1036963"/>
          </a:xfrm>
          <a:custGeom>
            <a:avLst/>
            <a:gdLst>
              <a:gd name="T0" fmla="*/ 989 w 1156"/>
              <a:gd name="T1" fmla="*/ 199 h 1597"/>
              <a:gd name="T2" fmla="*/ 1081 w 1156"/>
              <a:gd name="T3" fmla="*/ 112 h 1597"/>
              <a:gd name="T4" fmla="*/ 1089 w 1156"/>
              <a:gd name="T5" fmla="*/ 57 h 1597"/>
              <a:gd name="T6" fmla="*/ 1067 w 1156"/>
              <a:gd name="T7" fmla="*/ 32 h 1597"/>
              <a:gd name="T8" fmla="*/ 987 w 1156"/>
              <a:gd name="T9" fmla="*/ 2 h 1597"/>
              <a:gd name="T10" fmla="*/ 865 w 1156"/>
              <a:gd name="T11" fmla="*/ 9 h 1597"/>
              <a:gd name="T12" fmla="*/ 701 w 1156"/>
              <a:gd name="T13" fmla="*/ 67 h 1597"/>
              <a:gd name="T14" fmla="*/ 552 w 1156"/>
              <a:gd name="T15" fmla="*/ 154 h 1597"/>
              <a:gd name="T16" fmla="*/ 380 w 1156"/>
              <a:gd name="T17" fmla="*/ 286 h 1597"/>
              <a:gd name="T18" fmla="*/ 180 w 1156"/>
              <a:gd name="T19" fmla="*/ 501 h 1597"/>
              <a:gd name="T20" fmla="*/ 43 w 1156"/>
              <a:gd name="T21" fmla="*/ 744 h 1597"/>
              <a:gd name="T22" fmla="*/ 4 w 1156"/>
              <a:gd name="T23" fmla="*/ 901 h 1597"/>
              <a:gd name="T24" fmla="*/ 4 w 1156"/>
              <a:gd name="T25" fmla="*/ 1025 h 1597"/>
              <a:gd name="T26" fmla="*/ 22 w 1156"/>
              <a:gd name="T27" fmla="*/ 1113 h 1597"/>
              <a:gd name="T28" fmla="*/ 114 w 1156"/>
              <a:gd name="T29" fmla="*/ 1298 h 1597"/>
              <a:gd name="T30" fmla="*/ 254 w 1156"/>
              <a:gd name="T31" fmla="*/ 1429 h 1597"/>
              <a:gd name="T32" fmla="*/ 425 w 1156"/>
              <a:gd name="T33" fmla="*/ 1516 h 1597"/>
              <a:gd name="T34" fmla="*/ 653 w 1156"/>
              <a:gd name="T35" fmla="*/ 1576 h 1597"/>
              <a:gd name="T36" fmla="*/ 1035 w 1156"/>
              <a:gd name="T37" fmla="*/ 1597 h 1597"/>
              <a:gd name="T38" fmla="*/ 1108 w 1156"/>
              <a:gd name="T39" fmla="*/ 1590 h 1597"/>
              <a:gd name="T40" fmla="*/ 1150 w 1156"/>
              <a:gd name="T41" fmla="*/ 1551 h 1597"/>
              <a:gd name="T42" fmla="*/ 1154 w 1156"/>
              <a:gd name="T43" fmla="*/ 1489 h 1597"/>
              <a:gd name="T44" fmla="*/ 1123 w 1156"/>
              <a:gd name="T45" fmla="*/ 1435 h 1597"/>
              <a:gd name="T46" fmla="*/ 1075 w 1156"/>
              <a:gd name="T47" fmla="*/ 1418 h 1597"/>
              <a:gd name="T48" fmla="*/ 852 w 1156"/>
              <a:gd name="T49" fmla="*/ 1422 h 1597"/>
              <a:gd name="T50" fmla="*/ 582 w 1156"/>
              <a:gd name="T51" fmla="*/ 1388 h 1597"/>
              <a:gd name="T52" fmla="*/ 425 w 1156"/>
              <a:gd name="T53" fmla="*/ 1323 h 1597"/>
              <a:gd name="T54" fmla="*/ 329 w 1156"/>
              <a:gd name="T55" fmla="*/ 1238 h 1597"/>
              <a:gd name="T56" fmla="*/ 272 w 1156"/>
              <a:gd name="T57" fmla="*/ 1113 h 1597"/>
              <a:gd name="T58" fmla="*/ 258 w 1156"/>
              <a:gd name="T59" fmla="*/ 998 h 1597"/>
              <a:gd name="T60" fmla="*/ 268 w 1156"/>
              <a:gd name="T61" fmla="*/ 767 h 1597"/>
              <a:gd name="T62" fmla="*/ 306 w 1156"/>
              <a:gd name="T63" fmla="*/ 654 h 1597"/>
              <a:gd name="T64" fmla="*/ 373 w 1156"/>
              <a:gd name="T65" fmla="*/ 553 h 1597"/>
              <a:gd name="T66" fmla="*/ 504 w 1156"/>
              <a:gd name="T67" fmla="*/ 437 h 1597"/>
              <a:gd name="T68" fmla="*/ 849 w 1156"/>
              <a:gd name="T69" fmla="*/ 258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6" h="1597">
                <a:moveTo>
                  <a:pt x="967" y="212"/>
                </a:moveTo>
                <a:lnTo>
                  <a:pt x="989" y="199"/>
                </a:lnTo>
                <a:lnTo>
                  <a:pt x="1060" y="140"/>
                </a:lnTo>
                <a:lnTo>
                  <a:pt x="1081" y="112"/>
                </a:lnTo>
                <a:lnTo>
                  <a:pt x="1093" y="84"/>
                </a:lnTo>
                <a:lnTo>
                  <a:pt x="1089" y="57"/>
                </a:lnTo>
                <a:lnTo>
                  <a:pt x="1080" y="44"/>
                </a:lnTo>
                <a:lnTo>
                  <a:pt x="1067" y="32"/>
                </a:lnTo>
                <a:lnTo>
                  <a:pt x="1032" y="13"/>
                </a:lnTo>
                <a:lnTo>
                  <a:pt x="987" y="2"/>
                </a:lnTo>
                <a:lnTo>
                  <a:pt x="931" y="0"/>
                </a:lnTo>
                <a:lnTo>
                  <a:pt x="865" y="9"/>
                </a:lnTo>
                <a:lnTo>
                  <a:pt x="788" y="31"/>
                </a:lnTo>
                <a:lnTo>
                  <a:pt x="701" y="67"/>
                </a:lnTo>
                <a:lnTo>
                  <a:pt x="604" y="120"/>
                </a:lnTo>
                <a:lnTo>
                  <a:pt x="552" y="154"/>
                </a:lnTo>
                <a:lnTo>
                  <a:pt x="494" y="194"/>
                </a:lnTo>
                <a:lnTo>
                  <a:pt x="380" y="286"/>
                </a:lnTo>
                <a:lnTo>
                  <a:pt x="275" y="390"/>
                </a:lnTo>
                <a:lnTo>
                  <a:pt x="180" y="501"/>
                </a:lnTo>
                <a:lnTo>
                  <a:pt x="103" y="621"/>
                </a:lnTo>
                <a:lnTo>
                  <a:pt x="43" y="744"/>
                </a:lnTo>
                <a:lnTo>
                  <a:pt x="16" y="837"/>
                </a:lnTo>
                <a:lnTo>
                  <a:pt x="4" y="901"/>
                </a:lnTo>
                <a:lnTo>
                  <a:pt x="0" y="963"/>
                </a:lnTo>
                <a:lnTo>
                  <a:pt x="4" y="1025"/>
                </a:lnTo>
                <a:lnTo>
                  <a:pt x="9" y="1056"/>
                </a:lnTo>
                <a:lnTo>
                  <a:pt x="22" y="1113"/>
                </a:lnTo>
                <a:lnTo>
                  <a:pt x="61" y="1213"/>
                </a:lnTo>
                <a:lnTo>
                  <a:pt x="114" y="1298"/>
                </a:lnTo>
                <a:lnTo>
                  <a:pt x="179" y="1370"/>
                </a:lnTo>
                <a:lnTo>
                  <a:pt x="254" y="1429"/>
                </a:lnTo>
                <a:lnTo>
                  <a:pt x="337" y="1479"/>
                </a:lnTo>
                <a:lnTo>
                  <a:pt x="425" y="1516"/>
                </a:lnTo>
                <a:lnTo>
                  <a:pt x="516" y="1546"/>
                </a:lnTo>
                <a:lnTo>
                  <a:pt x="653" y="1576"/>
                </a:lnTo>
                <a:lnTo>
                  <a:pt x="827" y="1595"/>
                </a:lnTo>
                <a:lnTo>
                  <a:pt x="1035" y="1597"/>
                </a:lnTo>
                <a:lnTo>
                  <a:pt x="1093" y="1593"/>
                </a:lnTo>
                <a:lnTo>
                  <a:pt x="1108" y="1590"/>
                </a:lnTo>
                <a:lnTo>
                  <a:pt x="1133" y="1576"/>
                </a:lnTo>
                <a:lnTo>
                  <a:pt x="1150" y="1551"/>
                </a:lnTo>
                <a:lnTo>
                  <a:pt x="1156" y="1521"/>
                </a:lnTo>
                <a:lnTo>
                  <a:pt x="1154" y="1489"/>
                </a:lnTo>
                <a:lnTo>
                  <a:pt x="1143" y="1459"/>
                </a:lnTo>
                <a:lnTo>
                  <a:pt x="1123" y="1435"/>
                </a:lnTo>
                <a:lnTo>
                  <a:pt x="1093" y="1420"/>
                </a:lnTo>
                <a:lnTo>
                  <a:pt x="1075" y="1418"/>
                </a:lnTo>
                <a:lnTo>
                  <a:pt x="1019" y="1419"/>
                </a:lnTo>
                <a:lnTo>
                  <a:pt x="852" y="1422"/>
                </a:lnTo>
                <a:lnTo>
                  <a:pt x="720" y="1413"/>
                </a:lnTo>
                <a:lnTo>
                  <a:pt x="582" y="1388"/>
                </a:lnTo>
                <a:lnTo>
                  <a:pt x="485" y="1354"/>
                </a:lnTo>
                <a:lnTo>
                  <a:pt x="425" y="1323"/>
                </a:lnTo>
                <a:lnTo>
                  <a:pt x="373" y="1284"/>
                </a:lnTo>
                <a:lnTo>
                  <a:pt x="329" y="1238"/>
                </a:lnTo>
                <a:lnTo>
                  <a:pt x="294" y="1181"/>
                </a:lnTo>
                <a:lnTo>
                  <a:pt x="272" y="1113"/>
                </a:lnTo>
                <a:lnTo>
                  <a:pt x="266" y="1074"/>
                </a:lnTo>
                <a:lnTo>
                  <a:pt x="258" y="998"/>
                </a:lnTo>
                <a:lnTo>
                  <a:pt x="256" y="859"/>
                </a:lnTo>
                <a:lnTo>
                  <a:pt x="268" y="767"/>
                </a:lnTo>
                <a:lnTo>
                  <a:pt x="284" y="709"/>
                </a:lnTo>
                <a:lnTo>
                  <a:pt x="306" y="654"/>
                </a:lnTo>
                <a:lnTo>
                  <a:pt x="336" y="602"/>
                </a:lnTo>
                <a:lnTo>
                  <a:pt x="373" y="553"/>
                </a:lnTo>
                <a:lnTo>
                  <a:pt x="419" y="505"/>
                </a:lnTo>
                <a:lnTo>
                  <a:pt x="504" y="437"/>
                </a:lnTo>
                <a:lnTo>
                  <a:pt x="655" y="347"/>
                </a:lnTo>
                <a:lnTo>
                  <a:pt x="849" y="258"/>
                </a:lnTo>
                <a:lnTo>
                  <a:pt x="967" y="212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3013">
            <a:extLst>
              <a:ext uri="{FF2B5EF4-FFF2-40B4-BE49-F238E27FC236}">
                <a16:creationId xmlns:a16="http://schemas.microsoft.com/office/drawing/2014/main" id="{DC0123BD-9E3B-410A-966E-B47A02771588}"/>
              </a:ext>
            </a:extLst>
          </p:cNvPr>
          <p:cNvSpPr>
            <a:spLocks/>
          </p:cNvSpPr>
          <p:nvPr/>
        </p:nvSpPr>
        <p:spPr bwMode="auto">
          <a:xfrm flipH="1">
            <a:off x="4210561" y="1964374"/>
            <a:ext cx="797864" cy="192319"/>
          </a:xfrm>
          <a:custGeom>
            <a:avLst/>
            <a:gdLst>
              <a:gd name="T0" fmla="*/ 1143 w 1229"/>
              <a:gd name="T1" fmla="*/ 34 h 297"/>
              <a:gd name="T2" fmla="*/ 1229 w 1229"/>
              <a:gd name="T3" fmla="*/ 0 h 297"/>
              <a:gd name="T4" fmla="*/ 1229 w 1229"/>
              <a:gd name="T5" fmla="*/ 5 h 297"/>
              <a:gd name="T6" fmla="*/ 1225 w 1229"/>
              <a:gd name="T7" fmla="*/ 55 h 297"/>
              <a:gd name="T8" fmla="*/ 1213 w 1229"/>
              <a:gd name="T9" fmla="*/ 84 h 297"/>
              <a:gd name="T10" fmla="*/ 1195 w 1229"/>
              <a:gd name="T11" fmla="*/ 128 h 297"/>
              <a:gd name="T12" fmla="*/ 1142 w 1229"/>
              <a:gd name="T13" fmla="*/ 231 h 297"/>
              <a:gd name="T14" fmla="*/ 1102 w 1229"/>
              <a:gd name="T15" fmla="*/ 271 h 297"/>
              <a:gd name="T16" fmla="*/ 1071 w 1229"/>
              <a:gd name="T17" fmla="*/ 288 h 297"/>
              <a:gd name="T18" fmla="*/ 1051 w 1229"/>
              <a:gd name="T19" fmla="*/ 292 h 297"/>
              <a:gd name="T20" fmla="*/ 1014 w 1229"/>
              <a:gd name="T21" fmla="*/ 297 h 297"/>
              <a:gd name="T22" fmla="*/ 943 w 1229"/>
              <a:gd name="T23" fmla="*/ 296 h 297"/>
              <a:gd name="T24" fmla="*/ 843 w 1229"/>
              <a:gd name="T25" fmla="*/ 287 h 297"/>
              <a:gd name="T26" fmla="*/ 787 w 1229"/>
              <a:gd name="T27" fmla="*/ 285 h 297"/>
              <a:gd name="T28" fmla="*/ 711 w 1229"/>
              <a:gd name="T29" fmla="*/ 285 h 297"/>
              <a:gd name="T30" fmla="*/ 469 w 1229"/>
              <a:gd name="T31" fmla="*/ 274 h 297"/>
              <a:gd name="T32" fmla="*/ 390 w 1229"/>
              <a:gd name="T33" fmla="*/ 272 h 297"/>
              <a:gd name="T34" fmla="*/ 355 w 1229"/>
              <a:gd name="T35" fmla="*/ 270 h 297"/>
              <a:gd name="T36" fmla="*/ 230 w 1229"/>
              <a:gd name="T37" fmla="*/ 232 h 297"/>
              <a:gd name="T38" fmla="*/ 95 w 1229"/>
              <a:gd name="T39" fmla="*/ 174 h 297"/>
              <a:gd name="T40" fmla="*/ 22 w 1229"/>
              <a:gd name="T41" fmla="*/ 128 h 297"/>
              <a:gd name="T42" fmla="*/ 4 w 1229"/>
              <a:gd name="T43" fmla="*/ 108 h 297"/>
              <a:gd name="T44" fmla="*/ 0 w 1229"/>
              <a:gd name="T45" fmla="*/ 96 h 297"/>
              <a:gd name="T46" fmla="*/ 2 w 1229"/>
              <a:gd name="T47" fmla="*/ 91 h 297"/>
              <a:gd name="T48" fmla="*/ 42 w 1229"/>
              <a:gd name="T49" fmla="*/ 95 h 297"/>
              <a:gd name="T50" fmla="*/ 82 w 1229"/>
              <a:gd name="T51" fmla="*/ 100 h 297"/>
              <a:gd name="T52" fmla="*/ 91 w 1229"/>
              <a:gd name="T53" fmla="*/ 105 h 297"/>
              <a:gd name="T54" fmla="*/ 210 w 1229"/>
              <a:gd name="T55" fmla="*/ 147 h 297"/>
              <a:gd name="T56" fmla="*/ 376 w 1229"/>
              <a:gd name="T57" fmla="*/ 187 h 297"/>
              <a:gd name="T58" fmla="*/ 520 w 1229"/>
              <a:gd name="T59" fmla="*/ 211 h 297"/>
              <a:gd name="T60" fmla="*/ 688 w 1229"/>
              <a:gd name="T61" fmla="*/ 230 h 297"/>
              <a:gd name="T62" fmla="*/ 883 w 1229"/>
              <a:gd name="T63" fmla="*/ 239 h 297"/>
              <a:gd name="T64" fmla="*/ 992 w 1229"/>
              <a:gd name="T65" fmla="*/ 237 h 297"/>
              <a:gd name="T66" fmla="*/ 1023 w 1229"/>
              <a:gd name="T67" fmla="*/ 236 h 297"/>
              <a:gd name="T68" fmla="*/ 1064 w 1229"/>
              <a:gd name="T69" fmla="*/ 224 h 297"/>
              <a:gd name="T70" fmla="*/ 1089 w 1229"/>
              <a:gd name="T71" fmla="*/ 210 h 297"/>
              <a:gd name="T72" fmla="*/ 1110 w 1229"/>
              <a:gd name="T73" fmla="*/ 188 h 297"/>
              <a:gd name="T74" fmla="*/ 1125 w 1229"/>
              <a:gd name="T75" fmla="*/ 157 h 297"/>
              <a:gd name="T76" fmla="*/ 1137 w 1229"/>
              <a:gd name="T77" fmla="*/ 117 h 297"/>
              <a:gd name="T78" fmla="*/ 1142 w 1229"/>
              <a:gd name="T79" fmla="*/ 65 h 297"/>
              <a:gd name="T80" fmla="*/ 1143 w 1229"/>
              <a:gd name="T81" fmla="*/ 34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9" h="297">
                <a:moveTo>
                  <a:pt x="1143" y="34"/>
                </a:moveTo>
                <a:lnTo>
                  <a:pt x="1229" y="0"/>
                </a:lnTo>
                <a:lnTo>
                  <a:pt x="1229" y="5"/>
                </a:lnTo>
                <a:lnTo>
                  <a:pt x="1225" y="55"/>
                </a:lnTo>
                <a:lnTo>
                  <a:pt x="1213" y="84"/>
                </a:lnTo>
                <a:lnTo>
                  <a:pt x="1195" y="128"/>
                </a:lnTo>
                <a:lnTo>
                  <a:pt x="1142" y="231"/>
                </a:lnTo>
                <a:lnTo>
                  <a:pt x="1102" y="271"/>
                </a:lnTo>
                <a:lnTo>
                  <a:pt x="1071" y="288"/>
                </a:lnTo>
                <a:lnTo>
                  <a:pt x="1051" y="292"/>
                </a:lnTo>
                <a:lnTo>
                  <a:pt x="1014" y="297"/>
                </a:lnTo>
                <a:lnTo>
                  <a:pt x="943" y="296"/>
                </a:lnTo>
                <a:lnTo>
                  <a:pt x="843" y="287"/>
                </a:lnTo>
                <a:lnTo>
                  <a:pt x="787" y="285"/>
                </a:lnTo>
                <a:lnTo>
                  <a:pt x="711" y="285"/>
                </a:lnTo>
                <a:lnTo>
                  <a:pt x="469" y="274"/>
                </a:lnTo>
                <a:lnTo>
                  <a:pt x="390" y="272"/>
                </a:lnTo>
                <a:lnTo>
                  <a:pt x="355" y="270"/>
                </a:lnTo>
                <a:lnTo>
                  <a:pt x="230" y="232"/>
                </a:lnTo>
                <a:lnTo>
                  <a:pt x="95" y="174"/>
                </a:lnTo>
                <a:lnTo>
                  <a:pt x="22" y="128"/>
                </a:lnTo>
                <a:lnTo>
                  <a:pt x="4" y="108"/>
                </a:lnTo>
                <a:lnTo>
                  <a:pt x="0" y="96"/>
                </a:lnTo>
                <a:lnTo>
                  <a:pt x="2" y="91"/>
                </a:lnTo>
                <a:lnTo>
                  <a:pt x="42" y="95"/>
                </a:lnTo>
                <a:lnTo>
                  <a:pt x="82" y="100"/>
                </a:lnTo>
                <a:lnTo>
                  <a:pt x="91" y="105"/>
                </a:lnTo>
                <a:lnTo>
                  <a:pt x="210" y="147"/>
                </a:lnTo>
                <a:lnTo>
                  <a:pt x="376" y="187"/>
                </a:lnTo>
                <a:lnTo>
                  <a:pt x="520" y="211"/>
                </a:lnTo>
                <a:lnTo>
                  <a:pt x="688" y="230"/>
                </a:lnTo>
                <a:lnTo>
                  <a:pt x="883" y="239"/>
                </a:lnTo>
                <a:lnTo>
                  <a:pt x="992" y="237"/>
                </a:lnTo>
                <a:lnTo>
                  <a:pt x="1023" y="236"/>
                </a:lnTo>
                <a:lnTo>
                  <a:pt x="1064" y="224"/>
                </a:lnTo>
                <a:lnTo>
                  <a:pt x="1089" y="210"/>
                </a:lnTo>
                <a:lnTo>
                  <a:pt x="1110" y="188"/>
                </a:lnTo>
                <a:lnTo>
                  <a:pt x="1125" y="157"/>
                </a:lnTo>
                <a:lnTo>
                  <a:pt x="1137" y="117"/>
                </a:lnTo>
                <a:lnTo>
                  <a:pt x="1142" y="65"/>
                </a:lnTo>
                <a:lnTo>
                  <a:pt x="1143" y="34"/>
                </a:lnTo>
                <a:close/>
              </a:path>
            </a:pathLst>
          </a:cu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3017">
            <a:extLst>
              <a:ext uri="{FF2B5EF4-FFF2-40B4-BE49-F238E27FC236}">
                <a16:creationId xmlns:a16="http://schemas.microsoft.com/office/drawing/2014/main" id="{43ECEF56-F0D6-4115-B743-0DE3C1D37E9F}"/>
              </a:ext>
            </a:extLst>
          </p:cNvPr>
          <p:cNvSpPr>
            <a:spLocks/>
          </p:cNvSpPr>
          <p:nvPr/>
        </p:nvSpPr>
        <p:spPr bwMode="auto">
          <a:xfrm flipH="1">
            <a:off x="6926416" y="2221664"/>
            <a:ext cx="628935" cy="389836"/>
          </a:xfrm>
          <a:custGeom>
            <a:avLst/>
            <a:gdLst>
              <a:gd name="T0" fmla="*/ 826 w 967"/>
              <a:gd name="T1" fmla="*/ 566 h 600"/>
              <a:gd name="T2" fmla="*/ 833 w 967"/>
              <a:gd name="T3" fmla="*/ 551 h 600"/>
              <a:gd name="T4" fmla="*/ 892 w 967"/>
              <a:gd name="T5" fmla="*/ 414 h 600"/>
              <a:gd name="T6" fmla="*/ 940 w 967"/>
              <a:gd name="T7" fmla="*/ 270 h 600"/>
              <a:gd name="T8" fmla="*/ 962 w 967"/>
              <a:gd name="T9" fmla="*/ 178 h 600"/>
              <a:gd name="T10" fmla="*/ 967 w 967"/>
              <a:gd name="T11" fmla="*/ 97 h 600"/>
              <a:gd name="T12" fmla="*/ 954 w 967"/>
              <a:gd name="T13" fmla="*/ 53 h 600"/>
              <a:gd name="T14" fmla="*/ 937 w 967"/>
              <a:gd name="T15" fmla="*/ 34 h 600"/>
              <a:gd name="T16" fmla="*/ 925 w 967"/>
              <a:gd name="T17" fmla="*/ 27 h 600"/>
              <a:gd name="T18" fmla="*/ 897 w 967"/>
              <a:gd name="T19" fmla="*/ 18 h 600"/>
              <a:gd name="T20" fmla="*/ 802 w 967"/>
              <a:gd name="T21" fmla="*/ 5 h 600"/>
              <a:gd name="T22" fmla="*/ 675 w 967"/>
              <a:gd name="T23" fmla="*/ 0 h 600"/>
              <a:gd name="T24" fmla="*/ 531 w 967"/>
              <a:gd name="T25" fmla="*/ 4 h 600"/>
              <a:gd name="T26" fmla="*/ 384 w 967"/>
              <a:gd name="T27" fmla="*/ 13 h 600"/>
              <a:gd name="T28" fmla="*/ 245 w 967"/>
              <a:gd name="T29" fmla="*/ 30 h 600"/>
              <a:gd name="T30" fmla="*/ 130 w 967"/>
              <a:gd name="T31" fmla="*/ 52 h 600"/>
              <a:gd name="T32" fmla="*/ 69 w 967"/>
              <a:gd name="T33" fmla="*/ 73 h 600"/>
              <a:gd name="T34" fmla="*/ 42 w 967"/>
              <a:gd name="T35" fmla="*/ 87 h 600"/>
              <a:gd name="T36" fmla="*/ 34 w 967"/>
              <a:gd name="T37" fmla="*/ 96 h 600"/>
              <a:gd name="T38" fmla="*/ 22 w 967"/>
              <a:gd name="T39" fmla="*/ 112 h 600"/>
              <a:gd name="T40" fmla="*/ 5 w 967"/>
              <a:gd name="T41" fmla="*/ 149 h 600"/>
              <a:gd name="T42" fmla="*/ 0 w 967"/>
              <a:gd name="T43" fmla="*/ 188 h 600"/>
              <a:gd name="T44" fmla="*/ 1 w 967"/>
              <a:gd name="T45" fmla="*/ 228 h 600"/>
              <a:gd name="T46" fmla="*/ 16 w 967"/>
              <a:gd name="T47" fmla="*/ 285 h 600"/>
              <a:gd name="T48" fmla="*/ 40 w 967"/>
              <a:gd name="T49" fmla="*/ 331 h 600"/>
              <a:gd name="T50" fmla="*/ 60 w 967"/>
              <a:gd name="T51" fmla="*/ 353 h 600"/>
              <a:gd name="T52" fmla="*/ 70 w 967"/>
              <a:gd name="T53" fmla="*/ 359 h 600"/>
              <a:gd name="T54" fmla="*/ 80 w 967"/>
              <a:gd name="T55" fmla="*/ 364 h 600"/>
              <a:gd name="T56" fmla="*/ 108 w 967"/>
              <a:gd name="T57" fmla="*/ 372 h 600"/>
              <a:gd name="T58" fmla="*/ 157 w 967"/>
              <a:gd name="T59" fmla="*/ 372 h 600"/>
              <a:gd name="T60" fmla="*/ 206 w 967"/>
              <a:gd name="T61" fmla="*/ 360 h 600"/>
              <a:gd name="T62" fmla="*/ 235 w 967"/>
              <a:gd name="T63" fmla="*/ 345 h 600"/>
              <a:gd name="T64" fmla="*/ 258 w 967"/>
              <a:gd name="T65" fmla="*/ 325 h 600"/>
              <a:gd name="T66" fmla="*/ 271 w 967"/>
              <a:gd name="T67" fmla="*/ 299 h 600"/>
              <a:gd name="T68" fmla="*/ 274 w 967"/>
              <a:gd name="T69" fmla="*/ 284 h 600"/>
              <a:gd name="T70" fmla="*/ 275 w 967"/>
              <a:gd name="T71" fmla="*/ 267 h 600"/>
              <a:gd name="T72" fmla="*/ 296 w 967"/>
              <a:gd name="T73" fmla="*/ 237 h 600"/>
              <a:gd name="T74" fmla="*/ 331 w 967"/>
              <a:gd name="T75" fmla="*/ 209 h 600"/>
              <a:gd name="T76" fmla="*/ 375 w 967"/>
              <a:gd name="T77" fmla="*/ 183 h 600"/>
              <a:gd name="T78" fmla="*/ 451 w 967"/>
              <a:gd name="T79" fmla="*/ 152 h 600"/>
              <a:gd name="T80" fmla="*/ 547 w 967"/>
              <a:gd name="T81" fmla="*/ 130 h 600"/>
              <a:gd name="T82" fmla="*/ 579 w 967"/>
              <a:gd name="T83" fmla="*/ 131 h 600"/>
              <a:gd name="T84" fmla="*/ 644 w 967"/>
              <a:gd name="T85" fmla="*/ 135 h 600"/>
              <a:gd name="T86" fmla="*/ 754 w 967"/>
              <a:gd name="T87" fmla="*/ 131 h 600"/>
              <a:gd name="T88" fmla="*/ 795 w 967"/>
              <a:gd name="T89" fmla="*/ 134 h 600"/>
              <a:gd name="T90" fmla="*/ 811 w 967"/>
              <a:gd name="T91" fmla="*/ 140 h 600"/>
              <a:gd name="T92" fmla="*/ 815 w 967"/>
              <a:gd name="T93" fmla="*/ 145 h 600"/>
              <a:gd name="T94" fmla="*/ 815 w 967"/>
              <a:gd name="T95" fmla="*/ 153 h 600"/>
              <a:gd name="T96" fmla="*/ 801 w 967"/>
              <a:gd name="T97" fmla="*/ 188 h 600"/>
              <a:gd name="T98" fmla="*/ 753 w 967"/>
              <a:gd name="T99" fmla="*/ 268 h 600"/>
              <a:gd name="T100" fmla="*/ 673 w 967"/>
              <a:gd name="T101" fmla="*/ 401 h 600"/>
              <a:gd name="T102" fmla="*/ 631 w 967"/>
              <a:gd name="T103" fmla="*/ 483 h 600"/>
              <a:gd name="T104" fmla="*/ 621 w 967"/>
              <a:gd name="T105" fmla="*/ 521 h 600"/>
              <a:gd name="T106" fmla="*/ 626 w 967"/>
              <a:gd name="T107" fmla="*/ 530 h 600"/>
              <a:gd name="T108" fmla="*/ 643 w 967"/>
              <a:gd name="T109" fmla="*/ 546 h 600"/>
              <a:gd name="T110" fmla="*/ 696 w 967"/>
              <a:gd name="T111" fmla="*/ 579 h 600"/>
              <a:gd name="T112" fmla="*/ 741 w 967"/>
              <a:gd name="T113" fmla="*/ 596 h 600"/>
              <a:gd name="T114" fmla="*/ 771 w 967"/>
              <a:gd name="T115" fmla="*/ 600 h 600"/>
              <a:gd name="T116" fmla="*/ 798 w 967"/>
              <a:gd name="T117" fmla="*/ 595 h 600"/>
              <a:gd name="T118" fmla="*/ 819 w 967"/>
              <a:gd name="T119" fmla="*/ 579 h 600"/>
              <a:gd name="T120" fmla="*/ 826 w 967"/>
              <a:gd name="T121" fmla="*/ 56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7" h="600">
                <a:moveTo>
                  <a:pt x="826" y="566"/>
                </a:moveTo>
                <a:lnTo>
                  <a:pt x="833" y="551"/>
                </a:lnTo>
                <a:lnTo>
                  <a:pt x="892" y="414"/>
                </a:lnTo>
                <a:lnTo>
                  <a:pt x="940" y="270"/>
                </a:lnTo>
                <a:lnTo>
                  <a:pt x="962" y="178"/>
                </a:lnTo>
                <a:lnTo>
                  <a:pt x="967" y="97"/>
                </a:lnTo>
                <a:lnTo>
                  <a:pt x="954" y="53"/>
                </a:lnTo>
                <a:lnTo>
                  <a:pt x="937" y="34"/>
                </a:lnTo>
                <a:lnTo>
                  <a:pt x="925" y="27"/>
                </a:lnTo>
                <a:lnTo>
                  <a:pt x="897" y="18"/>
                </a:lnTo>
                <a:lnTo>
                  <a:pt x="802" y="5"/>
                </a:lnTo>
                <a:lnTo>
                  <a:pt x="675" y="0"/>
                </a:lnTo>
                <a:lnTo>
                  <a:pt x="531" y="4"/>
                </a:lnTo>
                <a:lnTo>
                  <a:pt x="384" y="13"/>
                </a:lnTo>
                <a:lnTo>
                  <a:pt x="245" y="30"/>
                </a:lnTo>
                <a:lnTo>
                  <a:pt x="130" y="52"/>
                </a:lnTo>
                <a:lnTo>
                  <a:pt x="69" y="73"/>
                </a:lnTo>
                <a:lnTo>
                  <a:pt x="42" y="87"/>
                </a:lnTo>
                <a:lnTo>
                  <a:pt x="34" y="96"/>
                </a:lnTo>
                <a:lnTo>
                  <a:pt x="22" y="112"/>
                </a:lnTo>
                <a:lnTo>
                  <a:pt x="5" y="149"/>
                </a:lnTo>
                <a:lnTo>
                  <a:pt x="0" y="188"/>
                </a:lnTo>
                <a:lnTo>
                  <a:pt x="1" y="228"/>
                </a:lnTo>
                <a:lnTo>
                  <a:pt x="16" y="285"/>
                </a:lnTo>
                <a:lnTo>
                  <a:pt x="40" y="331"/>
                </a:lnTo>
                <a:lnTo>
                  <a:pt x="60" y="353"/>
                </a:lnTo>
                <a:lnTo>
                  <a:pt x="70" y="359"/>
                </a:lnTo>
                <a:lnTo>
                  <a:pt x="80" y="364"/>
                </a:lnTo>
                <a:lnTo>
                  <a:pt x="108" y="372"/>
                </a:lnTo>
                <a:lnTo>
                  <a:pt x="157" y="372"/>
                </a:lnTo>
                <a:lnTo>
                  <a:pt x="206" y="360"/>
                </a:lnTo>
                <a:lnTo>
                  <a:pt x="235" y="345"/>
                </a:lnTo>
                <a:lnTo>
                  <a:pt x="258" y="325"/>
                </a:lnTo>
                <a:lnTo>
                  <a:pt x="271" y="299"/>
                </a:lnTo>
                <a:lnTo>
                  <a:pt x="274" y="284"/>
                </a:lnTo>
                <a:lnTo>
                  <a:pt x="275" y="267"/>
                </a:lnTo>
                <a:lnTo>
                  <a:pt x="296" y="237"/>
                </a:lnTo>
                <a:lnTo>
                  <a:pt x="331" y="209"/>
                </a:lnTo>
                <a:lnTo>
                  <a:pt x="375" y="183"/>
                </a:lnTo>
                <a:lnTo>
                  <a:pt x="451" y="152"/>
                </a:lnTo>
                <a:lnTo>
                  <a:pt x="547" y="130"/>
                </a:lnTo>
                <a:lnTo>
                  <a:pt x="579" y="131"/>
                </a:lnTo>
                <a:lnTo>
                  <a:pt x="644" y="135"/>
                </a:lnTo>
                <a:lnTo>
                  <a:pt x="754" y="131"/>
                </a:lnTo>
                <a:lnTo>
                  <a:pt x="795" y="134"/>
                </a:lnTo>
                <a:lnTo>
                  <a:pt x="811" y="140"/>
                </a:lnTo>
                <a:lnTo>
                  <a:pt x="815" y="145"/>
                </a:lnTo>
                <a:lnTo>
                  <a:pt x="815" y="153"/>
                </a:lnTo>
                <a:lnTo>
                  <a:pt x="801" y="188"/>
                </a:lnTo>
                <a:lnTo>
                  <a:pt x="753" y="268"/>
                </a:lnTo>
                <a:lnTo>
                  <a:pt x="673" y="401"/>
                </a:lnTo>
                <a:lnTo>
                  <a:pt x="631" y="483"/>
                </a:lnTo>
                <a:lnTo>
                  <a:pt x="621" y="521"/>
                </a:lnTo>
                <a:lnTo>
                  <a:pt x="626" y="530"/>
                </a:lnTo>
                <a:lnTo>
                  <a:pt x="643" y="546"/>
                </a:lnTo>
                <a:lnTo>
                  <a:pt x="696" y="579"/>
                </a:lnTo>
                <a:lnTo>
                  <a:pt x="741" y="596"/>
                </a:lnTo>
                <a:lnTo>
                  <a:pt x="771" y="600"/>
                </a:lnTo>
                <a:lnTo>
                  <a:pt x="798" y="595"/>
                </a:lnTo>
                <a:lnTo>
                  <a:pt x="819" y="579"/>
                </a:lnTo>
                <a:lnTo>
                  <a:pt x="826" y="56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3018">
            <a:extLst>
              <a:ext uri="{FF2B5EF4-FFF2-40B4-BE49-F238E27FC236}">
                <a16:creationId xmlns:a16="http://schemas.microsoft.com/office/drawing/2014/main" id="{AECC2A99-8614-437E-BEAD-96D9BF40EBFA}"/>
              </a:ext>
            </a:extLst>
          </p:cNvPr>
          <p:cNvSpPr>
            <a:spLocks/>
          </p:cNvSpPr>
          <p:nvPr/>
        </p:nvSpPr>
        <p:spPr bwMode="auto">
          <a:xfrm flipH="1">
            <a:off x="6947205" y="2562121"/>
            <a:ext cx="252094" cy="155934"/>
          </a:xfrm>
          <a:custGeom>
            <a:avLst/>
            <a:gdLst>
              <a:gd name="T0" fmla="*/ 389 w 389"/>
              <a:gd name="T1" fmla="*/ 118 h 238"/>
              <a:gd name="T2" fmla="*/ 386 w 389"/>
              <a:gd name="T3" fmla="*/ 93 h 238"/>
              <a:gd name="T4" fmla="*/ 369 w 389"/>
              <a:gd name="T5" fmla="*/ 52 h 238"/>
              <a:gd name="T6" fmla="*/ 337 w 389"/>
              <a:gd name="T7" fmla="*/ 19 h 238"/>
              <a:gd name="T8" fmla="*/ 295 w 389"/>
              <a:gd name="T9" fmla="*/ 2 h 238"/>
              <a:gd name="T10" fmla="*/ 271 w 389"/>
              <a:gd name="T11" fmla="*/ 0 h 238"/>
              <a:gd name="T12" fmla="*/ 116 w 389"/>
              <a:gd name="T13" fmla="*/ 0 h 238"/>
              <a:gd name="T14" fmla="*/ 93 w 389"/>
              <a:gd name="T15" fmla="*/ 2 h 238"/>
              <a:gd name="T16" fmla="*/ 50 w 389"/>
              <a:gd name="T17" fmla="*/ 19 h 238"/>
              <a:gd name="T18" fmla="*/ 19 w 389"/>
              <a:gd name="T19" fmla="*/ 52 h 238"/>
              <a:gd name="T20" fmla="*/ 1 w 389"/>
              <a:gd name="T21" fmla="*/ 93 h 238"/>
              <a:gd name="T22" fmla="*/ 0 w 389"/>
              <a:gd name="T23" fmla="*/ 118 h 238"/>
              <a:gd name="T24" fmla="*/ 0 w 389"/>
              <a:gd name="T25" fmla="*/ 120 h 238"/>
              <a:gd name="T26" fmla="*/ 1 w 389"/>
              <a:gd name="T27" fmla="*/ 145 h 238"/>
              <a:gd name="T28" fmla="*/ 19 w 389"/>
              <a:gd name="T29" fmla="*/ 186 h 238"/>
              <a:gd name="T30" fmla="*/ 50 w 389"/>
              <a:gd name="T31" fmla="*/ 219 h 238"/>
              <a:gd name="T32" fmla="*/ 93 w 389"/>
              <a:gd name="T33" fmla="*/ 236 h 238"/>
              <a:gd name="T34" fmla="*/ 116 w 389"/>
              <a:gd name="T35" fmla="*/ 238 h 238"/>
              <a:gd name="T36" fmla="*/ 271 w 389"/>
              <a:gd name="T37" fmla="*/ 238 h 238"/>
              <a:gd name="T38" fmla="*/ 295 w 389"/>
              <a:gd name="T39" fmla="*/ 236 h 238"/>
              <a:gd name="T40" fmla="*/ 337 w 389"/>
              <a:gd name="T41" fmla="*/ 219 h 238"/>
              <a:gd name="T42" fmla="*/ 369 w 389"/>
              <a:gd name="T43" fmla="*/ 186 h 238"/>
              <a:gd name="T44" fmla="*/ 386 w 389"/>
              <a:gd name="T45" fmla="*/ 145 h 238"/>
              <a:gd name="T46" fmla="*/ 389 w 389"/>
              <a:gd name="T47" fmla="*/ 120 h 238"/>
              <a:gd name="T48" fmla="*/ 389 w 389"/>
              <a:gd name="T49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9" h="238">
                <a:moveTo>
                  <a:pt x="389" y="118"/>
                </a:moveTo>
                <a:lnTo>
                  <a:pt x="386" y="93"/>
                </a:lnTo>
                <a:lnTo>
                  <a:pt x="369" y="52"/>
                </a:lnTo>
                <a:lnTo>
                  <a:pt x="337" y="19"/>
                </a:lnTo>
                <a:lnTo>
                  <a:pt x="295" y="2"/>
                </a:lnTo>
                <a:lnTo>
                  <a:pt x="271" y="0"/>
                </a:lnTo>
                <a:lnTo>
                  <a:pt x="116" y="0"/>
                </a:lnTo>
                <a:lnTo>
                  <a:pt x="93" y="2"/>
                </a:lnTo>
                <a:lnTo>
                  <a:pt x="50" y="19"/>
                </a:lnTo>
                <a:lnTo>
                  <a:pt x="19" y="52"/>
                </a:lnTo>
                <a:lnTo>
                  <a:pt x="1" y="93"/>
                </a:lnTo>
                <a:lnTo>
                  <a:pt x="0" y="118"/>
                </a:lnTo>
                <a:lnTo>
                  <a:pt x="0" y="120"/>
                </a:lnTo>
                <a:lnTo>
                  <a:pt x="1" y="145"/>
                </a:lnTo>
                <a:lnTo>
                  <a:pt x="19" y="186"/>
                </a:lnTo>
                <a:lnTo>
                  <a:pt x="50" y="219"/>
                </a:lnTo>
                <a:lnTo>
                  <a:pt x="93" y="236"/>
                </a:lnTo>
                <a:lnTo>
                  <a:pt x="116" y="238"/>
                </a:lnTo>
                <a:lnTo>
                  <a:pt x="271" y="238"/>
                </a:lnTo>
                <a:lnTo>
                  <a:pt x="295" y="236"/>
                </a:lnTo>
                <a:lnTo>
                  <a:pt x="337" y="219"/>
                </a:lnTo>
                <a:lnTo>
                  <a:pt x="369" y="186"/>
                </a:lnTo>
                <a:lnTo>
                  <a:pt x="386" y="145"/>
                </a:lnTo>
                <a:lnTo>
                  <a:pt x="389" y="120"/>
                </a:lnTo>
                <a:lnTo>
                  <a:pt x="389" y="118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3042">
            <a:extLst>
              <a:ext uri="{FF2B5EF4-FFF2-40B4-BE49-F238E27FC236}">
                <a16:creationId xmlns:a16="http://schemas.microsoft.com/office/drawing/2014/main" id="{703E3EC1-FBE5-49C8-B751-C72ED74BB835}"/>
              </a:ext>
            </a:extLst>
          </p:cNvPr>
          <p:cNvSpPr>
            <a:spLocks/>
          </p:cNvSpPr>
          <p:nvPr/>
        </p:nvSpPr>
        <p:spPr bwMode="auto">
          <a:xfrm flipH="1">
            <a:off x="3330450" y="4662035"/>
            <a:ext cx="2548609" cy="745886"/>
          </a:xfrm>
          <a:custGeom>
            <a:avLst/>
            <a:gdLst>
              <a:gd name="T0" fmla="*/ 3974 w 3980"/>
              <a:gd name="T1" fmla="*/ 207 h 1144"/>
              <a:gd name="T2" fmla="*/ 3977 w 3980"/>
              <a:gd name="T3" fmla="*/ 212 h 1144"/>
              <a:gd name="T4" fmla="*/ 3980 w 3980"/>
              <a:gd name="T5" fmla="*/ 251 h 1144"/>
              <a:gd name="T6" fmla="*/ 3957 w 3980"/>
              <a:gd name="T7" fmla="*/ 290 h 1144"/>
              <a:gd name="T8" fmla="*/ 3896 w 3980"/>
              <a:gd name="T9" fmla="*/ 339 h 1144"/>
              <a:gd name="T10" fmla="*/ 3786 w 3980"/>
              <a:gd name="T11" fmla="*/ 397 h 1144"/>
              <a:gd name="T12" fmla="*/ 3611 w 3980"/>
              <a:gd name="T13" fmla="*/ 462 h 1144"/>
              <a:gd name="T14" fmla="*/ 3355 w 3980"/>
              <a:gd name="T15" fmla="*/ 532 h 1144"/>
              <a:gd name="T16" fmla="*/ 3189 w 3980"/>
              <a:gd name="T17" fmla="*/ 570 h 1144"/>
              <a:gd name="T18" fmla="*/ 3100 w 3980"/>
              <a:gd name="T19" fmla="*/ 589 h 1144"/>
              <a:gd name="T20" fmla="*/ 2908 w 3980"/>
              <a:gd name="T21" fmla="*/ 639 h 1144"/>
              <a:gd name="T22" fmla="*/ 2597 w 3980"/>
              <a:gd name="T23" fmla="*/ 729 h 1144"/>
              <a:gd name="T24" fmla="*/ 2146 w 3980"/>
              <a:gd name="T25" fmla="*/ 865 h 1144"/>
              <a:gd name="T26" fmla="*/ 1682 w 3980"/>
              <a:gd name="T27" fmla="*/ 996 h 1144"/>
              <a:gd name="T28" fmla="*/ 1341 w 3980"/>
              <a:gd name="T29" fmla="*/ 1075 h 1144"/>
              <a:gd name="T30" fmla="*/ 1122 w 3980"/>
              <a:gd name="T31" fmla="*/ 1114 h 1144"/>
              <a:gd name="T32" fmla="*/ 913 w 3980"/>
              <a:gd name="T33" fmla="*/ 1139 h 1144"/>
              <a:gd name="T34" fmla="*/ 719 w 3980"/>
              <a:gd name="T35" fmla="*/ 1144 h 1144"/>
              <a:gd name="T36" fmla="*/ 584 w 3980"/>
              <a:gd name="T37" fmla="*/ 1135 h 1144"/>
              <a:gd name="T38" fmla="*/ 500 w 3980"/>
              <a:gd name="T39" fmla="*/ 1122 h 1144"/>
              <a:gd name="T40" fmla="*/ 421 w 3980"/>
              <a:gd name="T41" fmla="*/ 1101 h 1144"/>
              <a:gd name="T42" fmla="*/ 348 w 3980"/>
              <a:gd name="T43" fmla="*/ 1075 h 1144"/>
              <a:gd name="T44" fmla="*/ 280 w 3980"/>
              <a:gd name="T45" fmla="*/ 1043 h 1144"/>
              <a:gd name="T46" fmla="*/ 219 w 3980"/>
              <a:gd name="T47" fmla="*/ 1003 h 1144"/>
              <a:gd name="T48" fmla="*/ 164 w 3980"/>
              <a:gd name="T49" fmla="*/ 955 h 1144"/>
              <a:gd name="T50" fmla="*/ 118 w 3980"/>
              <a:gd name="T51" fmla="*/ 898 h 1144"/>
              <a:gd name="T52" fmla="*/ 97 w 3980"/>
              <a:gd name="T53" fmla="*/ 867 h 1144"/>
              <a:gd name="T54" fmla="*/ 66 w 3980"/>
              <a:gd name="T55" fmla="*/ 813 h 1144"/>
              <a:gd name="T56" fmla="*/ 23 w 3980"/>
              <a:gd name="T57" fmla="*/ 712 h 1144"/>
              <a:gd name="T58" fmla="*/ 2 w 3980"/>
              <a:gd name="T59" fmla="*/ 619 h 1144"/>
              <a:gd name="T60" fmla="*/ 0 w 3980"/>
              <a:gd name="T61" fmla="*/ 532 h 1144"/>
              <a:gd name="T62" fmla="*/ 14 w 3980"/>
              <a:gd name="T63" fmla="*/ 452 h 1144"/>
              <a:gd name="T64" fmla="*/ 44 w 3980"/>
              <a:gd name="T65" fmla="*/ 378 h 1144"/>
              <a:gd name="T66" fmla="*/ 85 w 3980"/>
              <a:gd name="T67" fmla="*/ 311 h 1144"/>
              <a:gd name="T68" fmla="*/ 136 w 3980"/>
              <a:gd name="T69" fmla="*/ 250 h 1144"/>
              <a:gd name="T70" fmla="*/ 195 w 3980"/>
              <a:gd name="T71" fmla="*/ 195 h 1144"/>
              <a:gd name="T72" fmla="*/ 260 w 3980"/>
              <a:gd name="T73" fmla="*/ 149 h 1144"/>
              <a:gd name="T74" fmla="*/ 363 w 3980"/>
              <a:gd name="T75" fmla="*/ 89 h 1144"/>
              <a:gd name="T76" fmla="*/ 497 w 3980"/>
              <a:gd name="T77" fmla="*/ 33 h 1144"/>
              <a:gd name="T78" fmla="*/ 614 w 3980"/>
              <a:gd name="T79" fmla="*/ 5 h 1144"/>
              <a:gd name="T80" fmla="*/ 658 w 3980"/>
              <a:gd name="T81" fmla="*/ 1 h 1144"/>
              <a:gd name="T82" fmla="*/ 811 w 3980"/>
              <a:gd name="T83" fmla="*/ 0 h 1144"/>
              <a:gd name="T84" fmla="*/ 1629 w 3980"/>
              <a:gd name="T85" fmla="*/ 10 h 1144"/>
              <a:gd name="T86" fmla="*/ 3135 w 3980"/>
              <a:gd name="T87" fmla="*/ 36 h 1144"/>
              <a:gd name="T88" fmla="*/ 3458 w 3980"/>
              <a:gd name="T89" fmla="*/ 42 h 1144"/>
              <a:gd name="T90" fmla="*/ 3475 w 3980"/>
              <a:gd name="T91" fmla="*/ 41 h 1144"/>
              <a:gd name="T92" fmla="*/ 3618 w 3980"/>
              <a:gd name="T93" fmla="*/ 38 h 1144"/>
              <a:gd name="T94" fmla="*/ 3764 w 3980"/>
              <a:gd name="T95" fmla="*/ 54 h 1144"/>
              <a:gd name="T96" fmla="*/ 3854 w 3980"/>
              <a:gd name="T97" fmla="*/ 77 h 1144"/>
              <a:gd name="T98" fmla="*/ 3910 w 3980"/>
              <a:gd name="T99" fmla="*/ 105 h 1144"/>
              <a:gd name="T100" fmla="*/ 3940 w 3980"/>
              <a:gd name="T101" fmla="*/ 127 h 1144"/>
              <a:gd name="T102" fmla="*/ 3961 w 3980"/>
              <a:gd name="T103" fmla="*/ 155 h 1144"/>
              <a:gd name="T104" fmla="*/ 3972 w 3980"/>
              <a:gd name="T105" fmla="*/ 187 h 1144"/>
              <a:gd name="T106" fmla="*/ 3974 w 3980"/>
              <a:gd name="T107" fmla="*/ 207 h 1144"/>
              <a:gd name="connsiteX0" fmla="*/ 9985 w 10000"/>
              <a:gd name="connsiteY0" fmla="*/ 1809 h 10000"/>
              <a:gd name="connsiteX1" fmla="*/ 9992 w 10000"/>
              <a:gd name="connsiteY1" fmla="*/ 1853 h 10000"/>
              <a:gd name="connsiteX2" fmla="*/ 10000 w 10000"/>
              <a:gd name="connsiteY2" fmla="*/ 2194 h 10000"/>
              <a:gd name="connsiteX3" fmla="*/ 9789 w 10000"/>
              <a:gd name="connsiteY3" fmla="*/ 2963 h 10000"/>
              <a:gd name="connsiteX4" fmla="*/ 9513 w 10000"/>
              <a:gd name="connsiteY4" fmla="*/ 3470 h 10000"/>
              <a:gd name="connsiteX5" fmla="*/ 9073 w 10000"/>
              <a:gd name="connsiteY5" fmla="*/ 4038 h 10000"/>
              <a:gd name="connsiteX6" fmla="*/ 8430 w 10000"/>
              <a:gd name="connsiteY6" fmla="*/ 4650 h 10000"/>
              <a:gd name="connsiteX7" fmla="*/ 8013 w 10000"/>
              <a:gd name="connsiteY7" fmla="*/ 4983 h 10000"/>
              <a:gd name="connsiteX8" fmla="*/ 7789 w 10000"/>
              <a:gd name="connsiteY8" fmla="*/ 5149 h 10000"/>
              <a:gd name="connsiteX9" fmla="*/ 7307 w 10000"/>
              <a:gd name="connsiteY9" fmla="*/ 5586 h 10000"/>
              <a:gd name="connsiteX10" fmla="*/ 6525 w 10000"/>
              <a:gd name="connsiteY10" fmla="*/ 6372 h 10000"/>
              <a:gd name="connsiteX11" fmla="*/ 5392 w 10000"/>
              <a:gd name="connsiteY11" fmla="*/ 7561 h 10000"/>
              <a:gd name="connsiteX12" fmla="*/ 4226 w 10000"/>
              <a:gd name="connsiteY12" fmla="*/ 8706 h 10000"/>
              <a:gd name="connsiteX13" fmla="*/ 3369 w 10000"/>
              <a:gd name="connsiteY13" fmla="*/ 9397 h 10000"/>
              <a:gd name="connsiteX14" fmla="*/ 2819 w 10000"/>
              <a:gd name="connsiteY14" fmla="*/ 9738 h 10000"/>
              <a:gd name="connsiteX15" fmla="*/ 2294 w 10000"/>
              <a:gd name="connsiteY15" fmla="*/ 9956 h 10000"/>
              <a:gd name="connsiteX16" fmla="*/ 1807 w 10000"/>
              <a:gd name="connsiteY16" fmla="*/ 10000 h 10000"/>
              <a:gd name="connsiteX17" fmla="*/ 1467 w 10000"/>
              <a:gd name="connsiteY17" fmla="*/ 9921 h 10000"/>
              <a:gd name="connsiteX18" fmla="*/ 1256 w 10000"/>
              <a:gd name="connsiteY18" fmla="*/ 9808 h 10000"/>
              <a:gd name="connsiteX19" fmla="*/ 1058 w 10000"/>
              <a:gd name="connsiteY19" fmla="*/ 9624 h 10000"/>
              <a:gd name="connsiteX20" fmla="*/ 874 w 10000"/>
              <a:gd name="connsiteY20" fmla="*/ 9397 h 10000"/>
              <a:gd name="connsiteX21" fmla="*/ 704 w 10000"/>
              <a:gd name="connsiteY21" fmla="*/ 9117 h 10000"/>
              <a:gd name="connsiteX22" fmla="*/ 550 w 10000"/>
              <a:gd name="connsiteY22" fmla="*/ 8767 h 10000"/>
              <a:gd name="connsiteX23" fmla="*/ 412 w 10000"/>
              <a:gd name="connsiteY23" fmla="*/ 8348 h 10000"/>
              <a:gd name="connsiteX24" fmla="*/ 296 w 10000"/>
              <a:gd name="connsiteY24" fmla="*/ 7850 h 10000"/>
              <a:gd name="connsiteX25" fmla="*/ 244 w 10000"/>
              <a:gd name="connsiteY25" fmla="*/ 7579 h 10000"/>
              <a:gd name="connsiteX26" fmla="*/ 166 w 10000"/>
              <a:gd name="connsiteY26" fmla="*/ 7107 h 10000"/>
              <a:gd name="connsiteX27" fmla="*/ 58 w 10000"/>
              <a:gd name="connsiteY27" fmla="*/ 6224 h 10000"/>
              <a:gd name="connsiteX28" fmla="*/ 5 w 10000"/>
              <a:gd name="connsiteY28" fmla="*/ 5411 h 10000"/>
              <a:gd name="connsiteX29" fmla="*/ 0 w 10000"/>
              <a:gd name="connsiteY29" fmla="*/ 4650 h 10000"/>
              <a:gd name="connsiteX30" fmla="*/ 35 w 10000"/>
              <a:gd name="connsiteY30" fmla="*/ 3951 h 10000"/>
              <a:gd name="connsiteX31" fmla="*/ 111 w 10000"/>
              <a:gd name="connsiteY31" fmla="*/ 3304 h 10000"/>
              <a:gd name="connsiteX32" fmla="*/ 214 w 10000"/>
              <a:gd name="connsiteY32" fmla="*/ 2719 h 10000"/>
              <a:gd name="connsiteX33" fmla="*/ 342 w 10000"/>
              <a:gd name="connsiteY33" fmla="*/ 2185 h 10000"/>
              <a:gd name="connsiteX34" fmla="*/ 490 w 10000"/>
              <a:gd name="connsiteY34" fmla="*/ 1705 h 10000"/>
              <a:gd name="connsiteX35" fmla="*/ 653 w 10000"/>
              <a:gd name="connsiteY35" fmla="*/ 1302 h 10000"/>
              <a:gd name="connsiteX36" fmla="*/ 912 w 10000"/>
              <a:gd name="connsiteY36" fmla="*/ 778 h 10000"/>
              <a:gd name="connsiteX37" fmla="*/ 1249 w 10000"/>
              <a:gd name="connsiteY37" fmla="*/ 288 h 10000"/>
              <a:gd name="connsiteX38" fmla="*/ 1543 w 10000"/>
              <a:gd name="connsiteY38" fmla="*/ 44 h 10000"/>
              <a:gd name="connsiteX39" fmla="*/ 1653 w 10000"/>
              <a:gd name="connsiteY39" fmla="*/ 9 h 10000"/>
              <a:gd name="connsiteX40" fmla="*/ 2038 w 10000"/>
              <a:gd name="connsiteY40" fmla="*/ 0 h 10000"/>
              <a:gd name="connsiteX41" fmla="*/ 4093 w 10000"/>
              <a:gd name="connsiteY41" fmla="*/ 87 h 10000"/>
              <a:gd name="connsiteX42" fmla="*/ 7877 w 10000"/>
              <a:gd name="connsiteY42" fmla="*/ 315 h 10000"/>
              <a:gd name="connsiteX43" fmla="*/ 8688 w 10000"/>
              <a:gd name="connsiteY43" fmla="*/ 367 h 10000"/>
              <a:gd name="connsiteX44" fmla="*/ 8731 w 10000"/>
              <a:gd name="connsiteY44" fmla="*/ 358 h 10000"/>
              <a:gd name="connsiteX45" fmla="*/ 9090 w 10000"/>
              <a:gd name="connsiteY45" fmla="*/ 332 h 10000"/>
              <a:gd name="connsiteX46" fmla="*/ 9457 w 10000"/>
              <a:gd name="connsiteY46" fmla="*/ 472 h 10000"/>
              <a:gd name="connsiteX47" fmla="*/ 9683 w 10000"/>
              <a:gd name="connsiteY47" fmla="*/ 673 h 10000"/>
              <a:gd name="connsiteX48" fmla="*/ 9824 w 10000"/>
              <a:gd name="connsiteY48" fmla="*/ 918 h 10000"/>
              <a:gd name="connsiteX49" fmla="*/ 9899 w 10000"/>
              <a:gd name="connsiteY49" fmla="*/ 1110 h 10000"/>
              <a:gd name="connsiteX50" fmla="*/ 9952 w 10000"/>
              <a:gd name="connsiteY50" fmla="*/ 1355 h 10000"/>
              <a:gd name="connsiteX51" fmla="*/ 9980 w 10000"/>
              <a:gd name="connsiteY51" fmla="*/ 1635 h 10000"/>
              <a:gd name="connsiteX52" fmla="*/ 9985 w 10000"/>
              <a:gd name="connsiteY52" fmla="*/ 1809 h 10000"/>
              <a:gd name="connsiteX0" fmla="*/ 9985 w 9992"/>
              <a:gd name="connsiteY0" fmla="*/ 1809 h 10000"/>
              <a:gd name="connsiteX1" fmla="*/ 9992 w 9992"/>
              <a:gd name="connsiteY1" fmla="*/ 1853 h 10000"/>
              <a:gd name="connsiteX2" fmla="*/ 9789 w 9992"/>
              <a:gd name="connsiteY2" fmla="*/ 2963 h 10000"/>
              <a:gd name="connsiteX3" fmla="*/ 9513 w 9992"/>
              <a:gd name="connsiteY3" fmla="*/ 3470 h 10000"/>
              <a:gd name="connsiteX4" fmla="*/ 9073 w 9992"/>
              <a:gd name="connsiteY4" fmla="*/ 4038 h 10000"/>
              <a:gd name="connsiteX5" fmla="*/ 8430 w 9992"/>
              <a:gd name="connsiteY5" fmla="*/ 4650 h 10000"/>
              <a:gd name="connsiteX6" fmla="*/ 8013 w 9992"/>
              <a:gd name="connsiteY6" fmla="*/ 4983 h 10000"/>
              <a:gd name="connsiteX7" fmla="*/ 7789 w 9992"/>
              <a:gd name="connsiteY7" fmla="*/ 5149 h 10000"/>
              <a:gd name="connsiteX8" fmla="*/ 7307 w 9992"/>
              <a:gd name="connsiteY8" fmla="*/ 5586 h 10000"/>
              <a:gd name="connsiteX9" fmla="*/ 6525 w 9992"/>
              <a:gd name="connsiteY9" fmla="*/ 6372 h 10000"/>
              <a:gd name="connsiteX10" fmla="*/ 5392 w 9992"/>
              <a:gd name="connsiteY10" fmla="*/ 7561 h 10000"/>
              <a:gd name="connsiteX11" fmla="*/ 4226 w 9992"/>
              <a:gd name="connsiteY11" fmla="*/ 8706 h 10000"/>
              <a:gd name="connsiteX12" fmla="*/ 3369 w 9992"/>
              <a:gd name="connsiteY12" fmla="*/ 9397 h 10000"/>
              <a:gd name="connsiteX13" fmla="*/ 2819 w 9992"/>
              <a:gd name="connsiteY13" fmla="*/ 9738 h 10000"/>
              <a:gd name="connsiteX14" fmla="*/ 2294 w 9992"/>
              <a:gd name="connsiteY14" fmla="*/ 9956 h 10000"/>
              <a:gd name="connsiteX15" fmla="*/ 1807 w 9992"/>
              <a:gd name="connsiteY15" fmla="*/ 10000 h 10000"/>
              <a:gd name="connsiteX16" fmla="*/ 1467 w 9992"/>
              <a:gd name="connsiteY16" fmla="*/ 9921 h 10000"/>
              <a:gd name="connsiteX17" fmla="*/ 1256 w 9992"/>
              <a:gd name="connsiteY17" fmla="*/ 9808 h 10000"/>
              <a:gd name="connsiteX18" fmla="*/ 1058 w 9992"/>
              <a:gd name="connsiteY18" fmla="*/ 9624 h 10000"/>
              <a:gd name="connsiteX19" fmla="*/ 874 w 9992"/>
              <a:gd name="connsiteY19" fmla="*/ 9397 h 10000"/>
              <a:gd name="connsiteX20" fmla="*/ 704 w 9992"/>
              <a:gd name="connsiteY20" fmla="*/ 9117 h 10000"/>
              <a:gd name="connsiteX21" fmla="*/ 550 w 9992"/>
              <a:gd name="connsiteY21" fmla="*/ 8767 h 10000"/>
              <a:gd name="connsiteX22" fmla="*/ 412 w 9992"/>
              <a:gd name="connsiteY22" fmla="*/ 8348 h 10000"/>
              <a:gd name="connsiteX23" fmla="*/ 296 w 9992"/>
              <a:gd name="connsiteY23" fmla="*/ 7850 h 10000"/>
              <a:gd name="connsiteX24" fmla="*/ 244 w 9992"/>
              <a:gd name="connsiteY24" fmla="*/ 7579 h 10000"/>
              <a:gd name="connsiteX25" fmla="*/ 166 w 9992"/>
              <a:gd name="connsiteY25" fmla="*/ 7107 h 10000"/>
              <a:gd name="connsiteX26" fmla="*/ 58 w 9992"/>
              <a:gd name="connsiteY26" fmla="*/ 6224 h 10000"/>
              <a:gd name="connsiteX27" fmla="*/ 5 w 9992"/>
              <a:gd name="connsiteY27" fmla="*/ 5411 h 10000"/>
              <a:gd name="connsiteX28" fmla="*/ 0 w 9992"/>
              <a:gd name="connsiteY28" fmla="*/ 4650 h 10000"/>
              <a:gd name="connsiteX29" fmla="*/ 35 w 9992"/>
              <a:gd name="connsiteY29" fmla="*/ 3951 h 10000"/>
              <a:gd name="connsiteX30" fmla="*/ 111 w 9992"/>
              <a:gd name="connsiteY30" fmla="*/ 3304 h 10000"/>
              <a:gd name="connsiteX31" fmla="*/ 214 w 9992"/>
              <a:gd name="connsiteY31" fmla="*/ 2719 h 10000"/>
              <a:gd name="connsiteX32" fmla="*/ 342 w 9992"/>
              <a:gd name="connsiteY32" fmla="*/ 2185 h 10000"/>
              <a:gd name="connsiteX33" fmla="*/ 490 w 9992"/>
              <a:gd name="connsiteY33" fmla="*/ 1705 h 10000"/>
              <a:gd name="connsiteX34" fmla="*/ 653 w 9992"/>
              <a:gd name="connsiteY34" fmla="*/ 1302 h 10000"/>
              <a:gd name="connsiteX35" fmla="*/ 912 w 9992"/>
              <a:gd name="connsiteY35" fmla="*/ 778 h 10000"/>
              <a:gd name="connsiteX36" fmla="*/ 1249 w 9992"/>
              <a:gd name="connsiteY36" fmla="*/ 288 h 10000"/>
              <a:gd name="connsiteX37" fmla="*/ 1543 w 9992"/>
              <a:gd name="connsiteY37" fmla="*/ 44 h 10000"/>
              <a:gd name="connsiteX38" fmla="*/ 1653 w 9992"/>
              <a:gd name="connsiteY38" fmla="*/ 9 h 10000"/>
              <a:gd name="connsiteX39" fmla="*/ 2038 w 9992"/>
              <a:gd name="connsiteY39" fmla="*/ 0 h 10000"/>
              <a:gd name="connsiteX40" fmla="*/ 4093 w 9992"/>
              <a:gd name="connsiteY40" fmla="*/ 87 h 10000"/>
              <a:gd name="connsiteX41" fmla="*/ 7877 w 9992"/>
              <a:gd name="connsiteY41" fmla="*/ 315 h 10000"/>
              <a:gd name="connsiteX42" fmla="*/ 8688 w 9992"/>
              <a:gd name="connsiteY42" fmla="*/ 367 h 10000"/>
              <a:gd name="connsiteX43" fmla="*/ 8731 w 9992"/>
              <a:gd name="connsiteY43" fmla="*/ 358 h 10000"/>
              <a:gd name="connsiteX44" fmla="*/ 9090 w 9992"/>
              <a:gd name="connsiteY44" fmla="*/ 332 h 10000"/>
              <a:gd name="connsiteX45" fmla="*/ 9457 w 9992"/>
              <a:gd name="connsiteY45" fmla="*/ 472 h 10000"/>
              <a:gd name="connsiteX46" fmla="*/ 9683 w 9992"/>
              <a:gd name="connsiteY46" fmla="*/ 673 h 10000"/>
              <a:gd name="connsiteX47" fmla="*/ 9824 w 9992"/>
              <a:gd name="connsiteY47" fmla="*/ 918 h 10000"/>
              <a:gd name="connsiteX48" fmla="*/ 9899 w 9992"/>
              <a:gd name="connsiteY48" fmla="*/ 1110 h 10000"/>
              <a:gd name="connsiteX49" fmla="*/ 9952 w 9992"/>
              <a:gd name="connsiteY49" fmla="*/ 1355 h 10000"/>
              <a:gd name="connsiteX50" fmla="*/ 9980 w 9992"/>
              <a:gd name="connsiteY50" fmla="*/ 1635 h 10000"/>
              <a:gd name="connsiteX51" fmla="*/ 9985 w 9992"/>
              <a:gd name="connsiteY51" fmla="*/ 1809 h 10000"/>
              <a:gd name="connsiteX0" fmla="*/ 9988 w 10012"/>
              <a:gd name="connsiteY0" fmla="*/ 1635 h 10000"/>
              <a:gd name="connsiteX1" fmla="*/ 10000 w 10012"/>
              <a:gd name="connsiteY1" fmla="*/ 1853 h 10000"/>
              <a:gd name="connsiteX2" fmla="*/ 9797 w 10012"/>
              <a:gd name="connsiteY2" fmla="*/ 2963 h 10000"/>
              <a:gd name="connsiteX3" fmla="*/ 9521 w 10012"/>
              <a:gd name="connsiteY3" fmla="*/ 3470 h 10000"/>
              <a:gd name="connsiteX4" fmla="*/ 9080 w 10012"/>
              <a:gd name="connsiteY4" fmla="*/ 4038 h 10000"/>
              <a:gd name="connsiteX5" fmla="*/ 8437 w 10012"/>
              <a:gd name="connsiteY5" fmla="*/ 4650 h 10000"/>
              <a:gd name="connsiteX6" fmla="*/ 8019 w 10012"/>
              <a:gd name="connsiteY6" fmla="*/ 4983 h 10000"/>
              <a:gd name="connsiteX7" fmla="*/ 7795 w 10012"/>
              <a:gd name="connsiteY7" fmla="*/ 5149 h 10000"/>
              <a:gd name="connsiteX8" fmla="*/ 7313 w 10012"/>
              <a:gd name="connsiteY8" fmla="*/ 5586 h 10000"/>
              <a:gd name="connsiteX9" fmla="*/ 6530 w 10012"/>
              <a:gd name="connsiteY9" fmla="*/ 6372 h 10000"/>
              <a:gd name="connsiteX10" fmla="*/ 5396 w 10012"/>
              <a:gd name="connsiteY10" fmla="*/ 7561 h 10000"/>
              <a:gd name="connsiteX11" fmla="*/ 4229 w 10012"/>
              <a:gd name="connsiteY11" fmla="*/ 8706 h 10000"/>
              <a:gd name="connsiteX12" fmla="*/ 3372 w 10012"/>
              <a:gd name="connsiteY12" fmla="*/ 9397 h 10000"/>
              <a:gd name="connsiteX13" fmla="*/ 2821 w 10012"/>
              <a:gd name="connsiteY13" fmla="*/ 9738 h 10000"/>
              <a:gd name="connsiteX14" fmla="*/ 2296 w 10012"/>
              <a:gd name="connsiteY14" fmla="*/ 9956 h 10000"/>
              <a:gd name="connsiteX15" fmla="*/ 1808 w 10012"/>
              <a:gd name="connsiteY15" fmla="*/ 10000 h 10000"/>
              <a:gd name="connsiteX16" fmla="*/ 1468 w 10012"/>
              <a:gd name="connsiteY16" fmla="*/ 9921 h 10000"/>
              <a:gd name="connsiteX17" fmla="*/ 1257 w 10012"/>
              <a:gd name="connsiteY17" fmla="*/ 9808 h 10000"/>
              <a:gd name="connsiteX18" fmla="*/ 1059 w 10012"/>
              <a:gd name="connsiteY18" fmla="*/ 9624 h 10000"/>
              <a:gd name="connsiteX19" fmla="*/ 875 w 10012"/>
              <a:gd name="connsiteY19" fmla="*/ 9397 h 10000"/>
              <a:gd name="connsiteX20" fmla="*/ 705 w 10012"/>
              <a:gd name="connsiteY20" fmla="*/ 9117 h 10000"/>
              <a:gd name="connsiteX21" fmla="*/ 550 w 10012"/>
              <a:gd name="connsiteY21" fmla="*/ 8767 h 10000"/>
              <a:gd name="connsiteX22" fmla="*/ 412 w 10012"/>
              <a:gd name="connsiteY22" fmla="*/ 8348 h 10000"/>
              <a:gd name="connsiteX23" fmla="*/ 296 w 10012"/>
              <a:gd name="connsiteY23" fmla="*/ 7850 h 10000"/>
              <a:gd name="connsiteX24" fmla="*/ 244 w 10012"/>
              <a:gd name="connsiteY24" fmla="*/ 7579 h 10000"/>
              <a:gd name="connsiteX25" fmla="*/ 166 w 10012"/>
              <a:gd name="connsiteY25" fmla="*/ 7107 h 10000"/>
              <a:gd name="connsiteX26" fmla="*/ 58 w 10012"/>
              <a:gd name="connsiteY26" fmla="*/ 6224 h 10000"/>
              <a:gd name="connsiteX27" fmla="*/ 5 w 10012"/>
              <a:gd name="connsiteY27" fmla="*/ 5411 h 10000"/>
              <a:gd name="connsiteX28" fmla="*/ 0 w 10012"/>
              <a:gd name="connsiteY28" fmla="*/ 4650 h 10000"/>
              <a:gd name="connsiteX29" fmla="*/ 35 w 10012"/>
              <a:gd name="connsiteY29" fmla="*/ 3951 h 10000"/>
              <a:gd name="connsiteX30" fmla="*/ 111 w 10012"/>
              <a:gd name="connsiteY30" fmla="*/ 3304 h 10000"/>
              <a:gd name="connsiteX31" fmla="*/ 214 w 10012"/>
              <a:gd name="connsiteY31" fmla="*/ 2719 h 10000"/>
              <a:gd name="connsiteX32" fmla="*/ 342 w 10012"/>
              <a:gd name="connsiteY32" fmla="*/ 2185 h 10000"/>
              <a:gd name="connsiteX33" fmla="*/ 490 w 10012"/>
              <a:gd name="connsiteY33" fmla="*/ 1705 h 10000"/>
              <a:gd name="connsiteX34" fmla="*/ 654 w 10012"/>
              <a:gd name="connsiteY34" fmla="*/ 1302 h 10000"/>
              <a:gd name="connsiteX35" fmla="*/ 913 w 10012"/>
              <a:gd name="connsiteY35" fmla="*/ 778 h 10000"/>
              <a:gd name="connsiteX36" fmla="*/ 1250 w 10012"/>
              <a:gd name="connsiteY36" fmla="*/ 288 h 10000"/>
              <a:gd name="connsiteX37" fmla="*/ 1544 w 10012"/>
              <a:gd name="connsiteY37" fmla="*/ 44 h 10000"/>
              <a:gd name="connsiteX38" fmla="*/ 1654 w 10012"/>
              <a:gd name="connsiteY38" fmla="*/ 9 h 10000"/>
              <a:gd name="connsiteX39" fmla="*/ 2040 w 10012"/>
              <a:gd name="connsiteY39" fmla="*/ 0 h 10000"/>
              <a:gd name="connsiteX40" fmla="*/ 4096 w 10012"/>
              <a:gd name="connsiteY40" fmla="*/ 87 h 10000"/>
              <a:gd name="connsiteX41" fmla="*/ 7883 w 10012"/>
              <a:gd name="connsiteY41" fmla="*/ 315 h 10000"/>
              <a:gd name="connsiteX42" fmla="*/ 8695 w 10012"/>
              <a:gd name="connsiteY42" fmla="*/ 367 h 10000"/>
              <a:gd name="connsiteX43" fmla="*/ 8738 w 10012"/>
              <a:gd name="connsiteY43" fmla="*/ 358 h 10000"/>
              <a:gd name="connsiteX44" fmla="*/ 9097 w 10012"/>
              <a:gd name="connsiteY44" fmla="*/ 332 h 10000"/>
              <a:gd name="connsiteX45" fmla="*/ 9465 w 10012"/>
              <a:gd name="connsiteY45" fmla="*/ 472 h 10000"/>
              <a:gd name="connsiteX46" fmla="*/ 9691 w 10012"/>
              <a:gd name="connsiteY46" fmla="*/ 673 h 10000"/>
              <a:gd name="connsiteX47" fmla="*/ 9832 w 10012"/>
              <a:gd name="connsiteY47" fmla="*/ 918 h 10000"/>
              <a:gd name="connsiteX48" fmla="*/ 9907 w 10012"/>
              <a:gd name="connsiteY48" fmla="*/ 1110 h 10000"/>
              <a:gd name="connsiteX49" fmla="*/ 9960 w 10012"/>
              <a:gd name="connsiteY49" fmla="*/ 1355 h 10000"/>
              <a:gd name="connsiteX50" fmla="*/ 9988 w 10012"/>
              <a:gd name="connsiteY50" fmla="*/ 1635 h 10000"/>
              <a:gd name="connsiteX0" fmla="*/ 9988 w 9988"/>
              <a:gd name="connsiteY0" fmla="*/ 1635 h 10000"/>
              <a:gd name="connsiteX1" fmla="*/ 9797 w 9988"/>
              <a:gd name="connsiteY1" fmla="*/ 2963 h 10000"/>
              <a:gd name="connsiteX2" fmla="*/ 9521 w 9988"/>
              <a:gd name="connsiteY2" fmla="*/ 3470 h 10000"/>
              <a:gd name="connsiteX3" fmla="*/ 9080 w 9988"/>
              <a:gd name="connsiteY3" fmla="*/ 4038 h 10000"/>
              <a:gd name="connsiteX4" fmla="*/ 8437 w 9988"/>
              <a:gd name="connsiteY4" fmla="*/ 4650 h 10000"/>
              <a:gd name="connsiteX5" fmla="*/ 8019 w 9988"/>
              <a:gd name="connsiteY5" fmla="*/ 4983 h 10000"/>
              <a:gd name="connsiteX6" fmla="*/ 7795 w 9988"/>
              <a:gd name="connsiteY6" fmla="*/ 5149 h 10000"/>
              <a:gd name="connsiteX7" fmla="*/ 7313 w 9988"/>
              <a:gd name="connsiteY7" fmla="*/ 5586 h 10000"/>
              <a:gd name="connsiteX8" fmla="*/ 6530 w 9988"/>
              <a:gd name="connsiteY8" fmla="*/ 6372 h 10000"/>
              <a:gd name="connsiteX9" fmla="*/ 5396 w 9988"/>
              <a:gd name="connsiteY9" fmla="*/ 7561 h 10000"/>
              <a:gd name="connsiteX10" fmla="*/ 4229 w 9988"/>
              <a:gd name="connsiteY10" fmla="*/ 8706 h 10000"/>
              <a:gd name="connsiteX11" fmla="*/ 3372 w 9988"/>
              <a:gd name="connsiteY11" fmla="*/ 9397 h 10000"/>
              <a:gd name="connsiteX12" fmla="*/ 2821 w 9988"/>
              <a:gd name="connsiteY12" fmla="*/ 9738 h 10000"/>
              <a:gd name="connsiteX13" fmla="*/ 2296 w 9988"/>
              <a:gd name="connsiteY13" fmla="*/ 9956 h 10000"/>
              <a:gd name="connsiteX14" fmla="*/ 1808 w 9988"/>
              <a:gd name="connsiteY14" fmla="*/ 10000 h 10000"/>
              <a:gd name="connsiteX15" fmla="*/ 1468 w 9988"/>
              <a:gd name="connsiteY15" fmla="*/ 9921 h 10000"/>
              <a:gd name="connsiteX16" fmla="*/ 1257 w 9988"/>
              <a:gd name="connsiteY16" fmla="*/ 9808 h 10000"/>
              <a:gd name="connsiteX17" fmla="*/ 1059 w 9988"/>
              <a:gd name="connsiteY17" fmla="*/ 9624 h 10000"/>
              <a:gd name="connsiteX18" fmla="*/ 875 w 9988"/>
              <a:gd name="connsiteY18" fmla="*/ 9397 h 10000"/>
              <a:gd name="connsiteX19" fmla="*/ 705 w 9988"/>
              <a:gd name="connsiteY19" fmla="*/ 9117 h 10000"/>
              <a:gd name="connsiteX20" fmla="*/ 550 w 9988"/>
              <a:gd name="connsiteY20" fmla="*/ 8767 h 10000"/>
              <a:gd name="connsiteX21" fmla="*/ 412 w 9988"/>
              <a:gd name="connsiteY21" fmla="*/ 8348 h 10000"/>
              <a:gd name="connsiteX22" fmla="*/ 296 w 9988"/>
              <a:gd name="connsiteY22" fmla="*/ 7850 h 10000"/>
              <a:gd name="connsiteX23" fmla="*/ 244 w 9988"/>
              <a:gd name="connsiteY23" fmla="*/ 7579 h 10000"/>
              <a:gd name="connsiteX24" fmla="*/ 166 w 9988"/>
              <a:gd name="connsiteY24" fmla="*/ 7107 h 10000"/>
              <a:gd name="connsiteX25" fmla="*/ 58 w 9988"/>
              <a:gd name="connsiteY25" fmla="*/ 6224 h 10000"/>
              <a:gd name="connsiteX26" fmla="*/ 5 w 9988"/>
              <a:gd name="connsiteY26" fmla="*/ 5411 h 10000"/>
              <a:gd name="connsiteX27" fmla="*/ 0 w 9988"/>
              <a:gd name="connsiteY27" fmla="*/ 4650 h 10000"/>
              <a:gd name="connsiteX28" fmla="*/ 35 w 9988"/>
              <a:gd name="connsiteY28" fmla="*/ 3951 h 10000"/>
              <a:gd name="connsiteX29" fmla="*/ 111 w 9988"/>
              <a:gd name="connsiteY29" fmla="*/ 3304 h 10000"/>
              <a:gd name="connsiteX30" fmla="*/ 214 w 9988"/>
              <a:gd name="connsiteY30" fmla="*/ 2719 h 10000"/>
              <a:gd name="connsiteX31" fmla="*/ 342 w 9988"/>
              <a:gd name="connsiteY31" fmla="*/ 2185 h 10000"/>
              <a:gd name="connsiteX32" fmla="*/ 490 w 9988"/>
              <a:gd name="connsiteY32" fmla="*/ 1705 h 10000"/>
              <a:gd name="connsiteX33" fmla="*/ 654 w 9988"/>
              <a:gd name="connsiteY33" fmla="*/ 1302 h 10000"/>
              <a:gd name="connsiteX34" fmla="*/ 913 w 9988"/>
              <a:gd name="connsiteY34" fmla="*/ 778 h 10000"/>
              <a:gd name="connsiteX35" fmla="*/ 1250 w 9988"/>
              <a:gd name="connsiteY35" fmla="*/ 288 h 10000"/>
              <a:gd name="connsiteX36" fmla="*/ 1544 w 9988"/>
              <a:gd name="connsiteY36" fmla="*/ 44 h 10000"/>
              <a:gd name="connsiteX37" fmla="*/ 1654 w 9988"/>
              <a:gd name="connsiteY37" fmla="*/ 9 h 10000"/>
              <a:gd name="connsiteX38" fmla="*/ 2040 w 9988"/>
              <a:gd name="connsiteY38" fmla="*/ 0 h 10000"/>
              <a:gd name="connsiteX39" fmla="*/ 4096 w 9988"/>
              <a:gd name="connsiteY39" fmla="*/ 87 h 10000"/>
              <a:gd name="connsiteX40" fmla="*/ 7883 w 9988"/>
              <a:gd name="connsiteY40" fmla="*/ 315 h 10000"/>
              <a:gd name="connsiteX41" fmla="*/ 8695 w 9988"/>
              <a:gd name="connsiteY41" fmla="*/ 367 h 10000"/>
              <a:gd name="connsiteX42" fmla="*/ 8738 w 9988"/>
              <a:gd name="connsiteY42" fmla="*/ 358 h 10000"/>
              <a:gd name="connsiteX43" fmla="*/ 9097 w 9988"/>
              <a:gd name="connsiteY43" fmla="*/ 332 h 10000"/>
              <a:gd name="connsiteX44" fmla="*/ 9465 w 9988"/>
              <a:gd name="connsiteY44" fmla="*/ 472 h 10000"/>
              <a:gd name="connsiteX45" fmla="*/ 9691 w 9988"/>
              <a:gd name="connsiteY45" fmla="*/ 673 h 10000"/>
              <a:gd name="connsiteX46" fmla="*/ 9832 w 9988"/>
              <a:gd name="connsiteY46" fmla="*/ 918 h 10000"/>
              <a:gd name="connsiteX47" fmla="*/ 9907 w 9988"/>
              <a:gd name="connsiteY47" fmla="*/ 1110 h 10000"/>
              <a:gd name="connsiteX48" fmla="*/ 9960 w 9988"/>
              <a:gd name="connsiteY48" fmla="*/ 1355 h 10000"/>
              <a:gd name="connsiteX49" fmla="*/ 9988 w 9988"/>
              <a:gd name="connsiteY49" fmla="*/ 1635 h 10000"/>
              <a:gd name="connsiteX0" fmla="*/ 9865 w 9972"/>
              <a:gd name="connsiteY0" fmla="*/ 1890 h 10000"/>
              <a:gd name="connsiteX1" fmla="*/ 9809 w 9972"/>
              <a:gd name="connsiteY1" fmla="*/ 2963 h 10000"/>
              <a:gd name="connsiteX2" fmla="*/ 9532 w 9972"/>
              <a:gd name="connsiteY2" fmla="*/ 3470 h 10000"/>
              <a:gd name="connsiteX3" fmla="*/ 9091 w 9972"/>
              <a:gd name="connsiteY3" fmla="*/ 4038 h 10000"/>
              <a:gd name="connsiteX4" fmla="*/ 8447 w 9972"/>
              <a:gd name="connsiteY4" fmla="*/ 4650 h 10000"/>
              <a:gd name="connsiteX5" fmla="*/ 8029 w 9972"/>
              <a:gd name="connsiteY5" fmla="*/ 4983 h 10000"/>
              <a:gd name="connsiteX6" fmla="*/ 7804 w 9972"/>
              <a:gd name="connsiteY6" fmla="*/ 5149 h 10000"/>
              <a:gd name="connsiteX7" fmla="*/ 7322 w 9972"/>
              <a:gd name="connsiteY7" fmla="*/ 5586 h 10000"/>
              <a:gd name="connsiteX8" fmla="*/ 6538 w 9972"/>
              <a:gd name="connsiteY8" fmla="*/ 6372 h 10000"/>
              <a:gd name="connsiteX9" fmla="*/ 5402 w 9972"/>
              <a:gd name="connsiteY9" fmla="*/ 7561 h 10000"/>
              <a:gd name="connsiteX10" fmla="*/ 4234 w 9972"/>
              <a:gd name="connsiteY10" fmla="*/ 8706 h 10000"/>
              <a:gd name="connsiteX11" fmla="*/ 3376 w 9972"/>
              <a:gd name="connsiteY11" fmla="*/ 9397 h 10000"/>
              <a:gd name="connsiteX12" fmla="*/ 2824 w 9972"/>
              <a:gd name="connsiteY12" fmla="*/ 9738 h 10000"/>
              <a:gd name="connsiteX13" fmla="*/ 2299 w 9972"/>
              <a:gd name="connsiteY13" fmla="*/ 9956 h 10000"/>
              <a:gd name="connsiteX14" fmla="*/ 1810 w 9972"/>
              <a:gd name="connsiteY14" fmla="*/ 10000 h 10000"/>
              <a:gd name="connsiteX15" fmla="*/ 1470 w 9972"/>
              <a:gd name="connsiteY15" fmla="*/ 9921 h 10000"/>
              <a:gd name="connsiteX16" fmla="*/ 1259 w 9972"/>
              <a:gd name="connsiteY16" fmla="*/ 9808 h 10000"/>
              <a:gd name="connsiteX17" fmla="*/ 1060 w 9972"/>
              <a:gd name="connsiteY17" fmla="*/ 9624 h 10000"/>
              <a:gd name="connsiteX18" fmla="*/ 876 w 9972"/>
              <a:gd name="connsiteY18" fmla="*/ 9397 h 10000"/>
              <a:gd name="connsiteX19" fmla="*/ 706 w 9972"/>
              <a:gd name="connsiteY19" fmla="*/ 9117 h 10000"/>
              <a:gd name="connsiteX20" fmla="*/ 551 w 9972"/>
              <a:gd name="connsiteY20" fmla="*/ 8767 h 10000"/>
              <a:gd name="connsiteX21" fmla="*/ 412 w 9972"/>
              <a:gd name="connsiteY21" fmla="*/ 8348 h 10000"/>
              <a:gd name="connsiteX22" fmla="*/ 296 w 9972"/>
              <a:gd name="connsiteY22" fmla="*/ 7850 h 10000"/>
              <a:gd name="connsiteX23" fmla="*/ 244 w 9972"/>
              <a:gd name="connsiteY23" fmla="*/ 7579 h 10000"/>
              <a:gd name="connsiteX24" fmla="*/ 166 w 9972"/>
              <a:gd name="connsiteY24" fmla="*/ 7107 h 10000"/>
              <a:gd name="connsiteX25" fmla="*/ 58 w 9972"/>
              <a:gd name="connsiteY25" fmla="*/ 6224 h 10000"/>
              <a:gd name="connsiteX26" fmla="*/ 5 w 9972"/>
              <a:gd name="connsiteY26" fmla="*/ 5411 h 10000"/>
              <a:gd name="connsiteX27" fmla="*/ 0 w 9972"/>
              <a:gd name="connsiteY27" fmla="*/ 4650 h 10000"/>
              <a:gd name="connsiteX28" fmla="*/ 35 w 9972"/>
              <a:gd name="connsiteY28" fmla="*/ 3951 h 10000"/>
              <a:gd name="connsiteX29" fmla="*/ 111 w 9972"/>
              <a:gd name="connsiteY29" fmla="*/ 3304 h 10000"/>
              <a:gd name="connsiteX30" fmla="*/ 214 w 9972"/>
              <a:gd name="connsiteY30" fmla="*/ 2719 h 10000"/>
              <a:gd name="connsiteX31" fmla="*/ 342 w 9972"/>
              <a:gd name="connsiteY31" fmla="*/ 2185 h 10000"/>
              <a:gd name="connsiteX32" fmla="*/ 491 w 9972"/>
              <a:gd name="connsiteY32" fmla="*/ 1705 h 10000"/>
              <a:gd name="connsiteX33" fmla="*/ 655 w 9972"/>
              <a:gd name="connsiteY33" fmla="*/ 1302 h 10000"/>
              <a:gd name="connsiteX34" fmla="*/ 914 w 9972"/>
              <a:gd name="connsiteY34" fmla="*/ 778 h 10000"/>
              <a:gd name="connsiteX35" fmla="*/ 1252 w 9972"/>
              <a:gd name="connsiteY35" fmla="*/ 288 h 10000"/>
              <a:gd name="connsiteX36" fmla="*/ 1546 w 9972"/>
              <a:gd name="connsiteY36" fmla="*/ 44 h 10000"/>
              <a:gd name="connsiteX37" fmla="*/ 1656 w 9972"/>
              <a:gd name="connsiteY37" fmla="*/ 9 h 10000"/>
              <a:gd name="connsiteX38" fmla="*/ 2042 w 9972"/>
              <a:gd name="connsiteY38" fmla="*/ 0 h 10000"/>
              <a:gd name="connsiteX39" fmla="*/ 4101 w 9972"/>
              <a:gd name="connsiteY39" fmla="*/ 87 h 10000"/>
              <a:gd name="connsiteX40" fmla="*/ 7892 w 9972"/>
              <a:gd name="connsiteY40" fmla="*/ 315 h 10000"/>
              <a:gd name="connsiteX41" fmla="*/ 8705 w 9972"/>
              <a:gd name="connsiteY41" fmla="*/ 367 h 10000"/>
              <a:gd name="connsiteX42" fmla="*/ 8748 w 9972"/>
              <a:gd name="connsiteY42" fmla="*/ 358 h 10000"/>
              <a:gd name="connsiteX43" fmla="*/ 9108 w 9972"/>
              <a:gd name="connsiteY43" fmla="*/ 332 h 10000"/>
              <a:gd name="connsiteX44" fmla="*/ 9476 w 9972"/>
              <a:gd name="connsiteY44" fmla="*/ 472 h 10000"/>
              <a:gd name="connsiteX45" fmla="*/ 9703 w 9972"/>
              <a:gd name="connsiteY45" fmla="*/ 673 h 10000"/>
              <a:gd name="connsiteX46" fmla="*/ 9844 w 9972"/>
              <a:gd name="connsiteY46" fmla="*/ 918 h 10000"/>
              <a:gd name="connsiteX47" fmla="*/ 9919 w 9972"/>
              <a:gd name="connsiteY47" fmla="*/ 1110 h 10000"/>
              <a:gd name="connsiteX48" fmla="*/ 9972 w 9972"/>
              <a:gd name="connsiteY48" fmla="*/ 1355 h 10000"/>
              <a:gd name="connsiteX49" fmla="*/ 9865 w 9972"/>
              <a:gd name="connsiteY49" fmla="*/ 1890 h 10000"/>
              <a:gd name="connsiteX0" fmla="*/ 9893 w 9948"/>
              <a:gd name="connsiteY0" fmla="*/ 1890 h 10000"/>
              <a:gd name="connsiteX1" fmla="*/ 9837 w 9948"/>
              <a:gd name="connsiteY1" fmla="*/ 2963 h 10000"/>
              <a:gd name="connsiteX2" fmla="*/ 9559 w 9948"/>
              <a:gd name="connsiteY2" fmla="*/ 3470 h 10000"/>
              <a:gd name="connsiteX3" fmla="*/ 9117 w 9948"/>
              <a:gd name="connsiteY3" fmla="*/ 4038 h 10000"/>
              <a:gd name="connsiteX4" fmla="*/ 8471 w 9948"/>
              <a:gd name="connsiteY4" fmla="*/ 4650 h 10000"/>
              <a:gd name="connsiteX5" fmla="*/ 8052 w 9948"/>
              <a:gd name="connsiteY5" fmla="*/ 4983 h 10000"/>
              <a:gd name="connsiteX6" fmla="*/ 7826 w 9948"/>
              <a:gd name="connsiteY6" fmla="*/ 5149 h 10000"/>
              <a:gd name="connsiteX7" fmla="*/ 7343 w 9948"/>
              <a:gd name="connsiteY7" fmla="*/ 5586 h 10000"/>
              <a:gd name="connsiteX8" fmla="*/ 6556 w 9948"/>
              <a:gd name="connsiteY8" fmla="*/ 6372 h 10000"/>
              <a:gd name="connsiteX9" fmla="*/ 5417 w 9948"/>
              <a:gd name="connsiteY9" fmla="*/ 7561 h 10000"/>
              <a:gd name="connsiteX10" fmla="*/ 4246 w 9948"/>
              <a:gd name="connsiteY10" fmla="*/ 8706 h 10000"/>
              <a:gd name="connsiteX11" fmla="*/ 3385 w 9948"/>
              <a:gd name="connsiteY11" fmla="*/ 9397 h 10000"/>
              <a:gd name="connsiteX12" fmla="*/ 2832 w 9948"/>
              <a:gd name="connsiteY12" fmla="*/ 9738 h 10000"/>
              <a:gd name="connsiteX13" fmla="*/ 2305 w 9948"/>
              <a:gd name="connsiteY13" fmla="*/ 9956 h 10000"/>
              <a:gd name="connsiteX14" fmla="*/ 1815 w 9948"/>
              <a:gd name="connsiteY14" fmla="*/ 10000 h 10000"/>
              <a:gd name="connsiteX15" fmla="*/ 1474 w 9948"/>
              <a:gd name="connsiteY15" fmla="*/ 9921 h 10000"/>
              <a:gd name="connsiteX16" fmla="*/ 1263 w 9948"/>
              <a:gd name="connsiteY16" fmla="*/ 9808 h 10000"/>
              <a:gd name="connsiteX17" fmla="*/ 1063 w 9948"/>
              <a:gd name="connsiteY17" fmla="*/ 9624 h 10000"/>
              <a:gd name="connsiteX18" fmla="*/ 878 w 9948"/>
              <a:gd name="connsiteY18" fmla="*/ 9397 h 10000"/>
              <a:gd name="connsiteX19" fmla="*/ 708 w 9948"/>
              <a:gd name="connsiteY19" fmla="*/ 9117 h 10000"/>
              <a:gd name="connsiteX20" fmla="*/ 553 w 9948"/>
              <a:gd name="connsiteY20" fmla="*/ 8767 h 10000"/>
              <a:gd name="connsiteX21" fmla="*/ 413 w 9948"/>
              <a:gd name="connsiteY21" fmla="*/ 8348 h 10000"/>
              <a:gd name="connsiteX22" fmla="*/ 297 w 9948"/>
              <a:gd name="connsiteY22" fmla="*/ 7850 h 10000"/>
              <a:gd name="connsiteX23" fmla="*/ 245 w 9948"/>
              <a:gd name="connsiteY23" fmla="*/ 7579 h 10000"/>
              <a:gd name="connsiteX24" fmla="*/ 166 w 9948"/>
              <a:gd name="connsiteY24" fmla="*/ 7107 h 10000"/>
              <a:gd name="connsiteX25" fmla="*/ 58 w 9948"/>
              <a:gd name="connsiteY25" fmla="*/ 6224 h 10000"/>
              <a:gd name="connsiteX26" fmla="*/ 5 w 9948"/>
              <a:gd name="connsiteY26" fmla="*/ 5411 h 10000"/>
              <a:gd name="connsiteX27" fmla="*/ 0 w 9948"/>
              <a:gd name="connsiteY27" fmla="*/ 4650 h 10000"/>
              <a:gd name="connsiteX28" fmla="*/ 35 w 9948"/>
              <a:gd name="connsiteY28" fmla="*/ 3951 h 10000"/>
              <a:gd name="connsiteX29" fmla="*/ 111 w 9948"/>
              <a:gd name="connsiteY29" fmla="*/ 3304 h 10000"/>
              <a:gd name="connsiteX30" fmla="*/ 215 w 9948"/>
              <a:gd name="connsiteY30" fmla="*/ 2719 h 10000"/>
              <a:gd name="connsiteX31" fmla="*/ 343 w 9948"/>
              <a:gd name="connsiteY31" fmla="*/ 2185 h 10000"/>
              <a:gd name="connsiteX32" fmla="*/ 492 w 9948"/>
              <a:gd name="connsiteY32" fmla="*/ 1705 h 10000"/>
              <a:gd name="connsiteX33" fmla="*/ 657 w 9948"/>
              <a:gd name="connsiteY33" fmla="*/ 1302 h 10000"/>
              <a:gd name="connsiteX34" fmla="*/ 917 w 9948"/>
              <a:gd name="connsiteY34" fmla="*/ 778 h 10000"/>
              <a:gd name="connsiteX35" fmla="*/ 1256 w 9948"/>
              <a:gd name="connsiteY35" fmla="*/ 288 h 10000"/>
              <a:gd name="connsiteX36" fmla="*/ 1550 w 9948"/>
              <a:gd name="connsiteY36" fmla="*/ 44 h 10000"/>
              <a:gd name="connsiteX37" fmla="*/ 1661 w 9948"/>
              <a:gd name="connsiteY37" fmla="*/ 9 h 10000"/>
              <a:gd name="connsiteX38" fmla="*/ 2048 w 9948"/>
              <a:gd name="connsiteY38" fmla="*/ 0 h 10000"/>
              <a:gd name="connsiteX39" fmla="*/ 4113 w 9948"/>
              <a:gd name="connsiteY39" fmla="*/ 87 h 10000"/>
              <a:gd name="connsiteX40" fmla="*/ 7914 w 9948"/>
              <a:gd name="connsiteY40" fmla="*/ 315 h 10000"/>
              <a:gd name="connsiteX41" fmla="*/ 8729 w 9948"/>
              <a:gd name="connsiteY41" fmla="*/ 367 h 10000"/>
              <a:gd name="connsiteX42" fmla="*/ 8773 w 9948"/>
              <a:gd name="connsiteY42" fmla="*/ 358 h 10000"/>
              <a:gd name="connsiteX43" fmla="*/ 9134 w 9948"/>
              <a:gd name="connsiteY43" fmla="*/ 332 h 10000"/>
              <a:gd name="connsiteX44" fmla="*/ 9503 w 9948"/>
              <a:gd name="connsiteY44" fmla="*/ 472 h 10000"/>
              <a:gd name="connsiteX45" fmla="*/ 9730 w 9948"/>
              <a:gd name="connsiteY45" fmla="*/ 673 h 10000"/>
              <a:gd name="connsiteX46" fmla="*/ 9872 w 9948"/>
              <a:gd name="connsiteY46" fmla="*/ 918 h 10000"/>
              <a:gd name="connsiteX47" fmla="*/ 9947 w 9948"/>
              <a:gd name="connsiteY47" fmla="*/ 1110 h 10000"/>
              <a:gd name="connsiteX48" fmla="*/ 9790 w 9948"/>
              <a:gd name="connsiteY48" fmla="*/ 1568 h 10000"/>
              <a:gd name="connsiteX49" fmla="*/ 9893 w 9948"/>
              <a:gd name="connsiteY49" fmla="*/ 1890 h 10000"/>
              <a:gd name="connsiteX0" fmla="*/ 9945 w 9945"/>
              <a:gd name="connsiteY0" fmla="*/ 1890 h 10000"/>
              <a:gd name="connsiteX1" fmla="*/ 9888 w 9945"/>
              <a:gd name="connsiteY1" fmla="*/ 2963 h 10000"/>
              <a:gd name="connsiteX2" fmla="*/ 9609 w 9945"/>
              <a:gd name="connsiteY2" fmla="*/ 3470 h 10000"/>
              <a:gd name="connsiteX3" fmla="*/ 9165 w 9945"/>
              <a:gd name="connsiteY3" fmla="*/ 4038 h 10000"/>
              <a:gd name="connsiteX4" fmla="*/ 8515 w 9945"/>
              <a:gd name="connsiteY4" fmla="*/ 4650 h 10000"/>
              <a:gd name="connsiteX5" fmla="*/ 8094 w 9945"/>
              <a:gd name="connsiteY5" fmla="*/ 4983 h 10000"/>
              <a:gd name="connsiteX6" fmla="*/ 7867 w 9945"/>
              <a:gd name="connsiteY6" fmla="*/ 5149 h 10000"/>
              <a:gd name="connsiteX7" fmla="*/ 7381 w 9945"/>
              <a:gd name="connsiteY7" fmla="*/ 5586 h 10000"/>
              <a:gd name="connsiteX8" fmla="*/ 6590 w 9945"/>
              <a:gd name="connsiteY8" fmla="*/ 6372 h 10000"/>
              <a:gd name="connsiteX9" fmla="*/ 5445 w 9945"/>
              <a:gd name="connsiteY9" fmla="*/ 7561 h 10000"/>
              <a:gd name="connsiteX10" fmla="*/ 4268 w 9945"/>
              <a:gd name="connsiteY10" fmla="*/ 8706 h 10000"/>
              <a:gd name="connsiteX11" fmla="*/ 3403 w 9945"/>
              <a:gd name="connsiteY11" fmla="*/ 9397 h 10000"/>
              <a:gd name="connsiteX12" fmla="*/ 2847 w 9945"/>
              <a:gd name="connsiteY12" fmla="*/ 9738 h 10000"/>
              <a:gd name="connsiteX13" fmla="*/ 2317 w 9945"/>
              <a:gd name="connsiteY13" fmla="*/ 9956 h 10000"/>
              <a:gd name="connsiteX14" fmla="*/ 1824 w 9945"/>
              <a:gd name="connsiteY14" fmla="*/ 10000 h 10000"/>
              <a:gd name="connsiteX15" fmla="*/ 1482 w 9945"/>
              <a:gd name="connsiteY15" fmla="*/ 9921 h 10000"/>
              <a:gd name="connsiteX16" fmla="*/ 1270 w 9945"/>
              <a:gd name="connsiteY16" fmla="*/ 9808 h 10000"/>
              <a:gd name="connsiteX17" fmla="*/ 1069 w 9945"/>
              <a:gd name="connsiteY17" fmla="*/ 9624 h 10000"/>
              <a:gd name="connsiteX18" fmla="*/ 883 w 9945"/>
              <a:gd name="connsiteY18" fmla="*/ 9397 h 10000"/>
              <a:gd name="connsiteX19" fmla="*/ 712 w 9945"/>
              <a:gd name="connsiteY19" fmla="*/ 9117 h 10000"/>
              <a:gd name="connsiteX20" fmla="*/ 556 w 9945"/>
              <a:gd name="connsiteY20" fmla="*/ 8767 h 10000"/>
              <a:gd name="connsiteX21" fmla="*/ 415 w 9945"/>
              <a:gd name="connsiteY21" fmla="*/ 8348 h 10000"/>
              <a:gd name="connsiteX22" fmla="*/ 299 w 9945"/>
              <a:gd name="connsiteY22" fmla="*/ 7850 h 10000"/>
              <a:gd name="connsiteX23" fmla="*/ 246 w 9945"/>
              <a:gd name="connsiteY23" fmla="*/ 7579 h 10000"/>
              <a:gd name="connsiteX24" fmla="*/ 167 w 9945"/>
              <a:gd name="connsiteY24" fmla="*/ 7107 h 10000"/>
              <a:gd name="connsiteX25" fmla="*/ 58 w 9945"/>
              <a:gd name="connsiteY25" fmla="*/ 6224 h 10000"/>
              <a:gd name="connsiteX26" fmla="*/ 5 w 9945"/>
              <a:gd name="connsiteY26" fmla="*/ 5411 h 10000"/>
              <a:gd name="connsiteX27" fmla="*/ 0 w 9945"/>
              <a:gd name="connsiteY27" fmla="*/ 4650 h 10000"/>
              <a:gd name="connsiteX28" fmla="*/ 35 w 9945"/>
              <a:gd name="connsiteY28" fmla="*/ 3951 h 10000"/>
              <a:gd name="connsiteX29" fmla="*/ 112 w 9945"/>
              <a:gd name="connsiteY29" fmla="*/ 3304 h 10000"/>
              <a:gd name="connsiteX30" fmla="*/ 216 w 9945"/>
              <a:gd name="connsiteY30" fmla="*/ 2719 h 10000"/>
              <a:gd name="connsiteX31" fmla="*/ 345 w 9945"/>
              <a:gd name="connsiteY31" fmla="*/ 2185 h 10000"/>
              <a:gd name="connsiteX32" fmla="*/ 495 w 9945"/>
              <a:gd name="connsiteY32" fmla="*/ 1705 h 10000"/>
              <a:gd name="connsiteX33" fmla="*/ 660 w 9945"/>
              <a:gd name="connsiteY33" fmla="*/ 1302 h 10000"/>
              <a:gd name="connsiteX34" fmla="*/ 922 w 9945"/>
              <a:gd name="connsiteY34" fmla="*/ 778 h 10000"/>
              <a:gd name="connsiteX35" fmla="*/ 1263 w 9945"/>
              <a:gd name="connsiteY35" fmla="*/ 288 h 10000"/>
              <a:gd name="connsiteX36" fmla="*/ 1558 w 9945"/>
              <a:gd name="connsiteY36" fmla="*/ 44 h 10000"/>
              <a:gd name="connsiteX37" fmla="*/ 1670 w 9945"/>
              <a:gd name="connsiteY37" fmla="*/ 9 h 10000"/>
              <a:gd name="connsiteX38" fmla="*/ 2059 w 9945"/>
              <a:gd name="connsiteY38" fmla="*/ 0 h 10000"/>
              <a:gd name="connsiteX39" fmla="*/ 4134 w 9945"/>
              <a:gd name="connsiteY39" fmla="*/ 87 h 10000"/>
              <a:gd name="connsiteX40" fmla="*/ 7955 w 9945"/>
              <a:gd name="connsiteY40" fmla="*/ 315 h 10000"/>
              <a:gd name="connsiteX41" fmla="*/ 8775 w 9945"/>
              <a:gd name="connsiteY41" fmla="*/ 367 h 10000"/>
              <a:gd name="connsiteX42" fmla="*/ 8819 w 9945"/>
              <a:gd name="connsiteY42" fmla="*/ 358 h 10000"/>
              <a:gd name="connsiteX43" fmla="*/ 9182 w 9945"/>
              <a:gd name="connsiteY43" fmla="*/ 332 h 10000"/>
              <a:gd name="connsiteX44" fmla="*/ 9553 w 9945"/>
              <a:gd name="connsiteY44" fmla="*/ 472 h 10000"/>
              <a:gd name="connsiteX45" fmla="*/ 9781 w 9945"/>
              <a:gd name="connsiteY45" fmla="*/ 673 h 10000"/>
              <a:gd name="connsiteX46" fmla="*/ 9924 w 9945"/>
              <a:gd name="connsiteY46" fmla="*/ 918 h 10000"/>
              <a:gd name="connsiteX47" fmla="*/ 9764 w 9945"/>
              <a:gd name="connsiteY47" fmla="*/ 1323 h 10000"/>
              <a:gd name="connsiteX48" fmla="*/ 9841 w 9945"/>
              <a:gd name="connsiteY48" fmla="*/ 1568 h 10000"/>
              <a:gd name="connsiteX49" fmla="*/ 9945 w 9945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835 w 10000"/>
              <a:gd name="connsiteY45" fmla="*/ 673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710 w 10000"/>
              <a:gd name="connsiteY45" fmla="*/ 928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00" h="10000">
                <a:moveTo>
                  <a:pt x="10000" y="1890"/>
                </a:moveTo>
                <a:cubicBezTo>
                  <a:pt x="9973" y="2158"/>
                  <a:pt x="10022" y="2657"/>
                  <a:pt x="9943" y="2963"/>
                </a:cubicBezTo>
                <a:lnTo>
                  <a:pt x="9662" y="3470"/>
                </a:lnTo>
                <a:lnTo>
                  <a:pt x="9216" y="4038"/>
                </a:lnTo>
                <a:lnTo>
                  <a:pt x="8562" y="4650"/>
                </a:lnTo>
                <a:lnTo>
                  <a:pt x="8139" y="4983"/>
                </a:lnTo>
                <a:lnTo>
                  <a:pt x="7911" y="5149"/>
                </a:lnTo>
                <a:lnTo>
                  <a:pt x="7422" y="5586"/>
                </a:lnTo>
                <a:lnTo>
                  <a:pt x="6626" y="6372"/>
                </a:lnTo>
                <a:lnTo>
                  <a:pt x="5475" y="7561"/>
                </a:lnTo>
                <a:lnTo>
                  <a:pt x="4292" y="8706"/>
                </a:lnTo>
                <a:lnTo>
                  <a:pt x="3422" y="9397"/>
                </a:lnTo>
                <a:lnTo>
                  <a:pt x="2863" y="9738"/>
                </a:lnTo>
                <a:lnTo>
                  <a:pt x="2330" y="9956"/>
                </a:lnTo>
                <a:lnTo>
                  <a:pt x="1834" y="10000"/>
                </a:lnTo>
                <a:lnTo>
                  <a:pt x="1490" y="9921"/>
                </a:lnTo>
                <a:lnTo>
                  <a:pt x="1277" y="9808"/>
                </a:lnTo>
                <a:lnTo>
                  <a:pt x="1075" y="9624"/>
                </a:lnTo>
                <a:cubicBezTo>
                  <a:pt x="1013" y="9548"/>
                  <a:pt x="950" y="9473"/>
                  <a:pt x="888" y="9397"/>
                </a:cubicBezTo>
                <a:cubicBezTo>
                  <a:pt x="830" y="9304"/>
                  <a:pt x="773" y="9210"/>
                  <a:pt x="716" y="9117"/>
                </a:cubicBezTo>
                <a:cubicBezTo>
                  <a:pt x="664" y="9000"/>
                  <a:pt x="610" y="8884"/>
                  <a:pt x="559" y="8767"/>
                </a:cubicBezTo>
                <a:cubicBezTo>
                  <a:pt x="512" y="8627"/>
                  <a:pt x="464" y="8488"/>
                  <a:pt x="417" y="8348"/>
                </a:cubicBezTo>
                <a:cubicBezTo>
                  <a:pt x="378" y="8182"/>
                  <a:pt x="340" y="8016"/>
                  <a:pt x="301" y="7850"/>
                </a:cubicBezTo>
                <a:cubicBezTo>
                  <a:pt x="283" y="7760"/>
                  <a:pt x="264" y="7669"/>
                  <a:pt x="247" y="7579"/>
                </a:cubicBezTo>
                <a:cubicBezTo>
                  <a:pt x="221" y="7422"/>
                  <a:pt x="195" y="7264"/>
                  <a:pt x="168" y="7107"/>
                </a:cubicBezTo>
                <a:cubicBezTo>
                  <a:pt x="132" y="6813"/>
                  <a:pt x="95" y="6518"/>
                  <a:pt x="58" y="6224"/>
                </a:cubicBezTo>
                <a:cubicBezTo>
                  <a:pt x="40" y="5953"/>
                  <a:pt x="23" y="5682"/>
                  <a:pt x="5" y="5411"/>
                </a:cubicBezTo>
                <a:cubicBezTo>
                  <a:pt x="3" y="5157"/>
                  <a:pt x="2" y="4904"/>
                  <a:pt x="0" y="4650"/>
                </a:cubicBezTo>
                <a:cubicBezTo>
                  <a:pt x="12" y="4417"/>
                  <a:pt x="23" y="4184"/>
                  <a:pt x="35" y="3951"/>
                </a:cubicBezTo>
                <a:cubicBezTo>
                  <a:pt x="60" y="3735"/>
                  <a:pt x="86" y="3520"/>
                  <a:pt x="113" y="3304"/>
                </a:cubicBezTo>
                <a:cubicBezTo>
                  <a:pt x="147" y="3109"/>
                  <a:pt x="183" y="2914"/>
                  <a:pt x="217" y="2719"/>
                </a:cubicBezTo>
                <a:cubicBezTo>
                  <a:pt x="260" y="2541"/>
                  <a:pt x="304" y="2363"/>
                  <a:pt x="347" y="2185"/>
                </a:cubicBezTo>
                <a:cubicBezTo>
                  <a:pt x="396" y="2025"/>
                  <a:pt x="447" y="1865"/>
                  <a:pt x="498" y="1705"/>
                </a:cubicBezTo>
                <a:cubicBezTo>
                  <a:pt x="554" y="1571"/>
                  <a:pt x="608" y="1436"/>
                  <a:pt x="664" y="1302"/>
                </a:cubicBezTo>
                <a:cubicBezTo>
                  <a:pt x="751" y="1127"/>
                  <a:pt x="839" y="953"/>
                  <a:pt x="927" y="778"/>
                </a:cubicBezTo>
                <a:lnTo>
                  <a:pt x="1270" y="288"/>
                </a:lnTo>
                <a:lnTo>
                  <a:pt x="1567" y="44"/>
                </a:lnTo>
                <a:cubicBezTo>
                  <a:pt x="1604" y="32"/>
                  <a:pt x="1642" y="21"/>
                  <a:pt x="1679" y="9"/>
                </a:cubicBezTo>
                <a:lnTo>
                  <a:pt x="2070" y="0"/>
                </a:lnTo>
                <a:lnTo>
                  <a:pt x="4157" y="87"/>
                </a:lnTo>
                <a:lnTo>
                  <a:pt x="7999" y="315"/>
                </a:lnTo>
                <a:lnTo>
                  <a:pt x="8824" y="367"/>
                </a:lnTo>
                <a:lnTo>
                  <a:pt x="8868" y="358"/>
                </a:lnTo>
                <a:lnTo>
                  <a:pt x="9233" y="332"/>
                </a:lnTo>
                <a:lnTo>
                  <a:pt x="9606" y="472"/>
                </a:lnTo>
                <a:cubicBezTo>
                  <a:pt x="9641" y="624"/>
                  <a:pt x="9675" y="776"/>
                  <a:pt x="9710" y="928"/>
                </a:cubicBezTo>
                <a:cubicBezTo>
                  <a:pt x="9757" y="1010"/>
                  <a:pt x="9707" y="1049"/>
                  <a:pt x="9755" y="1131"/>
                </a:cubicBezTo>
                <a:cubicBezTo>
                  <a:pt x="9702" y="1266"/>
                  <a:pt x="9871" y="1188"/>
                  <a:pt x="9818" y="1323"/>
                </a:cubicBezTo>
                <a:cubicBezTo>
                  <a:pt x="9836" y="1405"/>
                  <a:pt x="9877" y="1486"/>
                  <a:pt x="9895" y="1568"/>
                </a:cubicBezTo>
                <a:cubicBezTo>
                  <a:pt x="9904" y="1661"/>
                  <a:pt x="9991" y="1797"/>
                  <a:pt x="10000" y="1890"/>
                </a:cubicBezTo>
                <a:close/>
              </a:path>
            </a:pathLst>
          </a:custGeom>
          <a:noFill/>
          <a:ln w="25400">
            <a:solidFill>
              <a:srgbClr val="E4E4E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3044">
            <a:extLst>
              <a:ext uri="{FF2B5EF4-FFF2-40B4-BE49-F238E27FC236}">
                <a16:creationId xmlns:a16="http://schemas.microsoft.com/office/drawing/2014/main" id="{AA5677F5-CD02-4AC5-B951-85DA2D444B65}"/>
              </a:ext>
            </a:extLst>
          </p:cNvPr>
          <p:cNvSpPr>
            <a:spLocks/>
          </p:cNvSpPr>
          <p:nvPr/>
        </p:nvSpPr>
        <p:spPr bwMode="auto">
          <a:xfrm flipH="1">
            <a:off x="3308742" y="4643842"/>
            <a:ext cx="421022" cy="421022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3045">
            <a:extLst>
              <a:ext uri="{FF2B5EF4-FFF2-40B4-BE49-F238E27FC236}">
                <a16:creationId xmlns:a16="http://schemas.microsoft.com/office/drawing/2014/main" id="{4CDB63F0-38FE-40CA-BBB3-3F1B713A63F6}"/>
              </a:ext>
            </a:extLst>
          </p:cNvPr>
          <p:cNvSpPr>
            <a:spLocks/>
          </p:cNvSpPr>
          <p:nvPr/>
        </p:nvSpPr>
        <p:spPr bwMode="auto">
          <a:xfrm flipH="1">
            <a:off x="3433488" y="4771189"/>
            <a:ext cx="168930" cy="16893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6">
            <a:extLst>
              <a:ext uri="{FF2B5EF4-FFF2-40B4-BE49-F238E27FC236}">
                <a16:creationId xmlns:a16="http://schemas.microsoft.com/office/drawing/2014/main" id="{4ED658D0-FA7F-4C0E-B8FE-1B4F579A66B7}"/>
              </a:ext>
            </a:extLst>
          </p:cNvPr>
          <p:cNvSpPr>
            <a:spLocks/>
          </p:cNvSpPr>
          <p:nvPr/>
        </p:nvSpPr>
        <p:spPr bwMode="auto">
          <a:xfrm flipH="1">
            <a:off x="7958180" y="4693222"/>
            <a:ext cx="197517" cy="1975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3043">
            <a:extLst>
              <a:ext uri="{FF2B5EF4-FFF2-40B4-BE49-F238E27FC236}">
                <a16:creationId xmlns:a16="http://schemas.microsoft.com/office/drawing/2014/main" id="{DA34CEE3-BA0E-4F9C-B403-FB5D5865B525}"/>
              </a:ext>
            </a:extLst>
          </p:cNvPr>
          <p:cNvSpPr>
            <a:spLocks/>
          </p:cNvSpPr>
          <p:nvPr/>
        </p:nvSpPr>
        <p:spPr bwMode="auto">
          <a:xfrm flipH="1">
            <a:off x="5179951" y="4662035"/>
            <a:ext cx="719897" cy="722495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3046">
            <a:extLst>
              <a:ext uri="{FF2B5EF4-FFF2-40B4-BE49-F238E27FC236}">
                <a16:creationId xmlns:a16="http://schemas.microsoft.com/office/drawing/2014/main" id="{340D2240-45C1-4380-B15B-983E61BAA44A}"/>
              </a:ext>
            </a:extLst>
          </p:cNvPr>
          <p:cNvSpPr>
            <a:spLocks/>
          </p:cNvSpPr>
          <p:nvPr/>
        </p:nvSpPr>
        <p:spPr bwMode="auto">
          <a:xfrm flipH="1">
            <a:off x="5406056" y="4890739"/>
            <a:ext cx="267688" cy="2650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3047">
            <a:extLst>
              <a:ext uri="{FF2B5EF4-FFF2-40B4-BE49-F238E27FC236}">
                <a16:creationId xmlns:a16="http://schemas.microsoft.com/office/drawing/2014/main" id="{A54D61DE-52B9-49A9-AE55-0E82703B4F0E}"/>
              </a:ext>
            </a:extLst>
          </p:cNvPr>
          <p:cNvSpPr>
            <a:spLocks/>
          </p:cNvSpPr>
          <p:nvPr/>
        </p:nvSpPr>
        <p:spPr bwMode="auto">
          <a:xfrm flipH="1">
            <a:off x="5497019" y="4999893"/>
            <a:ext cx="644528" cy="231303"/>
          </a:xfrm>
          <a:custGeom>
            <a:avLst/>
            <a:gdLst>
              <a:gd name="T0" fmla="*/ 994 w 994"/>
              <a:gd name="T1" fmla="*/ 83 h 356"/>
              <a:gd name="T2" fmla="*/ 24 w 994"/>
              <a:gd name="T3" fmla="*/ 356 h 356"/>
              <a:gd name="T4" fmla="*/ 0 w 994"/>
              <a:gd name="T5" fmla="*/ 273 h 356"/>
              <a:gd name="T6" fmla="*/ 970 w 994"/>
              <a:gd name="T7" fmla="*/ 0 h 356"/>
              <a:gd name="T8" fmla="*/ 994 w 994"/>
              <a:gd name="T9" fmla="*/ 8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356">
                <a:moveTo>
                  <a:pt x="994" y="83"/>
                </a:moveTo>
                <a:lnTo>
                  <a:pt x="24" y="356"/>
                </a:lnTo>
                <a:lnTo>
                  <a:pt x="0" y="273"/>
                </a:lnTo>
                <a:lnTo>
                  <a:pt x="970" y="0"/>
                </a:lnTo>
                <a:lnTo>
                  <a:pt x="994" y="8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3048">
            <a:extLst>
              <a:ext uri="{FF2B5EF4-FFF2-40B4-BE49-F238E27FC236}">
                <a16:creationId xmlns:a16="http://schemas.microsoft.com/office/drawing/2014/main" id="{6938158A-6507-4240-9265-8A79B5EBC5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2167" y="5046673"/>
            <a:ext cx="153336" cy="30927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3049">
            <a:extLst>
              <a:ext uri="{FF2B5EF4-FFF2-40B4-BE49-F238E27FC236}">
                <a16:creationId xmlns:a16="http://schemas.microsoft.com/office/drawing/2014/main" id="{1DC8AA60-DA7C-4BAB-BC33-D59A8A6B98B9}"/>
              </a:ext>
            </a:extLst>
          </p:cNvPr>
          <p:cNvSpPr>
            <a:spLocks/>
          </p:cNvSpPr>
          <p:nvPr/>
        </p:nvSpPr>
        <p:spPr bwMode="auto">
          <a:xfrm flipH="1">
            <a:off x="5478826" y="4984299"/>
            <a:ext cx="93561" cy="9616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infographics</a:t>
            </a:r>
            <a:r>
              <a:rPr lang="en-US"/>
              <a:t> to transform your data into engaging visual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FC2C123-C3B6-4A47-825A-14AF3357B142}"/>
              </a:ext>
            </a:extLst>
          </p:cNvPr>
          <p:cNvSpPr/>
          <p:nvPr/>
        </p:nvSpPr>
        <p:spPr>
          <a:xfrm>
            <a:off x="10139444" y="202032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53F831B-3DC4-4150-B8DE-AA9B0C5FC845}"/>
              </a:ext>
            </a:extLst>
          </p:cNvPr>
          <p:cNvSpPr/>
          <p:nvPr/>
        </p:nvSpPr>
        <p:spPr>
          <a:xfrm>
            <a:off x="10139444" y="241230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868CAB12-665D-4C5E-B5B5-031F7065D2A4}"/>
              </a:ext>
            </a:extLst>
          </p:cNvPr>
          <p:cNvSpPr/>
          <p:nvPr/>
        </p:nvSpPr>
        <p:spPr>
          <a:xfrm>
            <a:off x="10139444" y="280428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0469DBCC-0D30-4FF5-BCEA-DC929DAE100D}"/>
              </a:ext>
            </a:extLst>
          </p:cNvPr>
          <p:cNvSpPr/>
          <p:nvPr/>
        </p:nvSpPr>
        <p:spPr>
          <a:xfrm>
            <a:off x="10139444" y="3196260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9CF74F-A8B4-49B4-96D6-C706369F9091}"/>
              </a:ext>
            </a:extLst>
          </p:cNvPr>
          <p:cNvSpPr txBox="1"/>
          <p:nvPr/>
        </p:nvSpPr>
        <p:spPr>
          <a:xfrm>
            <a:off x="10559667" y="197599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6849028-40F1-4753-A230-526F77EF48C0}"/>
              </a:ext>
            </a:extLst>
          </p:cNvPr>
          <p:cNvSpPr txBox="1"/>
          <p:nvPr/>
        </p:nvSpPr>
        <p:spPr>
          <a:xfrm>
            <a:off x="10559667" y="236797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2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F5262BA-D07D-4BDA-B81C-FF813DCA4BB1}"/>
              </a:ext>
            </a:extLst>
          </p:cNvPr>
          <p:cNvSpPr txBox="1"/>
          <p:nvPr/>
        </p:nvSpPr>
        <p:spPr>
          <a:xfrm>
            <a:off x="10559667" y="27599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3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DEFF88C-C9E4-423D-A5ED-367C05CA015C}"/>
              </a:ext>
            </a:extLst>
          </p:cNvPr>
          <p:cNvSpPr txBox="1"/>
          <p:nvPr/>
        </p:nvSpPr>
        <p:spPr>
          <a:xfrm>
            <a:off x="10559667" y="3151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4</a:t>
            </a:r>
          </a:p>
        </p:txBody>
      </p:sp>
      <p:graphicFrame>
        <p:nvGraphicFramePr>
          <p:cNvPr id="430" name="Chart 429">
            <a:extLst>
              <a:ext uri="{FF2B5EF4-FFF2-40B4-BE49-F238E27FC236}">
                <a16:creationId xmlns:a16="http://schemas.microsoft.com/office/drawing/2014/main" id="{0FE7682B-967B-45CB-85DD-1BFBF5D7E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579793"/>
              </p:ext>
            </p:extLst>
          </p:nvPr>
        </p:nvGraphicFramePr>
        <p:xfrm>
          <a:off x="1009495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1" name="Chart 430">
            <a:extLst>
              <a:ext uri="{FF2B5EF4-FFF2-40B4-BE49-F238E27FC236}">
                <a16:creationId xmlns:a16="http://schemas.microsoft.com/office/drawing/2014/main" id="{62C68076-D5B1-4770-9179-08974870A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095233"/>
              </p:ext>
            </p:extLst>
          </p:nvPr>
        </p:nvGraphicFramePr>
        <p:xfrm>
          <a:off x="5546850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9F01F2A-0F05-4AEF-AC11-CAA0C814B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6BFA660-3B35-41AD-BBBA-976875AA0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8DCB98-301F-4AFE-81EB-051780068E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5" b="1512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Support your text with a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strong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relevant</a:t>
            </a:r>
            <a:r>
              <a:rPr lang="en-US"/>
              <a:t> picture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F741F9-C9EE-441C-9706-0BD8AA5B626E}"/>
              </a:ext>
            </a:extLst>
          </p:cNvPr>
          <p:cNvSpPr>
            <a:spLocks/>
          </p:cNvSpPr>
          <p:nvPr/>
        </p:nvSpPr>
        <p:spPr bwMode="auto">
          <a:xfrm flipV="1">
            <a:off x="574049" y="3890003"/>
            <a:ext cx="662985" cy="1139197"/>
          </a:xfrm>
          <a:custGeom>
            <a:avLst/>
            <a:gdLst>
              <a:gd name="connsiteX0" fmla="*/ 662985 w 662985"/>
              <a:gd name="connsiteY0" fmla="*/ 1139197 h 1139197"/>
              <a:gd name="connsiteX1" fmla="*/ 628780 w 662985"/>
              <a:gd name="connsiteY1" fmla="*/ 131007 h 1139197"/>
              <a:gd name="connsiteX2" fmla="*/ 543922 w 662985"/>
              <a:gd name="connsiteY2" fmla="*/ 0 h 1139197"/>
              <a:gd name="connsiteX3" fmla="*/ 0 w 662985"/>
              <a:gd name="connsiteY3" fmla="*/ 0 h 1139197"/>
              <a:gd name="connsiteX4" fmla="*/ 0 w 662985"/>
              <a:gd name="connsiteY4" fmla="*/ 477193 h 11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85" h="1139197">
                <a:moveTo>
                  <a:pt x="662985" y="1139197"/>
                </a:moveTo>
                <a:lnTo>
                  <a:pt x="628780" y="131007"/>
                </a:lnTo>
                <a:lnTo>
                  <a:pt x="543922" y="0"/>
                </a:lnTo>
                <a:lnTo>
                  <a:pt x="0" y="0"/>
                </a:lnTo>
                <a:lnTo>
                  <a:pt x="0" y="47719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DDD2CE-3822-4FBA-9653-FF98F3125340}"/>
              </a:ext>
            </a:extLst>
          </p:cNvPr>
          <p:cNvSpPr>
            <a:spLocks/>
          </p:cNvSpPr>
          <p:nvPr/>
        </p:nvSpPr>
        <p:spPr bwMode="auto">
          <a:xfrm flipV="1">
            <a:off x="574049" y="4553692"/>
            <a:ext cx="1427037" cy="475508"/>
          </a:xfrm>
          <a:custGeom>
            <a:avLst/>
            <a:gdLst>
              <a:gd name="connsiteX0" fmla="*/ 0 w 1427037"/>
              <a:gd name="connsiteY0" fmla="*/ 475508 h 475508"/>
              <a:gd name="connsiteX1" fmla="*/ 1427037 w 1427037"/>
              <a:gd name="connsiteY1" fmla="*/ 209425 h 475508"/>
              <a:gd name="connsiteX2" fmla="*/ 1427037 w 1427037"/>
              <a:gd name="connsiteY2" fmla="*/ 0 h 475508"/>
              <a:gd name="connsiteX3" fmla="*/ 0 w 1427037"/>
              <a:gd name="connsiteY3" fmla="*/ 0 h 47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037" h="475508">
                <a:moveTo>
                  <a:pt x="0" y="475508"/>
                </a:moveTo>
                <a:lnTo>
                  <a:pt x="1427037" y="209425"/>
                </a:lnTo>
                <a:lnTo>
                  <a:pt x="14270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AD24DC-59B0-45BA-9D46-6AA569DC6232}"/>
              </a:ext>
            </a:extLst>
          </p:cNvPr>
          <p:cNvSpPr>
            <a:spLocks/>
          </p:cNvSpPr>
          <p:nvPr/>
        </p:nvSpPr>
        <p:spPr bwMode="auto">
          <a:xfrm flipV="1">
            <a:off x="1549" y="4849116"/>
            <a:ext cx="1999536" cy="180085"/>
          </a:xfrm>
          <a:custGeom>
            <a:avLst/>
            <a:gdLst>
              <a:gd name="connsiteX0" fmla="*/ 1999536 w 1999536"/>
              <a:gd name="connsiteY0" fmla="*/ 180085 h 180085"/>
              <a:gd name="connsiteX1" fmla="*/ 1999536 w 1999536"/>
              <a:gd name="connsiteY1" fmla="*/ 0 h 180085"/>
              <a:gd name="connsiteX2" fmla="*/ 0 w 1999536"/>
              <a:gd name="connsiteY2" fmla="*/ 0 h 18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536" h="180085">
                <a:moveTo>
                  <a:pt x="1999536" y="180085"/>
                </a:moveTo>
                <a:lnTo>
                  <a:pt x="19995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9D9E7-A284-4C0D-A7A5-756EE0D585A4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EA2C02-F870-4B51-B118-DAA03C7E8F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08AC2E-16BD-4757-B5A0-0659C5DC6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CB1D2-570A-430E-8D95-AF3B531C1324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8FE1D8E4-4395-4F87-A61D-25220074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7">
              <a:extLst>
                <a:ext uri="{FF2B5EF4-FFF2-40B4-BE49-F238E27FC236}">
                  <a16:creationId xmlns:a16="http://schemas.microsoft.com/office/drawing/2014/main" id="{2A894086-3D26-4B38-A922-1E9D8EC9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8">
              <a:extLst>
                <a:ext uri="{FF2B5EF4-FFF2-40B4-BE49-F238E27FC236}">
                  <a16:creationId xmlns:a16="http://schemas.microsoft.com/office/drawing/2014/main" id="{F8A99FB0-953F-4779-A0A1-0C52F4D9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71F8AF26-B53B-4EE1-A587-978A38E1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ABA60701-154B-4CD3-AC3F-8FF9C23F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SmartArt</a:t>
            </a:r>
            <a:r>
              <a:rPr lang="en-US"/>
              <a:t> graphics are very easy-to-use and so effective!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7076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7E29DC-376E-48B2-A06D-0DA47CE176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37B4D0-A330-417D-88B7-3B1B09AD1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EC2781-A9E1-4598-BF84-16D421A263A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6C81A7A-A6A9-4092-B2CC-6E63EB38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4F9E02AD-ED07-455F-948A-7C0613DBB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53E9FA6B-49E9-4C82-9220-4AFEF95A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474C5C9-A10F-4187-A5E6-901915CB2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74D32CA3-1405-4EEE-AA9F-1157DA38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2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5398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5994EB-F52D-42A5-964E-39D2AEB5E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D7BB4A-1834-467C-A8B5-8A82B0B02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0E9B39-05D7-40E2-B282-FAEA238C1E8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FB3D4016-DC41-4D4A-93CE-5E45787F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9AF7D8EA-1E82-4692-8BA8-30E1E349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E54B569C-E91A-4F1B-B9A6-1DB56D56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FFFDC02A-C1FB-4FD6-9714-02D99373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57CADBEF-B5BC-42BA-8F53-1E7F0F2CC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Organize your relevant numbers and figures with </a:t>
            </a:r>
            <a:r>
              <a:rPr lang="en-US">
                <a:solidFill>
                  <a:schemeClr val="accent3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0090616"/>
              </p:ext>
            </p:extLst>
          </p:nvPr>
        </p:nvGraphicFramePr>
        <p:xfrm>
          <a:off x="838200" y="1825625"/>
          <a:ext cx="5181596" cy="307058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First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4 700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Second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12 300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Third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2 100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Fourth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5 600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Fifth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890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TOTAL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25,300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24,270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18,850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25,340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A878AD-159D-41A2-BEC6-707F7D8E5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B7CE36-946A-493F-A262-92ECC134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9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</a:t>
            </a:r>
            <a:r>
              <a:rPr lang="en-US">
                <a:solidFill>
                  <a:schemeClr val="accent1"/>
                </a:solidFill>
              </a:rPr>
              <a:t>map</a:t>
            </a:r>
            <a:r>
              <a:rPr lang="en-US"/>
              <a:t> for infographics, statistics or to visualize locations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D14CB0-D3B6-4CB5-A316-3B39A06E5084}"/>
              </a:ext>
            </a:extLst>
          </p:cNvPr>
          <p:cNvGrpSpPr/>
          <p:nvPr/>
        </p:nvGrpSpPr>
        <p:grpSpPr>
          <a:xfrm>
            <a:off x="1959426" y="3330198"/>
            <a:ext cx="8273148" cy="3247261"/>
            <a:chOff x="563093" y="1323975"/>
            <a:chExt cx="11065814" cy="4343400"/>
          </a:xfrm>
          <a:solidFill>
            <a:schemeClr val="bg1">
              <a:lumMod val="75000"/>
            </a:schemeClr>
          </a:solidFill>
        </p:grpSpPr>
        <p:sp>
          <p:nvSpPr>
            <p:cNvPr id="37" name="Shape 6">
              <a:extLst>
                <a:ext uri="{FF2B5EF4-FFF2-40B4-BE49-F238E27FC236}">
                  <a16:creationId xmlns:a16="http://schemas.microsoft.com/office/drawing/2014/main" id="{970F6BB3-897A-49AF-80C5-BABEA5ABED8D}"/>
                </a:ext>
              </a:extLst>
            </p:cNvPr>
            <p:cNvSpPr/>
            <p:nvPr/>
          </p:nvSpPr>
          <p:spPr>
            <a:xfrm>
              <a:off x="563093" y="1323975"/>
              <a:ext cx="4538841" cy="181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8159" y="0"/>
                  </a:moveTo>
                  <a:cubicBezTo>
                    <a:pt x="18031" y="0"/>
                    <a:pt x="17913" y="147"/>
                    <a:pt x="17895" y="329"/>
                  </a:cubicBezTo>
                  <a:cubicBezTo>
                    <a:pt x="17878" y="512"/>
                    <a:pt x="17968" y="662"/>
                    <a:pt x="18097" y="662"/>
                  </a:cubicBezTo>
                  <a:cubicBezTo>
                    <a:pt x="18226" y="662"/>
                    <a:pt x="18344" y="512"/>
                    <a:pt x="18361" y="329"/>
                  </a:cubicBezTo>
                  <a:cubicBezTo>
                    <a:pt x="18377" y="147"/>
                    <a:pt x="18287" y="0"/>
                    <a:pt x="18159" y="0"/>
                  </a:cubicBezTo>
                  <a:close/>
                  <a:moveTo>
                    <a:pt x="18721" y="0"/>
                  </a:moveTo>
                  <a:cubicBezTo>
                    <a:pt x="18593" y="0"/>
                    <a:pt x="18476" y="147"/>
                    <a:pt x="18460" y="329"/>
                  </a:cubicBezTo>
                  <a:cubicBezTo>
                    <a:pt x="18444" y="512"/>
                    <a:pt x="18535" y="662"/>
                    <a:pt x="18664" y="662"/>
                  </a:cubicBezTo>
                  <a:cubicBezTo>
                    <a:pt x="18793" y="662"/>
                    <a:pt x="18910" y="512"/>
                    <a:pt x="18925" y="329"/>
                  </a:cubicBezTo>
                  <a:cubicBezTo>
                    <a:pt x="18940" y="147"/>
                    <a:pt x="18849" y="0"/>
                    <a:pt x="18721" y="0"/>
                  </a:cubicBezTo>
                  <a:close/>
                  <a:moveTo>
                    <a:pt x="19293" y="0"/>
                  </a:moveTo>
                  <a:cubicBezTo>
                    <a:pt x="19166" y="0"/>
                    <a:pt x="19050" y="147"/>
                    <a:pt x="19035" y="329"/>
                  </a:cubicBezTo>
                  <a:cubicBezTo>
                    <a:pt x="19020" y="512"/>
                    <a:pt x="19113" y="662"/>
                    <a:pt x="19242" y="662"/>
                  </a:cubicBezTo>
                  <a:cubicBezTo>
                    <a:pt x="19371" y="662"/>
                    <a:pt x="19487" y="512"/>
                    <a:pt x="19500" y="329"/>
                  </a:cubicBezTo>
                  <a:cubicBezTo>
                    <a:pt x="19514" y="147"/>
                    <a:pt x="19421" y="0"/>
                    <a:pt x="19293" y="0"/>
                  </a:cubicBezTo>
                  <a:close/>
                  <a:moveTo>
                    <a:pt x="19856" y="0"/>
                  </a:moveTo>
                  <a:cubicBezTo>
                    <a:pt x="19728" y="0"/>
                    <a:pt x="19613" y="147"/>
                    <a:pt x="19600" y="329"/>
                  </a:cubicBezTo>
                  <a:cubicBezTo>
                    <a:pt x="19586" y="512"/>
                    <a:pt x="19680" y="662"/>
                    <a:pt x="19809" y="662"/>
                  </a:cubicBezTo>
                  <a:cubicBezTo>
                    <a:pt x="19938" y="662"/>
                    <a:pt x="20053" y="512"/>
                    <a:pt x="20065" y="329"/>
                  </a:cubicBezTo>
                  <a:cubicBezTo>
                    <a:pt x="20077" y="147"/>
                    <a:pt x="19984" y="0"/>
                    <a:pt x="19856" y="0"/>
                  </a:cubicBezTo>
                  <a:close/>
                  <a:moveTo>
                    <a:pt x="16937" y="810"/>
                  </a:moveTo>
                  <a:cubicBezTo>
                    <a:pt x="16808" y="810"/>
                    <a:pt x="16686" y="961"/>
                    <a:pt x="16665" y="1147"/>
                  </a:cubicBezTo>
                  <a:cubicBezTo>
                    <a:pt x="16644" y="1335"/>
                    <a:pt x="16733" y="1487"/>
                    <a:pt x="16863" y="1487"/>
                  </a:cubicBezTo>
                  <a:cubicBezTo>
                    <a:pt x="16994" y="1487"/>
                    <a:pt x="17115" y="1335"/>
                    <a:pt x="17135" y="1147"/>
                  </a:cubicBezTo>
                  <a:cubicBezTo>
                    <a:pt x="17155" y="961"/>
                    <a:pt x="17066" y="810"/>
                    <a:pt x="16937" y="810"/>
                  </a:cubicBezTo>
                  <a:close/>
                  <a:moveTo>
                    <a:pt x="17509" y="810"/>
                  </a:moveTo>
                  <a:cubicBezTo>
                    <a:pt x="17380" y="810"/>
                    <a:pt x="17260" y="961"/>
                    <a:pt x="17240" y="1147"/>
                  </a:cubicBezTo>
                  <a:cubicBezTo>
                    <a:pt x="17220" y="1335"/>
                    <a:pt x="17310" y="1487"/>
                    <a:pt x="17441" y="1487"/>
                  </a:cubicBezTo>
                  <a:cubicBezTo>
                    <a:pt x="17571" y="1487"/>
                    <a:pt x="17692" y="1335"/>
                    <a:pt x="17711" y="1147"/>
                  </a:cubicBezTo>
                  <a:cubicBezTo>
                    <a:pt x="17729" y="961"/>
                    <a:pt x="17639" y="810"/>
                    <a:pt x="17509" y="810"/>
                  </a:cubicBezTo>
                  <a:close/>
                  <a:moveTo>
                    <a:pt x="18081" y="810"/>
                  </a:moveTo>
                  <a:cubicBezTo>
                    <a:pt x="17952" y="810"/>
                    <a:pt x="17833" y="961"/>
                    <a:pt x="17815" y="1147"/>
                  </a:cubicBezTo>
                  <a:cubicBezTo>
                    <a:pt x="17796" y="1335"/>
                    <a:pt x="17888" y="1487"/>
                    <a:pt x="18018" y="1487"/>
                  </a:cubicBezTo>
                  <a:cubicBezTo>
                    <a:pt x="18149" y="1487"/>
                    <a:pt x="18268" y="1335"/>
                    <a:pt x="18285" y="1147"/>
                  </a:cubicBezTo>
                  <a:cubicBezTo>
                    <a:pt x="18302" y="961"/>
                    <a:pt x="18211" y="810"/>
                    <a:pt x="18081" y="810"/>
                  </a:cubicBezTo>
                  <a:close/>
                  <a:moveTo>
                    <a:pt x="18654" y="810"/>
                  </a:moveTo>
                  <a:cubicBezTo>
                    <a:pt x="18524" y="810"/>
                    <a:pt x="18406" y="961"/>
                    <a:pt x="18390" y="1147"/>
                  </a:cubicBezTo>
                  <a:cubicBezTo>
                    <a:pt x="18373" y="1335"/>
                    <a:pt x="18465" y="1487"/>
                    <a:pt x="18595" y="1487"/>
                  </a:cubicBezTo>
                  <a:cubicBezTo>
                    <a:pt x="18726" y="1487"/>
                    <a:pt x="18845" y="1335"/>
                    <a:pt x="18860" y="1147"/>
                  </a:cubicBezTo>
                  <a:cubicBezTo>
                    <a:pt x="18876" y="961"/>
                    <a:pt x="18783" y="810"/>
                    <a:pt x="18654" y="810"/>
                  </a:cubicBezTo>
                  <a:close/>
                  <a:moveTo>
                    <a:pt x="19226" y="810"/>
                  </a:moveTo>
                  <a:cubicBezTo>
                    <a:pt x="19097" y="810"/>
                    <a:pt x="18980" y="961"/>
                    <a:pt x="18964" y="1147"/>
                  </a:cubicBezTo>
                  <a:cubicBezTo>
                    <a:pt x="18949" y="1335"/>
                    <a:pt x="19043" y="1487"/>
                    <a:pt x="19173" y="1487"/>
                  </a:cubicBezTo>
                  <a:cubicBezTo>
                    <a:pt x="19304" y="1487"/>
                    <a:pt x="19421" y="1335"/>
                    <a:pt x="19435" y="1147"/>
                  </a:cubicBezTo>
                  <a:cubicBezTo>
                    <a:pt x="19449" y="961"/>
                    <a:pt x="19355" y="810"/>
                    <a:pt x="19226" y="810"/>
                  </a:cubicBezTo>
                  <a:close/>
                  <a:moveTo>
                    <a:pt x="19799" y="810"/>
                  </a:moveTo>
                  <a:cubicBezTo>
                    <a:pt x="19669" y="810"/>
                    <a:pt x="19553" y="961"/>
                    <a:pt x="19539" y="1147"/>
                  </a:cubicBezTo>
                  <a:cubicBezTo>
                    <a:pt x="19526" y="1335"/>
                    <a:pt x="19620" y="1487"/>
                    <a:pt x="19751" y="1487"/>
                  </a:cubicBezTo>
                  <a:cubicBezTo>
                    <a:pt x="19881" y="1487"/>
                    <a:pt x="19997" y="1335"/>
                    <a:pt x="20010" y="1147"/>
                  </a:cubicBezTo>
                  <a:cubicBezTo>
                    <a:pt x="20022" y="961"/>
                    <a:pt x="19928" y="810"/>
                    <a:pt x="19799" y="810"/>
                  </a:cubicBezTo>
                  <a:close/>
                  <a:moveTo>
                    <a:pt x="15686" y="1646"/>
                  </a:moveTo>
                  <a:cubicBezTo>
                    <a:pt x="15555" y="1646"/>
                    <a:pt x="15429" y="1800"/>
                    <a:pt x="15405" y="1990"/>
                  </a:cubicBezTo>
                  <a:cubicBezTo>
                    <a:pt x="15380" y="2182"/>
                    <a:pt x="15467" y="2337"/>
                    <a:pt x="15599" y="2337"/>
                  </a:cubicBezTo>
                  <a:cubicBezTo>
                    <a:pt x="15731" y="2337"/>
                    <a:pt x="15857" y="2182"/>
                    <a:pt x="15880" y="1990"/>
                  </a:cubicBezTo>
                  <a:cubicBezTo>
                    <a:pt x="15903" y="1800"/>
                    <a:pt x="15816" y="1646"/>
                    <a:pt x="15686" y="1646"/>
                  </a:cubicBezTo>
                  <a:close/>
                  <a:moveTo>
                    <a:pt x="16258" y="1646"/>
                  </a:moveTo>
                  <a:cubicBezTo>
                    <a:pt x="16127" y="1646"/>
                    <a:pt x="16002" y="1800"/>
                    <a:pt x="15979" y="1990"/>
                  </a:cubicBezTo>
                  <a:cubicBezTo>
                    <a:pt x="15956" y="2182"/>
                    <a:pt x="16045" y="2337"/>
                    <a:pt x="16177" y="2337"/>
                  </a:cubicBezTo>
                  <a:cubicBezTo>
                    <a:pt x="16308" y="2337"/>
                    <a:pt x="16433" y="2182"/>
                    <a:pt x="16455" y="1990"/>
                  </a:cubicBezTo>
                  <a:cubicBezTo>
                    <a:pt x="16477" y="1800"/>
                    <a:pt x="16388" y="1646"/>
                    <a:pt x="16258" y="1646"/>
                  </a:cubicBezTo>
                  <a:close/>
                  <a:moveTo>
                    <a:pt x="16840" y="1646"/>
                  </a:moveTo>
                  <a:cubicBezTo>
                    <a:pt x="16709" y="1646"/>
                    <a:pt x="16586" y="1800"/>
                    <a:pt x="16564" y="1990"/>
                  </a:cubicBezTo>
                  <a:cubicBezTo>
                    <a:pt x="16543" y="2182"/>
                    <a:pt x="16632" y="2337"/>
                    <a:pt x="16764" y="2337"/>
                  </a:cubicBezTo>
                  <a:cubicBezTo>
                    <a:pt x="16896" y="2337"/>
                    <a:pt x="17019" y="2182"/>
                    <a:pt x="17040" y="1990"/>
                  </a:cubicBezTo>
                  <a:cubicBezTo>
                    <a:pt x="17060" y="1800"/>
                    <a:pt x="16970" y="1646"/>
                    <a:pt x="16840" y="1646"/>
                  </a:cubicBezTo>
                  <a:close/>
                  <a:moveTo>
                    <a:pt x="17422" y="1646"/>
                  </a:moveTo>
                  <a:cubicBezTo>
                    <a:pt x="17291" y="1646"/>
                    <a:pt x="17169" y="1800"/>
                    <a:pt x="17149" y="1990"/>
                  </a:cubicBezTo>
                  <a:cubicBezTo>
                    <a:pt x="17129" y="2182"/>
                    <a:pt x="17220" y="2337"/>
                    <a:pt x="17352" y="2337"/>
                  </a:cubicBezTo>
                  <a:cubicBezTo>
                    <a:pt x="17484" y="2337"/>
                    <a:pt x="17606" y="2182"/>
                    <a:pt x="17625" y="1990"/>
                  </a:cubicBezTo>
                  <a:cubicBezTo>
                    <a:pt x="17644" y="1800"/>
                    <a:pt x="17553" y="1646"/>
                    <a:pt x="17422" y="1646"/>
                  </a:cubicBezTo>
                  <a:close/>
                  <a:moveTo>
                    <a:pt x="18004" y="1646"/>
                  </a:moveTo>
                  <a:cubicBezTo>
                    <a:pt x="17874" y="1646"/>
                    <a:pt x="17753" y="1800"/>
                    <a:pt x="17734" y="1990"/>
                  </a:cubicBezTo>
                  <a:cubicBezTo>
                    <a:pt x="17716" y="2182"/>
                    <a:pt x="17808" y="2337"/>
                    <a:pt x="17940" y="2337"/>
                  </a:cubicBezTo>
                  <a:cubicBezTo>
                    <a:pt x="18071" y="2337"/>
                    <a:pt x="18192" y="2182"/>
                    <a:pt x="18210" y="1990"/>
                  </a:cubicBezTo>
                  <a:cubicBezTo>
                    <a:pt x="18227" y="1800"/>
                    <a:pt x="18135" y="1646"/>
                    <a:pt x="18004" y="1646"/>
                  </a:cubicBezTo>
                  <a:close/>
                  <a:moveTo>
                    <a:pt x="18587" y="1646"/>
                  </a:moveTo>
                  <a:cubicBezTo>
                    <a:pt x="18456" y="1646"/>
                    <a:pt x="18336" y="1800"/>
                    <a:pt x="18319" y="1990"/>
                  </a:cubicBezTo>
                  <a:cubicBezTo>
                    <a:pt x="18302" y="2182"/>
                    <a:pt x="18395" y="2337"/>
                    <a:pt x="18527" y="2337"/>
                  </a:cubicBezTo>
                  <a:cubicBezTo>
                    <a:pt x="18659" y="2337"/>
                    <a:pt x="18779" y="2182"/>
                    <a:pt x="18795" y="1990"/>
                  </a:cubicBezTo>
                  <a:cubicBezTo>
                    <a:pt x="18811" y="1800"/>
                    <a:pt x="18717" y="1646"/>
                    <a:pt x="18587" y="1646"/>
                  </a:cubicBezTo>
                  <a:close/>
                  <a:moveTo>
                    <a:pt x="19159" y="1646"/>
                  </a:moveTo>
                  <a:cubicBezTo>
                    <a:pt x="19028" y="1646"/>
                    <a:pt x="18909" y="1800"/>
                    <a:pt x="18894" y="1990"/>
                  </a:cubicBezTo>
                  <a:cubicBezTo>
                    <a:pt x="18878" y="2182"/>
                    <a:pt x="18972" y="2337"/>
                    <a:pt x="19104" y="2337"/>
                  </a:cubicBezTo>
                  <a:cubicBezTo>
                    <a:pt x="19236" y="2337"/>
                    <a:pt x="19355" y="2182"/>
                    <a:pt x="19369" y="1990"/>
                  </a:cubicBezTo>
                  <a:cubicBezTo>
                    <a:pt x="19384" y="1800"/>
                    <a:pt x="19289" y="1646"/>
                    <a:pt x="19159" y="1646"/>
                  </a:cubicBezTo>
                  <a:close/>
                  <a:moveTo>
                    <a:pt x="19741" y="1646"/>
                  </a:moveTo>
                  <a:cubicBezTo>
                    <a:pt x="19610" y="1646"/>
                    <a:pt x="19493" y="1800"/>
                    <a:pt x="19479" y="1990"/>
                  </a:cubicBezTo>
                  <a:cubicBezTo>
                    <a:pt x="19465" y="2182"/>
                    <a:pt x="19560" y="2337"/>
                    <a:pt x="19692" y="2337"/>
                  </a:cubicBezTo>
                  <a:cubicBezTo>
                    <a:pt x="19824" y="2337"/>
                    <a:pt x="19942" y="2182"/>
                    <a:pt x="19955" y="1990"/>
                  </a:cubicBezTo>
                  <a:cubicBezTo>
                    <a:pt x="19968" y="1800"/>
                    <a:pt x="19872" y="1646"/>
                    <a:pt x="19741" y="1646"/>
                  </a:cubicBezTo>
                  <a:close/>
                  <a:moveTo>
                    <a:pt x="20323" y="1646"/>
                  </a:moveTo>
                  <a:cubicBezTo>
                    <a:pt x="20193" y="1646"/>
                    <a:pt x="20077" y="1800"/>
                    <a:pt x="20064" y="1990"/>
                  </a:cubicBezTo>
                  <a:cubicBezTo>
                    <a:pt x="20052" y="2182"/>
                    <a:pt x="20148" y="2337"/>
                    <a:pt x="20280" y="2337"/>
                  </a:cubicBezTo>
                  <a:cubicBezTo>
                    <a:pt x="20412" y="2337"/>
                    <a:pt x="20528" y="2182"/>
                    <a:pt x="20540" y="1990"/>
                  </a:cubicBezTo>
                  <a:cubicBezTo>
                    <a:pt x="20551" y="1800"/>
                    <a:pt x="20454" y="1646"/>
                    <a:pt x="20323" y="1646"/>
                  </a:cubicBezTo>
                  <a:close/>
                  <a:moveTo>
                    <a:pt x="20906" y="1646"/>
                  </a:moveTo>
                  <a:cubicBezTo>
                    <a:pt x="20775" y="1646"/>
                    <a:pt x="20660" y="1800"/>
                    <a:pt x="20649" y="1990"/>
                  </a:cubicBezTo>
                  <a:cubicBezTo>
                    <a:pt x="20638" y="2182"/>
                    <a:pt x="20736" y="2337"/>
                    <a:pt x="20868" y="2337"/>
                  </a:cubicBezTo>
                  <a:cubicBezTo>
                    <a:pt x="21000" y="2337"/>
                    <a:pt x="21114" y="2182"/>
                    <a:pt x="21124" y="1990"/>
                  </a:cubicBezTo>
                  <a:cubicBezTo>
                    <a:pt x="21134" y="1800"/>
                    <a:pt x="21036" y="1646"/>
                    <a:pt x="20906" y="1646"/>
                  </a:cubicBezTo>
                  <a:close/>
                  <a:moveTo>
                    <a:pt x="8535" y="2482"/>
                  </a:moveTo>
                  <a:cubicBezTo>
                    <a:pt x="8403" y="2482"/>
                    <a:pt x="8261" y="2639"/>
                    <a:pt x="8218" y="2834"/>
                  </a:cubicBezTo>
                  <a:cubicBezTo>
                    <a:pt x="8174" y="3029"/>
                    <a:pt x="8247" y="3189"/>
                    <a:pt x="8380" y="3189"/>
                  </a:cubicBezTo>
                  <a:cubicBezTo>
                    <a:pt x="8514" y="3189"/>
                    <a:pt x="8657" y="3029"/>
                    <a:pt x="8699" y="2834"/>
                  </a:cubicBezTo>
                  <a:cubicBezTo>
                    <a:pt x="8741" y="2639"/>
                    <a:pt x="8667" y="2482"/>
                    <a:pt x="8535" y="2482"/>
                  </a:cubicBezTo>
                  <a:close/>
                  <a:moveTo>
                    <a:pt x="9127" y="2482"/>
                  </a:moveTo>
                  <a:cubicBezTo>
                    <a:pt x="8995" y="2482"/>
                    <a:pt x="8854" y="2639"/>
                    <a:pt x="8812" y="2834"/>
                  </a:cubicBezTo>
                  <a:cubicBezTo>
                    <a:pt x="8770" y="3029"/>
                    <a:pt x="8844" y="3189"/>
                    <a:pt x="8978" y="3189"/>
                  </a:cubicBezTo>
                  <a:cubicBezTo>
                    <a:pt x="9111" y="3189"/>
                    <a:pt x="9253" y="3029"/>
                    <a:pt x="9293" y="2834"/>
                  </a:cubicBezTo>
                  <a:cubicBezTo>
                    <a:pt x="9334" y="2639"/>
                    <a:pt x="9259" y="2482"/>
                    <a:pt x="9127" y="2482"/>
                  </a:cubicBezTo>
                  <a:close/>
                  <a:moveTo>
                    <a:pt x="9709" y="2482"/>
                  </a:moveTo>
                  <a:cubicBezTo>
                    <a:pt x="9576" y="2482"/>
                    <a:pt x="9437" y="2639"/>
                    <a:pt x="9397" y="2834"/>
                  </a:cubicBezTo>
                  <a:cubicBezTo>
                    <a:pt x="9356" y="3029"/>
                    <a:pt x="9431" y="3189"/>
                    <a:pt x="9565" y="3189"/>
                  </a:cubicBezTo>
                  <a:cubicBezTo>
                    <a:pt x="9698" y="3189"/>
                    <a:pt x="9839" y="3029"/>
                    <a:pt x="9878" y="2834"/>
                  </a:cubicBezTo>
                  <a:cubicBezTo>
                    <a:pt x="9917" y="2639"/>
                    <a:pt x="9841" y="2482"/>
                    <a:pt x="9709" y="2482"/>
                  </a:cubicBezTo>
                  <a:close/>
                  <a:moveTo>
                    <a:pt x="10301" y="2482"/>
                  </a:moveTo>
                  <a:cubicBezTo>
                    <a:pt x="10168" y="2482"/>
                    <a:pt x="10030" y="2639"/>
                    <a:pt x="9991" y="2834"/>
                  </a:cubicBezTo>
                  <a:cubicBezTo>
                    <a:pt x="9953" y="3029"/>
                    <a:pt x="10029" y="3189"/>
                    <a:pt x="10162" y="3189"/>
                  </a:cubicBezTo>
                  <a:cubicBezTo>
                    <a:pt x="10296" y="3189"/>
                    <a:pt x="10435" y="3029"/>
                    <a:pt x="10472" y="2834"/>
                  </a:cubicBezTo>
                  <a:cubicBezTo>
                    <a:pt x="10510" y="2639"/>
                    <a:pt x="10433" y="2482"/>
                    <a:pt x="10301" y="2482"/>
                  </a:cubicBezTo>
                  <a:close/>
                  <a:moveTo>
                    <a:pt x="10882" y="2482"/>
                  </a:moveTo>
                  <a:cubicBezTo>
                    <a:pt x="10750" y="2482"/>
                    <a:pt x="10613" y="2639"/>
                    <a:pt x="10576" y="2834"/>
                  </a:cubicBezTo>
                  <a:cubicBezTo>
                    <a:pt x="10538" y="3029"/>
                    <a:pt x="10617" y="3189"/>
                    <a:pt x="10750" y="3189"/>
                  </a:cubicBezTo>
                  <a:cubicBezTo>
                    <a:pt x="10883" y="3189"/>
                    <a:pt x="11021" y="3029"/>
                    <a:pt x="11057" y="2834"/>
                  </a:cubicBezTo>
                  <a:cubicBezTo>
                    <a:pt x="11093" y="2639"/>
                    <a:pt x="11015" y="2482"/>
                    <a:pt x="10882" y="2482"/>
                  </a:cubicBezTo>
                  <a:close/>
                  <a:moveTo>
                    <a:pt x="11474" y="2482"/>
                  </a:moveTo>
                  <a:cubicBezTo>
                    <a:pt x="11342" y="2482"/>
                    <a:pt x="11206" y="2639"/>
                    <a:pt x="11170" y="2834"/>
                  </a:cubicBezTo>
                  <a:cubicBezTo>
                    <a:pt x="11135" y="3029"/>
                    <a:pt x="11214" y="3189"/>
                    <a:pt x="11347" y="3189"/>
                  </a:cubicBezTo>
                  <a:cubicBezTo>
                    <a:pt x="11481" y="3189"/>
                    <a:pt x="11617" y="3029"/>
                    <a:pt x="11651" y="2834"/>
                  </a:cubicBezTo>
                  <a:cubicBezTo>
                    <a:pt x="11686" y="2639"/>
                    <a:pt x="11606" y="2482"/>
                    <a:pt x="11474" y="2482"/>
                  </a:cubicBezTo>
                  <a:close/>
                  <a:moveTo>
                    <a:pt x="14986" y="2482"/>
                  </a:moveTo>
                  <a:cubicBezTo>
                    <a:pt x="14854" y="2482"/>
                    <a:pt x="14725" y="2639"/>
                    <a:pt x="14699" y="2834"/>
                  </a:cubicBezTo>
                  <a:cubicBezTo>
                    <a:pt x="14672" y="3029"/>
                    <a:pt x="14759" y="3189"/>
                    <a:pt x="14892" y="3189"/>
                  </a:cubicBezTo>
                  <a:cubicBezTo>
                    <a:pt x="15026" y="3189"/>
                    <a:pt x="15155" y="3029"/>
                    <a:pt x="15180" y="2834"/>
                  </a:cubicBezTo>
                  <a:cubicBezTo>
                    <a:pt x="15205" y="2639"/>
                    <a:pt x="15118" y="2482"/>
                    <a:pt x="14986" y="2482"/>
                  </a:cubicBezTo>
                  <a:close/>
                  <a:moveTo>
                    <a:pt x="15578" y="2482"/>
                  </a:moveTo>
                  <a:cubicBezTo>
                    <a:pt x="15446" y="2482"/>
                    <a:pt x="15319" y="2639"/>
                    <a:pt x="15294" y="2834"/>
                  </a:cubicBezTo>
                  <a:cubicBezTo>
                    <a:pt x="15269" y="3029"/>
                    <a:pt x="15356" y="3189"/>
                    <a:pt x="15490" y="3189"/>
                  </a:cubicBezTo>
                  <a:cubicBezTo>
                    <a:pt x="15623" y="3189"/>
                    <a:pt x="15751" y="3029"/>
                    <a:pt x="15775" y="2834"/>
                  </a:cubicBezTo>
                  <a:cubicBezTo>
                    <a:pt x="15799" y="2639"/>
                    <a:pt x="15711" y="2482"/>
                    <a:pt x="15578" y="2482"/>
                  </a:cubicBezTo>
                  <a:close/>
                  <a:moveTo>
                    <a:pt x="16161" y="2482"/>
                  </a:moveTo>
                  <a:cubicBezTo>
                    <a:pt x="16028" y="2482"/>
                    <a:pt x="15902" y="2639"/>
                    <a:pt x="15879" y="2834"/>
                  </a:cubicBezTo>
                  <a:cubicBezTo>
                    <a:pt x="15855" y="3029"/>
                    <a:pt x="15944" y="3189"/>
                    <a:pt x="16078" y="3189"/>
                  </a:cubicBezTo>
                  <a:cubicBezTo>
                    <a:pt x="16211" y="3189"/>
                    <a:pt x="16337" y="3029"/>
                    <a:pt x="16360" y="2834"/>
                  </a:cubicBezTo>
                  <a:cubicBezTo>
                    <a:pt x="16382" y="2639"/>
                    <a:pt x="16293" y="2482"/>
                    <a:pt x="16161" y="2482"/>
                  </a:cubicBezTo>
                  <a:close/>
                  <a:moveTo>
                    <a:pt x="16752" y="2482"/>
                  </a:moveTo>
                  <a:cubicBezTo>
                    <a:pt x="16620" y="2482"/>
                    <a:pt x="16496" y="2639"/>
                    <a:pt x="16474" y="2834"/>
                  </a:cubicBezTo>
                  <a:cubicBezTo>
                    <a:pt x="16452" y="3029"/>
                    <a:pt x="16542" y="3189"/>
                    <a:pt x="16675" y="3189"/>
                  </a:cubicBezTo>
                  <a:cubicBezTo>
                    <a:pt x="16809" y="3189"/>
                    <a:pt x="16934" y="3029"/>
                    <a:pt x="16955" y="2834"/>
                  </a:cubicBezTo>
                  <a:cubicBezTo>
                    <a:pt x="16975" y="2639"/>
                    <a:pt x="16885" y="2482"/>
                    <a:pt x="16752" y="2482"/>
                  </a:cubicBezTo>
                  <a:close/>
                  <a:moveTo>
                    <a:pt x="17335" y="2482"/>
                  </a:moveTo>
                  <a:cubicBezTo>
                    <a:pt x="17203" y="2482"/>
                    <a:pt x="17079" y="2639"/>
                    <a:pt x="17058" y="2834"/>
                  </a:cubicBezTo>
                  <a:cubicBezTo>
                    <a:pt x="17038" y="3029"/>
                    <a:pt x="17130" y="3189"/>
                    <a:pt x="17263" y="3189"/>
                  </a:cubicBezTo>
                  <a:cubicBezTo>
                    <a:pt x="17396" y="3189"/>
                    <a:pt x="17520" y="3029"/>
                    <a:pt x="17540" y="2834"/>
                  </a:cubicBezTo>
                  <a:cubicBezTo>
                    <a:pt x="17559" y="2639"/>
                    <a:pt x="17467" y="2482"/>
                    <a:pt x="17335" y="2482"/>
                  </a:cubicBezTo>
                  <a:close/>
                  <a:moveTo>
                    <a:pt x="17927" y="2482"/>
                  </a:moveTo>
                  <a:cubicBezTo>
                    <a:pt x="17795" y="2482"/>
                    <a:pt x="17672" y="2639"/>
                    <a:pt x="17653" y="2834"/>
                  </a:cubicBezTo>
                  <a:cubicBezTo>
                    <a:pt x="17634" y="3029"/>
                    <a:pt x="17727" y="3189"/>
                    <a:pt x="17861" y="3189"/>
                  </a:cubicBezTo>
                  <a:cubicBezTo>
                    <a:pt x="17994" y="3189"/>
                    <a:pt x="18117" y="3029"/>
                    <a:pt x="18135" y="2834"/>
                  </a:cubicBezTo>
                  <a:cubicBezTo>
                    <a:pt x="18152" y="2639"/>
                    <a:pt x="18059" y="2482"/>
                    <a:pt x="17927" y="2482"/>
                  </a:cubicBezTo>
                  <a:close/>
                  <a:moveTo>
                    <a:pt x="18509" y="2482"/>
                  </a:moveTo>
                  <a:cubicBezTo>
                    <a:pt x="18377" y="2482"/>
                    <a:pt x="18256" y="2639"/>
                    <a:pt x="18238" y="2834"/>
                  </a:cubicBezTo>
                  <a:cubicBezTo>
                    <a:pt x="18221" y="3029"/>
                    <a:pt x="18315" y="3189"/>
                    <a:pt x="18448" y="3189"/>
                  </a:cubicBezTo>
                  <a:cubicBezTo>
                    <a:pt x="18582" y="3189"/>
                    <a:pt x="18703" y="3029"/>
                    <a:pt x="18719" y="2834"/>
                  </a:cubicBezTo>
                  <a:cubicBezTo>
                    <a:pt x="18736" y="2639"/>
                    <a:pt x="18642" y="2482"/>
                    <a:pt x="18509" y="2482"/>
                  </a:cubicBezTo>
                  <a:close/>
                  <a:moveTo>
                    <a:pt x="19102" y="2482"/>
                  </a:moveTo>
                  <a:cubicBezTo>
                    <a:pt x="18969" y="2482"/>
                    <a:pt x="18849" y="2639"/>
                    <a:pt x="18834" y="2834"/>
                  </a:cubicBezTo>
                  <a:cubicBezTo>
                    <a:pt x="18818" y="3029"/>
                    <a:pt x="18913" y="3189"/>
                    <a:pt x="19046" y="3189"/>
                  </a:cubicBezTo>
                  <a:cubicBezTo>
                    <a:pt x="19180" y="3189"/>
                    <a:pt x="19300" y="3029"/>
                    <a:pt x="19315" y="2834"/>
                  </a:cubicBezTo>
                  <a:cubicBezTo>
                    <a:pt x="19329" y="2639"/>
                    <a:pt x="19234" y="2482"/>
                    <a:pt x="19102" y="2482"/>
                  </a:cubicBezTo>
                  <a:close/>
                  <a:moveTo>
                    <a:pt x="19684" y="2482"/>
                  </a:moveTo>
                  <a:cubicBezTo>
                    <a:pt x="19551" y="2482"/>
                    <a:pt x="19433" y="2639"/>
                    <a:pt x="19419" y="2834"/>
                  </a:cubicBezTo>
                  <a:cubicBezTo>
                    <a:pt x="19404" y="3029"/>
                    <a:pt x="19500" y="3189"/>
                    <a:pt x="19634" y="3189"/>
                  </a:cubicBezTo>
                  <a:cubicBezTo>
                    <a:pt x="19767" y="3189"/>
                    <a:pt x="19886" y="3029"/>
                    <a:pt x="19900" y="2834"/>
                  </a:cubicBezTo>
                  <a:cubicBezTo>
                    <a:pt x="19913" y="2639"/>
                    <a:pt x="19816" y="2482"/>
                    <a:pt x="19684" y="2482"/>
                  </a:cubicBezTo>
                  <a:close/>
                  <a:moveTo>
                    <a:pt x="20266" y="2482"/>
                  </a:moveTo>
                  <a:cubicBezTo>
                    <a:pt x="20134" y="2482"/>
                    <a:pt x="20016" y="2639"/>
                    <a:pt x="20004" y="2834"/>
                  </a:cubicBezTo>
                  <a:cubicBezTo>
                    <a:pt x="19991" y="3029"/>
                    <a:pt x="20088" y="3189"/>
                    <a:pt x="20222" y="3189"/>
                  </a:cubicBezTo>
                  <a:cubicBezTo>
                    <a:pt x="20355" y="3189"/>
                    <a:pt x="20473" y="3029"/>
                    <a:pt x="20485" y="2834"/>
                  </a:cubicBezTo>
                  <a:cubicBezTo>
                    <a:pt x="20496" y="2639"/>
                    <a:pt x="20398" y="2482"/>
                    <a:pt x="20266" y="2482"/>
                  </a:cubicBezTo>
                  <a:close/>
                  <a:moveTo>
                    <a:pt x="7757" y="3368"/>
                  </a:moveTo>
                  <a:cubicBezTo>
                    <a:pt x="7623" y="3368"/>
                    <a:pt x="7477" y="3529"/>
                    <a:pt x="7432" y="3728"/>
                  </a:cubicBezTo>
                  <a:cubicBezTo>
                    <a:pt x="7386" y="3928"/>
                    <a:pt x="7458" y="4091"/>
                    <a:pt x="7593" y="4091"/>
                  </a:cubicBezTo>
                  <a:cubicBezTo>
                    <a:pt x="7728" y="4091"/>
                    <a:pt x="7874" y="3928"/>
                    <a:pt x="7918" y="3728"/>
                  </a:cubicBezTo>
                  <a:cubicBezTo>
                    <a:pt x="7963" y="3529"/>
                    <a:pt x="7890" y="3368"/>
                    <a:pt x="7757" y="3368"/>
                  </a:cubicBezTo>
                  <a:close/>
                  <a:moveTo>
                    <a:pt x="8348" y="3368"/>
                  </a:moveTo>
                  <a:cubicBezTo>
                    <a:pt x="8214" y="3368"/>
                    <a:pt x="8070" y="3529"/>
                    <a:pt x="8026" y="3728"/>
                  </a:cubicBezTo>
                  <a:cubicBezTo>
                    <a:pt x="7982" y="3928"/>
                    <a:pt x="8055" y="4091"/>
                    <a:pt x="8190" y="4091"/>
                  </a:cubicBezTo>
                  <a:cubicBezTo>
                    <a:pt x="8325" y="4091"/>
                    <a:pt x="8470" y="3928"/>
                    <a:pt x="8513" y="3728"/>
                  </a:cubicBezTo>
                  <a:cubicBezTo>
                    <a:pt x="8556" y="3529"/>
                    <a:pt x="8482" y="3368"/>
                    <a:pt x="8348" y="3368"/>
                  </a:cubicBezTo>
                  <a:close/>
                  <a:moveTo>
                    <a:pt x="8940" y="3368"/>
                  </a:moveTo>
                  <a:cubicBezTo>
                    <a:pt x="8806" y="3368"/>
                    <a:pt x="8663" y="3529"/>
                    <a:pt x="8621" y="3728"/>
                  </a:cubicBezTo>
                  <a:cubicBezTo>
                    <a:pt x="8578" y="3928"/>
                    <a:pt x="8653" y="4091"/>
                    <a:pt x="8787" y="4091"/>
                  </a:cubicBezTo>
                  <a:cubicBezTo>
                    <a:pt x="8923" y="4091"/>
                    <a:pt x="9066" y="3928"/>
                    <a:pt x="9108" y="3728"/>
                  </a:cubicBezTo>
                  <a:cubicBezTo>
                    <a:pt x="9149" y="3529"/>
                    <a:pt x="9074" y="3368"/>
                    <a:pt x="8940" y="3368"/>
                  </a:cubicBezTo>
                  <a:close/>
                  <a:moveTo>
                    <a:pt x="9532" y="3368"/>
                  </a:moveTo>
                  <a:cubicBezTo>
                    <a:pt x="9398" y="3368"/>
                    <a:pt x="9256" y="3529"/>
                    <a:pt x="9215" y="3728"/>
                  </a:cubicBezTo>
                  <a:cubicBezTo>
                    <a:pt x="9174" y="3928"/>
                    <a:pt x="9250" y="4091"/>
                    <a:pt x="9385" y="4091"/>
                  </a:cubicBezTo>
                  <a:cubicBezTo>
                    <a:pt x="9520" y="4091"/>
                    <a:pt x="9662" y="3928"/>
                    <a:pt x="9702" y="3728"/>
                  </a:cubicBezTo>
                  <a:cubicBezTo>
                    <a:pt x="9742" y="3529"/>
                    <a:pt x="9665" y="3368"/>
                    <a:pt x="9532" y="3368"/>
                  </a:cubicBezTo>
                  <a:close/>
                  <a:moveTo>
                    <a:pt x="10124" y="3368"/>
                  </a:moveTo>
                  <a:cubicBezTo>
                    <a:pt x="9990" y="3368"/>
                    <a:pt x="9849" y="3529"/>
                    <a:pt x="9810" y="3728"/>
                  </a:cubicBezTo>
                  <a:cubicBezTo>
                    <a:pt x="9770" y="3928"/>
                    <a:pt x="9847" y="4091"/>
                    <a:pt x="9982" y="4091"/>
                  </a:cubicBezTo>
                  <a:cubicBezTo>
                    <a:pt x="10117" y="4091"/>
                    <a:pt x="10258" y="3928"/>
                    <a:pt x="10297" y="3728"/>
                  </a:cubicBezTo>
                  <a:cubicBezTo>
                    <a:pt x="10335" y="3529"/>
                    <a:pt x="10257" y="3368"/>
                    <a:pt x="10124" y="3368"/>
                  </a:cubicBezTo>
                  <a:close/>
                  <a:moveTo>
                    <a:pt x="10716" y="3368"/>
                  </a:moveTo>
                  <a:cubicBezTo>
                    <a:pt x="10582" y="3368"/>
                    <a:pt x="10443" y="3529"/>
                    <a:pt x="10405" y="3728"/>
                  </a:cubicBezTo>
                  <a:cubicBezTo>
                    <a:pt x="10366" y="3928"/>
                    <a:pt x="10445" y="4091"/>
                    <a:pt x="10580" y="4091"/>
                  </a:cubicBezTo>
                  <a:cubicBezTo>
                    <a:pt x="10715" y="4091"/>
                    <a:pt x="10854" y="3928"/>
                    <a:pt x="10891" y="3728"/>
                  </a:cubicBezTo>
                  <a:cubicBezTo>
                    <a:pt x="10928" y="3529"/>
                    <a:pt x="10849" y="3368"/>
                    <a:pt x="10716" y="3368"/>
                  </a:cubicBezTo>
                  <a:close/>
                  <a:moveTo>
                    <a:pt x="11317" y="3368"/>
                  </a:moveTo>
                  <a:cubicBezTo>
                    <a:pt x="11183" y="3368"/>
                    <a:pt x="11046" y="3529"/>
                    <a:pt x="11009" y="3728"/>
                  </a:cubicBezTo>
                  <a:cubicBezTo>
                    <a:pt x="10973" y="3928"/>
                    <a:pt x="11052" y="4091"/>
                    <a:pt x="11187" y="4091"/>
                  </a:cubicBezTo>
                  <a:cubicBezTo>
                    <a:pt x="11322" y="4091"/>
                    <a:pt x="11460" y="3928"/>
                    <a:pt x="11496" y="3728"/>
                  </a:cubicBezTo>
                  <a:cubicBezTo>
                    <a:pt x="11531" y="3529"/>
                    <a:pt x="11451" y="3368"/>
                    <a:pt x="11317" y="3368"/>
                  </a:cubicBezTo>
                  <a:close/>
                  <a:moveTo>
                    <a:pt x="11909" y="3368"/>
                  </a:moveTo>
                  <a:cubicBezTo>
                    <a:pt x="11775" y="3368"/>
                    <a:pt x="11639" y="3529"/>
                    <a:pt x="11604" y="3728"/>
                  </a:cubicBezTo>
                  <a:cubicBezTo>
                    <a:pt x="11569" y="3928"/>
                    <a:pt x="11650" y="4091"/>
                    <a:pt x="11785" y="4091"/>
                  </a:cubicBezTo>
                  <a:cubicBezTo>
                    <a:pt x="11920" y="4091"/>
                    <a:pt x="12057" y="3928"/>
                    <a:pt x="12091" y="3728"/>
                  </a:cubicBezTo>
                  <a:cubicBezTo>
                    <a:pt x="12124" y="3529"/>
                    <a:pt x="12043" y="3368"/>
                    <a:pt x="11909" y="3368"/>
                  </a:cubicBezTo>
                  <a:close/>
                  <a:moveTo>
                    <a:pt x="12501" y="3368"/>
                  </a:moveTo>
                  <a:cubicBezTo>
                    <a:pt x="12368" y="3368"/>
                    <a:pt x="12232" y="3529"/>
                    <a:pt x="12199" y="3728"/>
                  </a:cubicBezTo>
                  <a:cubicBezTo>
                    <a:pt x="12165" y="3928"/>
                    <a:pt x="12248" y="4091"/>
                    <a:pt x="12383" y="4091"/>
                  </a:cubicBezTo>
                  <a:cubicBezTo>
                    <a:pt x="12518" y="4091"/>
                    <a:pt x="12653" y="3928"/>
                    <a:pt x="12685" y="3728"/>
                  </a:cubicBezTo>
                  <a:cubicBezTo>
                    <a:pt x="12718" y="3529"/>
                    <a:pt x="12635" y="3368"/>
                    <a:pt x="12501" y="3368"/>
                  </a:cubicBezTo>
                  <a:close/>
                  <a:moveTo>
                    <a:pt x="13093" y="3368"/>
                  </a:moveTo>
                  <a:cubicBezTo>
                    <a:pt x="12959" y="3368"/>
                    <a:pt x="12825" y="3529"/>
                    <a:pt x="12794" y="3728"/>
                  </a:cubicBezTo>
                  <a:cubicBezTo>
                    <a:pt x="12762" y="3928"/>
                    <a:pt x="12845" y="4091"/>
                    <a:pt x="12980" y="4091"/>
                  </a:cubicBezTo>
                  <a:cubicBezTo>
                    <a:pt x="13115" y="4091"/>
                    <a:pt x="13250" y="3928"/>
                    <a:pt x="13280" y="3728"/>
                  </a:cubicBezTo>
                  <a:cubicBezTo>
                    <a:pt x="13311" y="3529"/>
                    <a:pt x="13227" y="3368"/>
                    <a:pt x="13093" y="3368"/>
                  </a:cubicBezTo>
                  <a:close/>
                  <a:moveTo>
                    <a:pt x="13685" y="3368"/>
                  </a:moveTo>
                  <a:cubicBezTo>
                    <a:pt x="13551" y="3368"/>
                    <a:pt x="13419" y="3529"/>
                    <a:pt x="13388" y="3728"/>
                  </a:cubicBezTo>
                  <a:cubicBezTo>
                    <a:pt x="13358" y="3928"/>
                    <a:pt x="13443" y="4091"/>
                    <a:pt x="13578" y="4091"/>
                  </a:cubicBezTo>
                  <a:cubicBezTo>
                    <a:pt x="13713" y="4091"/>
                    <a:pt x="13846" y="3928"/>
                    <a:pt x="13875" y="3728"/>
                  </a:cubicBezTo>
                  <a:cubicBezTo>
                    <a:pt x="13904" y="3529"/>
                    <a:pt x="13819" y="3368"/>
                    <a:pt x="13685" y="3368"/>
                  </a:cubicBezTo>
                  <a:close/>
                  <a:moveTo>
                    <a:pt x="16063" y="3368"/>
                  </a:moveTo>
                  <a:cubicBezTo>
                    <a:pt x="15930" y="3368"/>
                    <a:pt x="15802" y="3529"/>
                    <a:pt x="15778" y="3728"/>
                  </a:cubicBezTo>
                  <a:cubicBezTo>
                    <a:pt x="15754" y="3928"/>
                    <a:pt x="15844" y="4091"/>
                    <a:pt x="15979" y="4091"/>
                  </a:cubicBezTo>
                  <a:cubicBezTo>
                    <a:pt x="16113" y="4091"/>
                    <a:pt x="16242" y="3928"/>
                    <a:pt x="16265" y="3728"/>
                  </a:cubicBezTo>
                  <a:cubicBezTo>
                    <a:pt x="16287" y="3529"/>
                    <a:pt x="16197" y="3368"/>
                    <a:pt x="16063" y="3368"/>
                  </a:cubicBezTo>
                  <a:close/>
                  <a:moveTo>
                    <a:pt x="16655" y="3368"/>
                  </a:moveTo>
                  <a:cubicBezTo>
                    <a:pt x="16521" y="3368"/>
                    <a:pt x="16395" y="3529"/>
                    <a:pt x="16373" y="3728"/>
                  </a:cubicBezTo>
                  <a:cubicBezTo>
                    <a:pt x="16350" y="3928"/>
                    <a:pt x="16441" y="4091"/>
                    <a:pt x="16576" y="4091"/>
                  </a:cubicBezTo>
                  <a:cubicBezTo>
                    <a:pt x="16711" y="4091"/>
                    <a:pt x="16838" y="3928"/>
                    <a:pt x="16859" y="3728"/>
                  </a:cubicBezTo>
                  <a:cubicBezTo>
                    <a:pt x="16881" y="3529"/>
                    <a:pt x="16789" y="3368"/>
                    <a:pt x="16655" y="3368"/>
                  </a:cubicBezTo>
                  <a:close/>
                  <a:moveTo>
                    <a:pt x="17248" y="3368"/>
                  </a:moveTo>
                  <a:cubicBezTo>
                    <a:pt x="17114" y="3368"/>
                    <a:pt x="16988" y="3529"/>
                    <a:pt x="16968" y="3728"/>
                  </a:cubicBezTo>
                  <a:cubicBezTo>
                    <a:pt x="16947" y="3928"/>
                    <a:pt x="17039" y="4091"/>
                    <a:pt x="17174" y="4091"/>
                  </a:cubicBezTo>
                  <a:cubicBezTo>
                    <a:pt x="17309" y="4091"/>
                    <a:pt x="17435" y="3928"/>
                    <a:pt x="17454" y="3728"/>
                  </a:cubicBezTo>
                  <a:cubicBezTo>
                    <a:pt x="17474" y="3529"/>
                    <a:pt x="17381" y="3368"/>
                    <a:pt x="17248" y="3368"/>
                  </a:cubicBezTo>
                  <a:close/>
                  <a:moveTo>
                    <a:pt x="17840" y="3368"/>
                  </a:moveTo>
                  <a:cubicBezTo>
                    <a:pt x="17706" y="3368"/>
                    <a:pt x="17582" y="3529"/>
                    <a:pt x="17563" y="3728"/>
                  </a:cubicBezTo>
                  <a:cubicBezTo>
                    <a:pt x="17543" y="3928"/>
                    <a:pt x="17637" y="4091"/>
                    <a:pt x="17772" y="4091"/>
                  </a:cubicBezTo>
                  <a:cubicBezTo>
                    <a:pt x="17907" y="4091"/>
                    <a:pt x="18031" y="3928"/>
                    <a:pt x="18049" y="3728"/>
                  </a:cubicBezTo>
                  <a:cubicBezTo>
                    <a:pt x="18067" y="3529"/>
                    <a:pt x="17974" y="3368"/>
                    <a:pt x="17840" y="3368"/>
                  </a:cubicBezTo>
                  <a:close/>
                  <a:moveTo>
                    <a:pt x="18432" y="3368"/>
                  </a:moveTo>
                  <a:cubicBezTo>
                    <a:pt x="18298" y="3368"/>
                    <a:pt x="18176" y="3529"/>
                    <a:pt x="18158" y="3728"/>
                  </a:cubicBezTo>
                  <a:cubicBezTo>
                    <a:pt x="18140" y="3928"/>
                    <a:pt x="18234" y="4091"/>
                    <a:pt x="18370" y="4091"/>
                  </a:cubicBezTo>
                  <a:cubicBezTo>
                    <a:pt x="18505" y="4091"/>
                    <a:pt x="18628" y="3928"/>
                    <a:pt x="18644" y="3728"/>
                  </a:cubicBezTo>
                  <a:cubicBezTo>
                    <a:pt x="18661" y="3529"/>
                    <a:pt x="18566" y="3368"/>
                    <a:pt x="18432" y="3368"/>
                  </a:cubicBezTo>
                  <a:close/>
                  <a:moveTo>
                    <a:pt x="19024" y="3368"/>
                  </a:moveTo>
                  <a:cubicBezTo>
                    <a:pt x="18891" y="3368"/>
                    <a:pt x="18769" y="3529"/>
                    <a:pt x="18753" y="3728"/>
                  </a:cubicBezTo>
                  <a:cubicBezTo>
                    <a:pt x="18736" y="3928"/>
                    <a:pt x="18833" y="4091"/>
                    <a:pt x="18968" y="4091"/>
                  </a:cubicBezTo>
                  <a:cubicBezTo>
                    <a:pt x="19103" y="4091"/>
                    <a:pt x="19224" y="3928"/>
                    <a:pt x="19239" y="3728"/>
                  </a:cubicBezTo>
                  <a:cubicBezTo>
                    <a:pt x="19254" y="3529"/>
                    <a:pt x="19158" y="3368"/>
                    <a:pt x="19024" y="3368"/>
                  </a:cubicBezTo>
                  <a:close/>
                  <a:moveTo>
                    <a:pt x="19627" y="3368"/>
                  </a:moveTo>
                  <a:cubicBezTo>
                    <a:pt x="19493" y="3368"/>
                    <a:pt x="19373" y="3529"/>
                    <a:pt x="19358" y="3728"/>
                  </a:cubicBezTo>
                  <a:cubicBezTo>
                    <a:pt x="19343" y="3928"/>
                    <a:pt x="19441" y="4091"/>
                    <a:pt x="19576" y="4091"/>
                  </a:cubicBezTo>
                  <a:cubicBezTo>
                    <a:pt x="19711" y="4091"/>
                    <a:pt x="19831" y="3928"/>
                    <a:pt x="19845" y="3728"/>
                  </a:cubicBezTo>
                  <a:cubicBezTo>
                    <a:pt x="19858" y="3529"/>
                    <a:pt x="19760" y="3368"/>
                    <a:pt x="19627" y="3368"/>
                  </a:cubicBezTo>
                  <a:close/>
                  <a:moveTo>
                    <a:pt x="20219" y="3368"/>
                  </a:moveTo>
                  <a:cubicBezTo>
                    <a:pt x="20085" y="3368"/>
                    <a:pt x="19966" y="3529"/>
                    <a:pt x="19953" y="3728"/>
                  </a:cubicBezTo>
                  <a:cubicBezTo>
                    <a:pt x="19940" y="3928"/>
                    <a:pt x="20039" y="4091"/>
                    <a:pt x="20174" y="4091"/>
                  </a:cubicBezTo>
                  <a:cubicBezTo>
                    <a:pt x="20309" y="4091"/>
                    <a:pt x="20428" y="3928"/>
                    <a:pt x="20440" y="3728"/>
                  </a:cubicBezTo>
                  <a:cubicBezTo>
                    <a:pt x="20452" y="3529"/>
                    <a:pt x="20352" y="3368"/>
                    <a:pt x="20219" y="3368"/>
                  </a:cubicBezTo>
                  <a:close/>
                  <a:moveTo>
                    <a:pt x="2146" y="4254"/>
                  </a:moveTo>
                  <a:cubicBezTo>
                    <a:pt x="2010" y="4254"/>
                    <a:pt x="1851" y="4419"/>
                    <a:pt x="1790" y="4623"/>
                  </a:cubicBezTo>
                  <a:cubicBezTo>
                    <a:pt x="1729" y="4828"/>
                    <a:pt x="1790" y="4995"/>
                    <a:pt x="1926" y="4995"/>
                  </a:cubicBezTo>
                  <a:cubicBezTo>
                    <a:pt x="2063" y="4995"/>
                    <a:pt x="2223" y="4828"/>
                    <a:pt x="2283" y="4623"/>
                  </a:cubicBezTo>
                  <a:cubicBezTo>
                    <a:pt x="2342" y="4419"/>
                    <a:pt x="2281" y="4254"/>
                    <a:pt x="2146" y="4254"/>
                  </a:cubicBezTo>
                  <a:close/>
                  <a:moveTo>
                    <a:pt x="2747" y="4254"/>
                  </a:moveTo>
                  <a:cubicBezTo>
                    <a:pt x="2612" y="4254"/>
                    <a:pt x="2454" y="4419"/>
                    <a:pt x="2395" y="4623"/>
                  </a:cubicBezTo>
                  <a:cubicBezTo>
                    <a:pt x="2335" y="4828"/>
                    <a:pt x="2397" y="4995"/>
                    <a:pt x="2533" y="4995"/>
                  </a:cubicBezTo>
                  <a:cubicBezTo>
                    <a:pt x="2670" y="4995"/>
                    <a:pt x="2829" y="4828"/>
                    <a:pt x="2887" y="4623"/>
                  </a:cubicBezTo>
                  <a:cubicBezTo>
                    <a:pt x="2945" y="4419"/>
                    <a:pt x="2883" y="4254"/>
                    <a:pt x="2747" y="4254"/>
                  </a:cubicBezTo>
                  <a:close/>
                  <a:moveTo>
                    <a:pt x="3349" y="4254"/>
                  </a:moveTo>
                  <a:cubicBezTo>
                    <a:pt x="3213" y="4254"/>
                    <a:pt x="3057" y="4419"/>
                    <a:pt x="2999" y="4623"/>
                  </a:cubicBezTo>
                  <a:cubicBezTo>
                    <a:pt x="2941" y="4828"/>
                    <a:pt x="3004" y="4995"/>
                    <a:pt x="3141" y="4995"/>
                  </a:cubicBezTo>
                  <a:cubicBezTo>
                    <a:pt x="3277" y="4995"/>
                    <a:pt x="3435" y="4828"/>
                    <a:pt x="3491" y="4623"/>
                  </a:cubicBezTo>
                  <a:cubicBezTo>
                    <a:pt x="3548" y="4419"/>
                    <a:pt x="3484" y="4254"/>
                    <a:pt x="3349" y="4254"/>
                  </a:cubicBezTo>
                  <a:close/>
                  <a:moveTo>
                    <a:pt x="3950" y="4254"/>
                  </a:moveTo>
                  <a:cubicBezTo>
                    <a:pt x="3815" y="4254"/>
                    <a:pt x="3660" y="4419"/>
                    <a:pt x="3603" y="4623"/>
                  </a:cubicBezTo>
                  <a:cubicBezTo>
                    <a:pt x="3547" y="4828"/>
                    <a:pt x="3611" y="4995"/>
                    <a:pt x="3748" y="4995"/>
                  </a:cubicBezTo>
                  <a:cubicBezTo>
                    <a:pt x="3884" y="4995"/>
                    <a:pt x="4040" y="4828"/>
                    <a:pt x="4096" y="4623"/>
                  </a:cubicBezTo>
                  <a:cubicBezTo>
                    <a:pt x="4151" y="4419"/>
                    <a:pt x="4086" y="4254"/>
                    <a:pt x="3950" y="4254"/>
                  </a:cubicBezTo>
                  <a:close/>
                  <a:moveTo>
                    <a:pt x="4552" y="4254"/>
                  </a:moveTo>
                  <a:cubicBezTo>
                    <a:pt x="4417" y="4254"/>
                    <a:pt x="4263" y="4419"/>
                    <a:pt x="4208" y="4623"/>
                  </a:cubicBezTo>
                  <a:cubicBezTo>
                    <a:pt x="4153" y="4828"/>
                    <a:pt x="4219" y="4995"/>
                    <a:pt x="4355" y="4995"/>
                  </a:cubicBezTo>
                  <a:cubicBezTo>
                    <a:pt x="4492" y="4995"/>
                    <a:pt x="4647" y="4828"/>
                    <a:pt x="4700" y="4623"/>
                  </a:cubicBezTo>
                  <a:cubicBezTo>
                    <a:pt x="4754" y="4419"/>
                    <a:pt x="4687" y="4254"/>
                    <a:pt x="4552" y="4254"/>
                  </a:cubicBezTo>
                  <a:close/>
                  <a:moveTo>
                    <a:pt x="5153" y="4254"/>
                  </a:moveTo>
                  <a:cubicBezTo>
                    <a:pt x="5018" y="4254"/>
                    <a:pt x="4865" y="4419"/>
                    <a:pt x="4812" y="4623"/>
                  </a:cubicBezTo>
                  <a:cubicBezTo>
                    <a:pt x="4759" y="4828"/>
                    <a:pt x="4826" y="4995"/>
                    <a:pt x="4963" y="4995"/>
                  </a:cubicBezTo>
                  <a:cubicBezTo>
                    <a:pt x="5099" y="4995"/>
                    <a:pt x="5252" y="4828"/>
                    <a:pt x="5305" y="4623"/>
                  </a:cubicBezTo>
                  <a:cubicBezTo>
                    <a:pt x="5356" y="4419"/>
                    <a:pt x="5288" y="4254"/>
                    <a:pt x="5153" y="4254"/>
                  </a:cubicBezTo>
                  <a:close/>
                  <a:moveTo>
                    <a:pt x="5755" y="4254"/>
                  </a:moveTo>
                  <a:cubicBezTo>
                    <a:pt x="5619" y="4254"/>
                    <a:pt x="5468" y="4419"/>
                    <a:pt x="5417" y="4623"/>
                  </a:cubicBezTo>
                  <a:cubicBezTo>
                    <a:pt x="5365" y="4828"/>
                    <a:pt x="5433" y="4995"/>
                    <a:pt x="5570" y="4995"/>
                  </a:cubicBezTo>
                  <a:cubicBezTo>
                    <a:pt x="5707" y="4995"/>
                    <a:pt x="5859" y="4828"/>
                    <a:pt x="5909" y="4623"/>
                  </a:cubicBezTo>
                  <a:cubicBezTo>
                    <a:pt x="5959" y="4419"/>
                    <a:pt x="5890" y="4254"/>
                    <a:pt x="5755" y="4254"/>
                  </a:cubicBezTo>
                  <a:close/>
                  <a:moveTo>
                    <a:pt x="6357" y="4254"/>
                  </a:moveTo>
                  <a:cubicBezTo>
                    <a:pt x="6221" y="4254"/>
                    <a:pt x="6071" y="4419"/>
                    <a:pt x="6021" y="4623"/>
                  </a:cubicBezTo>
                  <a:cubicBezTo>
                    <a:pt x="5971" y="4828"/>
                    <a:pt x="6041" y="4995"/>
                    <a:pt x="6177" y="4995"/>
                  </a:cubicBezTo>
                  <a:cubicBezTo>
                    <a:pt x="6314" y="4995"/>
                    <a:pt x="6465" y="4828"/>
                    <a:pt x="6514" y="4623"/>
                  </a:cubicBezTo>
                  <a:cubicBezTo>
                    <a:pt x="6562" y="4419"/>
                    <a:pt x="6492" y="4254"/>
                    <a:pt x="6357" y="4254"/>
                  </a:cubicBezTo>
                  <a:close/>
                  <a:moveTo>
                    <a:pt x="6948" y="4254"/>
                  </a:moveTo>
                  <a:cubicBezTo>
                    <a:pt x="6813" y="4254"/>
                    <a:pt x="6664" y="4419"/>
                    <a:pt x="6616" y="4623"/>
                  </a:cubicBezTo>
                  <a:cubicBezTo>
                    <a:pt x="6567" y="4828"/>
                    <a:pt x="6638" y="4995"/>
                    <a:pt x="6775" y="4995"/>
                  </a:cubicBezTo>
                  <a:cubicBezTo>
                    <a:pt x="6911" y="4995"/>
                    <a:pt x="7061" y="4828"/>
                    <a:pt x="7108" y="4623"/>
                  </a:cubicBezTo>
                  <a:cubicBezTo>
                    <a:pt x="7155" y="4419"/>
                    <a:pt x="7084" y="4254"/>
                    <a:pt x="6948" y="4254"/>
                  </a:cubicBezTo>
                  <a:close/>
                  <a:moveTo>
                    <a:pt x="7550" y="4254"/>
                  </a:moveTo>
                  <a:cubicBezTo>
                    <a:pt x="7414" y="4254"/>
                    <a:pt x="7267" y="4419"/>
                    <a:pt x="7220" y="4623"/>
                  </a:cubicBezTo>
                  <a:cubicBezTo>
                    <a:pt x="7173" y="4828"/>
                    <a:pt x="7246" y="4995"/>
                    <a:pt x="7382" y="4995"/>
                  </a:cubicBezTo>
                  <a:cubicBezTo>
                    <a:pt x="7519" y="4995"/>
                    <a:pt x="7667" y="4828"/>
                    <a:pt x="7713" y="4623"/>
                  </a:cubicBezTo>
                  <a:cubicBezTo>
                    <a:pt x="7758" y="4419"/>
                    <a:pt x="7685" y="4254"/>
                    <a:pt x="7550" y="4254"/>
                  </a:cubicBezTo>
                  <a:close/>
                  <a:moveTo>
                    <a:pt x="8152" y="4254"/>
                  </a:moveTo>
                  <a:cubicBezTo>
                    <a:pt x="8016" y="4254"/>
                    <a:pt x="7870" y="4419"/>
                    <a:pt x="7825" y="4623"/>
                  </a:cubicBezTo>
                  <a:cubicBezTo>
                    <a:pt x="7779" y="4828"/>
                    <a:pt x="7853" y="4995"/>
                    <a:pt x="7990" y="4995"/>
                  </a:cubicBezTo>
                  <a:cubicBezTo>
                    <a:pt x="8127" y="4995"/>
                    <a:pt x="8273" y="4828"/>
                    <a:pt x="8317" y="4623"/>
                  </a:cubicBezTo>
                  <a:cubicBezTo>
                    <a:pt x="8361" y="4419"/>
                    <a:pt x="8287" y="4254"/>
                    <a:pt x="8152" y="4254"/>
                  </a:cubicBezTo>
                  <a:close/>
                  <a:moveTo>
                    <a:pt x="8753" y="4254"/>
                  </a:moveTo>
                  <a:cubicBezTo>
                    <a:pt x="8618" y="4254"/>
                    <a:pt x="8473" y="4419"/>
                    <a:pt x="8430" y="4623"/>
                  </a:cubicBezTo>
                  <a:cubicBezTo>
                    <a:pt x="8386" y="4828"/>
                    <a:pt x="8460" y="4995"/>
                    <a:pt x="8597" y="4995"/>
                  </a:cubicBezTo>
                  <a:cubicBezTo>
                    <a:pt x="8734" y="4995"/>
                    <a:pt x="8879" y="4828"/>
                    <a:pt x="8922" y="4623"/>
                  </a:cubicBezTo>
                  <a:cubicBezTo>
                    <a:pt x="8964" y="4419"/>
                    <a:pt x="8888" y="4254"/>
                    <a:pt x="8753" y="4254"/>
                  </a:cubicBezTo>
                  <a:close/>
                  <a:moveTo>
                    <a:pt x="9355" y="4254"/>
                  </a:moveTo>
                  <a:cubicBezTo>
                    <a:pt x="9220" y="4254"/>
                    <a:pt x="9076" y="4419"/>
                    <a:pt x="9034" y="4623"/>
                  </a:cubicBezTo>
                  <a:cubicBezTo>
                    <a:pt x="8992" y="4828"/>
                    <a:pt x="9068" y="4995"/>
                    <a:pt x="9205" y="4995"/>
                  </a:cubicBezTo>
                  <a:cubicBezTo>
                    <a:pt x="9341" y="4995"/>
                    <a:pt x="9485" y="4828"/>
                    <a:pt x="9526" y="4623"/>
                  </a:cubicBezTo>
                  <a:cubicBezTo>
                    <a:pt x="9567" y="4419"/>
                    <a:pt x="9490" y="4254"/>
                    <a:pt x="9355" y="4254"/>
                  </a:cubicBezTo>
                  <a:close/>
                  <a:moveTo>
                    <a:pt x="9957" y="4254"/>
                  </a:moveTo>
                  <a:cubicBezTo>
                    <a:pt x="9821" y="4254"/>
                    <a:pt x="9679" y="4419"/>
                    <a:pt x="9639" y="4623"/>
                  </a:cubicBezTo>
                  <a:cubicBezTo>
                    <a:pt x="9598" y="4828"/>
                    <a:pt x="9676" y="4995"/>
                    <a:pt x="9812" y="4995"/>
                  </a:cubicBezTo>
                  <a:cubicBezTo>
                    <a:pt x="9949" y="4995"/>
                    <a:pt x="10092" y="4828"/>
                    <a:pt x="10131" y="4623"/>
                  </a:cubicBezTo>
                  <a:cubicBezTo>
                    <a:pt x="10170" y="4419"/>
                    <a:pt x="10092" y="4254"/>
                    <a:pt x="9957" y="4254"/>
                  </a:cubicBezTo>
                  <a:close/>
                  <a:moveTo>
                    <a:pt x="10559" y="4254"/>
                  </a:moveTo>
                  <a:cubicBezTo>
                    <a:pt x="10424" y="4254"/>
                    <a:pt x="10282" y="4419"/>
                    <a:pt x="10244" y="4623"/>
                  </a:cubicBezTo>
                  <a:cubicBezTo>
                    <a:pt x="10204" y="4828"/>
                    <a:pt x="10284" y="4995"/>
                    <a:pt x="10420" y="4995"/>
                  </a:cubicBezTo>
                  <a:cubicBezTo>
                    <a:pt x="10557" y="4995"/>
                    <a:pt x="10698" y="4828"/>
                    <a:pt x="10736" y="4623"/>
                  </a:cubicBezTo>
                  <a:cubicBezTo>
                    <a:pt x="10773" y="4419"/>
                    <a:pt x="10694" y="4254"/>
                    <a:pt x="10559" y="4254"/>
                  </a:cubicBezTo>
                  <a:close/>
                  <a:moveTo>
                    <a:pt x="11752" y="4254"/>
                  </a:moveTo>
                  <a:cubicBezTo>
                    <a:pt x="11617" y="4254"/>
                    <a:pt x="11479" y="4419"/>
                    <a:pt x="11443" y="4623"/>
                  </a:cubicBezTo>
                  <a:cubicBezTo>
                    <a:pt x="11407" y="4828"/>
                    <a:pt x="11489" y="4995"/>
                    <a:pt x="11625" y="4995"/>
                  </a:cubicBezTo>
                  <a:cubicBezTo>
                    <a:pt x="11762" y="4995"/>
                    <a:pt x="11901" y="4828"/>
                    <a:pt x="11935" y="4623"/>
                  </a:cubicBezTo>
                  <a:cubicBezTo>
                    <a:pt x="11970" y="4419"/>
                    <a:pt x="11888" y="4254"/>
                    <a:pt x="11752" y="4254"/>
                  </a:cubicBezTo>
                  <a:close/>
                  <a:moveTo>
                    <a:pt x="12354" y="4254"/>
                  </a:moveTo>
                  <a:cubicBezTo>
                    <a:pt x="12219" y="4254"/>
                    <a:pt x="12082" y="4419"/>
                    <a:pt x="12048" y="4623"/>
                  </a:cubicBezTo>
                  <a:cubicBezTo>
                    <a:pt x="12013" y="4828"/>
                    <a:pt x="12096" y="4995"/>
                    <a:pt x="12233" y="4995"/>
                  </a:cubicBezTo>
                  <a:cubicBezTo>
                    <a:pt x="12369" y="4995"/>
                    <a:pt x="12507" y="4828"/>
                    <a:pt x="12540" y="4623"/>
                  </a:cubicBezTo>
                  <a:cubicBezTo>
                    <a:pt x="12573" y="4419"/>
                    <a:pt x="12489" y="4254"/>
                    <a:pt x="12354" y="4254"/>
                  </a:cubicBezTo>
                  <a:close/>
                  <a:moveTo>
                    <a:pt x="12956" y="4254"/>
                  </a:moveTo>
                  <a:cubicBezTo>
                    <a:pt x="12821" y="4254"/>
                    <a:pt x="12685" y="4419"/>
                    <a:pt x="12652" y="4623"/>
                  </a:cubicBezTo>
                  <a:cubicBezTo>
                    <a:pt x="12620" y="4828"/>
                    <a:pt x="12704" y="4995"/>
                    <a:pt x="12841" y="4995"/>
                  </a:cubicBezTo>
                  <a:cubicBezTo>
                    <a:pt x="12977" y="4995"/>
                    <a:pt x="13114" y="4828"/>
                    <a:pt x="13145" y="4623"/>
                  </a:cubicBezTo>
                  <a:cubicBezTo>
                    <a:pt x="13176" y="4419"/>
                    <a:pt x="13092" y="4254"/>
                    <a:pt x="12956" y="4254"/>
                  </a:cubicBezTo>
                  <a:close/>
                  <a:moveTo>
                    <a:pt x="13558" y="4254"/>
                  </a:moveTo>
                  <a:cubicBezTo>
                    <a:pt x="13423" y="4254"/>
                    <a:pt x="13288" y="4419"/>
                    <a:pt x="13257" y="4623"/>
                  </a:cubicBezTo>
                  <a:cubicBezTo>
                    <a:pt x="13226" y="4828"/>
                    <a:pt x="13312" y="4995"/>
                    <a:pt x="13448" y="4995"/>
                  </a:cubicBezTo>
                  <a:cubicBezTo>
                    <a:pt x="13585" y="4995"/>
                    <a:pt x="13720" y="4828"/>
                    <a:pt x="13750" y="4623"/>
                  </a:cubicBezTo>
                  <a:cubicBezTo>
                    <a:pt x="13779" y="4419"/>
                    <a:pt x="13693" y="4254"/>
                    <a:pt x="13558" y="4254"/>
                  </a:cubicBezTo>
                  <a:close/>
                  <a:moveTo>
                    <a:pt x="14160" y="4254"/>
                  </a:moveTo>
                  <a:cubicBezTo>
                    <a:pt x="14025" y="4254"/>
                    <a:pt x="13891" y="4419"/>
                    <a:pt x="13862" y="4623"/>
                  </a:cubicBezTo>
                  <a:cubicBezTo>
                    <a:pt x="13833" y="4828"/>
                    <a:pt x="13920" y="4995"/>
                    <a:pt x="14056" y="4995"/>
                  </a:cubicBezTo>
                  <a:cubicBezTo>
                    <a:pt x="14193" y="4995"/>
                    <a:pt x="14326" y="4828"/>
                    <a:pt x="14354" y="4623"/>
                  </a:cubicBezTo>
                  <a:cubicBezTo>
                    <a:pt x="14382" y="4419"/>
                    <a:pt x="14295" y="4254"/>
                    <a:pt x="14160" y="4254"/>
                  </a:cubicBezTo>
                  <a:close/>
                  <a:moveTo>
                    <a:pt x="16558" y="4254"/>
                  </a:moveTo>
                  <a:cubicBezTo>
                    <a:pt x="16423" y="4254"/>
                    <a:pt x="16295" y="4419"/>
                    <a:pt x="16272" y="4623"/>
                  </a:cubicBezTo>
                  <a:cubicBezTo>
                    <a:pt x="16249" y="4828"/>
                    <a:pt x="16341" y="4995"/>
                    <a:pt x="16477" y="4995"/>
                  </a:cubicBezTo>
                  <a:cubicBezTo>
                    <a:pt x="16614" y="4995"/>
                    <a:pt x="16742" y="4828"/>
                    <a:pt x="16764" y="4623"/>
                  </a:cubicBezTo>
                  <a:cubicBezTo>
                    <a:pt x="16786" y="4419"/>
                    <a:pt x="16694" y="4254"/>
                    <a:pt x="16558" y="4254"/>
                  </a:cubicBezTo>
                  <a:close/>
                  <a:moveTo>
                    <a:pt x="17161" y="4254"/>
                  </a:moveTo>
                  <a:cubicBezTo>
                    <a:pt x="17025" y="4254"/>
                    <a:pt x="16898" y="4419"/>
                    <a:pt x="16877" y="4623"/>
                  </a:cubicBezTo>
                  <a:cubicBezTo>
                    <a:pt x="16855" y="4828"/>
                    <a:pt x="16949" y="4995"/>
                    <a:pt x="17085" y="4995"/>
                  </a:cubicBezTo>
                  <a:cubicBezTo>
                    <a:pt x="17222" y="4995"/>
                    <a:pt x="17349" y="4828"/>
                    <a:pt x="17369" y="4623"/>
                  </a:cubicBezTo>
                  <a:cubicBezTo>
                    <a:pt x="17389" y="4419"/>
                    <a:pt x="17296" y="4254"/>
                    <a:pt x="17161" y="4254"/>
                  </a:cubicBezTo>
                  <a:close/>
                  <a:moveTo>
                    <a:pt x="17763" y="4254"/>
                  </a:moveTo>
                  <a:cubicBezTo>
                    <a:pt x="17628" y="4254"/>
                    <a:pt x="17502" y="4419"/>
                    <a:pt x="17482" y="4623"/>
                  </a:cubicBezTo>
                  <a:cubicBezTo>
                    <a:pt x="17462" y="4828"/>
                    <a:pt x="17557" y="4995"/>
                    <a:pt x="17693" y="4995"/>
                  </a:cubicBezTo>
                  <a:cubicBezTo>
                    <a:pt x="17830" y="4995"/>
                    <a:pt x="17956" y="4828"/>
                    <a:pt x="17975" y="4623"/>
                  </a:cubicBezTo>
                  <a:cubicBezTo>
                    <a:pt x="17993" y="4419"/>
                    <a:pt x="17898" y="4254"/>
                    <a:pt x="17763" y="4254"/>
                  </a:cubicBezTo>
                  <a:close/>
                  <a:moveTo>
                    <a:pt x="18355" y="4254"/>
                  </a:moveTo>
                  <a:cubicBezTo>
                    <a:pt x="18219" y="4254"/>
                    <a:pt x="18095" y="4419"/>
                    <a:pt x="18077" y="4623"/>
                  </a:cubicBezTo>
                  <a:cubicBezTo>
                    <a:pt x="18059" y="4828"/>
                    <a:pt x="18154" y="4995"/>
                    <a:pt x="18291" y="4995"/>
                  </a:cubicBezTo>
                  <a:cubicBezTo>
                    <a:pt x="18428" y="4995"/>
                    <a:pt x="18552" y="4828"/>
                    <a:pt x="18569" y="4623"/>
                  </a:cubicBezTo>
                  <a:cubicBezTo>
                    <a:pt x="18586" y="4419"/>
                    <a:pt x="18490" y="4254"/>
                    <a:pt x="18355" y="4254"/>
                  </a:cubicBezTo>
                  <a:close/>
                  <a:moveTo>
                    <a:pt x="18957" y="4254"/>
                  </a:moveTo>
                  <a:cubicBezTo>
                    <a:pt x="18822" y="4254"/>
                    <a:pt x="18699" y="4419"/>
                    <a:pt x="18682" y="4623"/>
                  </a:cubicBezTo>
                  <a:cubicBezTo>
                    <a:pt x="18665" y="4828"/>
                    <a:pt x="18763" y="4995"/>
                    <a:pt x="18899" y="4995"/>
                  </a:cubicBezTo>
                  <a:cubicBezTo>
                    <a:pt x="19036" y="4995"/>
                    <a:pt x="19159" y="4828"/>
                    <a:pt x="19174" y="4623"/>
                  </a:cubicBezTo>
                  <a:cubicBezTo>
                    <a:pt x="19190" y="4419"/>
                    <a:pt x="19092" y="4254"/>
                    <a:pt x="18957" y="4254"/>
                  </a:cubicBezTo>
                  <a:close/>
                  <a:moveTo>
                    <a:pt x="19560" y="4254"/>
                  </a:moveTo>
                  <a:cubicBezTo>
                    <a:pt x="19424" y="4254"/>
                    <a:pt x="19302" y="4419"/>
                    <a:pt x="19287" y="4623"/>
                  </a:cubicBezTo>
                  <a:cubicBezTo>
                    <a:pt x="19272" y="4828"/>
                    <a:pt x="19371" y="4995"/>
                    <a:pt x="19508" y="4995"/>
                  </a:cubicBezTo>
                  <a:cubicBezTo>
                    <a:pt x="19644" y="4995"/>
                    <a:pt x="19766" y="4828"/>
                    <a:pt x="19780" y="4623"/>
                  </a:cubicBezTo>
                  <a:cubicBezTo>
                    <a:pt x="19793" y="4419"/>
                    <a:pt x="19695" y="4254"/>
                    <a:pt x="19560" y="4254"/>
                  </a:cubicBezTo>
                  <a:close/>
                  <a:moveTo>
                    <a:pt x="1278" y="5140"/>
                  </a:moveTo>
                  <a:cubicBezTo>
                    <a:pt x="1141" y="5140"/>
                    <a:pt x="979" y="5308"/>
                    <a:pt x="914" y="5518"/>
                  </a:cubicBezTo>
                  <a:cubicBezTo>
                    <a:pt x="850" y="5727"/>
                    <a:pt x="909" y="5898"/>
                    <a:pt x="1048" y="5898"/>
                  </a:cubicBezTo>
                  <a:cubicBezTo>
                    <a:pt x="1186" y="5898"/>
                    <a:pt x="1350" y="5727"/>
                    <a:pt x="1413" y="5518"/>
                  </a:cubicBezTo>
                  <a:cubicBezTo>
                    <a:pt x="1476" y="5308"/>
                    <a:pt x="1415" y="5140"/>
                    <a:pt x="1278" y="5140"/>
                  </a:cubicBezTo>
                  <a:close/>
                  <a:moveTo>
                    <a:pt x="1880" y="5140"/>
                  </a:moveTo>
                  <a:cubicBezTo>
                    <a:pt x="1743" y="5140"/>
                    <a:pt x="1581" y="5308"/>
                    <a:pt x="1519" y="5518"/>
                  </a:cubicBezTo>
                  <a:cubicBezTo>
                    <a:pt x="1456" y="5727"/>
                    <a:pt x="1517" y="5898"/>
                    <a:pt x="1655" y="5898"/>
                  </a:cubicBezTo>
                  <a:cubicBezTo>
                    <a:pt x="1793" y="5898"/>
                    <a:pt x="1955" y="5727"/>
                    <a:pt x="2017" y="5518"/>
                  </a:cubicBezTo>
                  <a:cubicBezTo>
                    <a:pt x="2078" y="5308"/>
                    <a:pt x="2016" y="5140"/>
                    <a:pt x="1880" y="5140"/>
                  </a:cubicBezTo>
                  <a:close/>
                  <a:moveTo>
                    <a:pt x="2491" y="5140"/>
                  </a:moveTo>
                  <a:cubicBezTo>
                    <a:pt x="2354" y="5140"/>
                    <a:pt x="2194" y="5308"/>
                    <a:pt x="2133" y="5518"/>
                  </a:cubicBezTo>
                  <a:cubicBezTo>
                    <a:pt x="2072" y="5727"/>
                    <a:pt x="2134" y="5898"/>
                    <a:pt x="2272" y="5898"/>
                  </a:cubicBezTo>
                  <a:cubicBezTo>
                    <a:pt x="2411" y="5898"/>
                    <a:pt x="2571" y="5727"/>
                    <a:pt x="2631" y="5518"/>
                  </a:cubicBezTo>
                  <a:cubicBezTo>
                    <a:pt x="2691" y="5308"/>
                    <a:pt x="2628" y="5140"/>
                    <a:pt x="2491" y="5140"/>
                  </a:cubicBezTo>
                  <a:close/>
                  <a:moveTo>
                    <a:pt x="3093" y="5140"/>
                  </a:moveTo>
                  <a:cubicBezTo>
                    <a:pt x="2956" y="5140"/>
                    <a:pt x="2797" y="5308"/>
                    <a:pt x="2737" y="5518"/>
                  </a:cubicBezTo>
                  <a:cubicBezTo>
                    <a:pt x="2678" y="5727"/>
                    <a:pt x="2741" y="5898"/>
                    <a:pt x="2880" y="5898"/>
                  </a:cubicBezTo>
                  <a:cubicBezTo>
                    <a:pt x="3018" y="5898"/>
                    <a:pt x="3177" y="5727"/>
                    <a:pt x="3235" y="5518"/>
                  </a:cubicBezTo>
                  <a:cubicBezTo>
                    <a:pt x="3293" y="5308"/>
                    <a:pt x="3229" y="5140"/>
                    <a:pt x="3093" y="5140"/>
                  </a:cubicBezTo>
                  <a:close/>
                  <a:moveTo>
                    <a:pt x="3704" y="5140"/>
                  </a:moveTo>
                  <a:cubicBezTo>
                    <a:pt x="3567" y="5140"/>
                    <a:pt x="3410" y="5308"/>
                    <a:pt x="3352" y="5518"/>
                  </a:cubicBezTo>
                  <a:cubicBezTo>
                    <a:pt x="3294" y="5727"/>
                    <a:pt x="3358" y="5898"/>
                    <a:pt x="3497" y="5898"/>
                  </a:cubicBezTo>
                  <a:cubicBezTo>
                    <a:pt x="3635" y="5898"/>
                    <a:pt x="3793" y="5727"/>
                    <a:pt x="3850" y="5518"/>
                  </a:cubicBezTo>
                  <a:cubicBezTo>
                    <a:pt x="3906" y="5308"/>
                    <a:pt x="3841" y="5140"/>
                    <a:pt x="3704" y="5140"/>
                  </a:cubicBezTo>
                  <a:close/>
                  <a:moveTo>
                    <a:pt x="4305" y="5140"/>
                  </a:moveTo>
                  <a:cubicBezTo>
                    <a:pt x="4169" y="5140"/>
                    <a:pt x="4012" y="5308"/>
                    <a:pt x="3956" y="5518"/>
                  </a:cubicBezTo>
                  <a:cubicBezTo>
                    <a:pt x="3900" y="5727"/>
                    <a:pt x="3966" y="5898"/>
                    <a:pt x="4104" y="5898"/>
                  </a:cubicBezTo>
                  <a:cubicBezTo>
                    <a:pt x="4243" y="5898"/>
                    <a:pt x="4399" y="5727"/>
                    <a:pt x="4454" y="5518"/>
                  </a:cubicBezTo>
                  <a:cubicBezTo>
                    <a:pt x="4509" y="5308"/>
                    <a:pt x="4442" y="5140"/>
                    <a:pt x="4305" y="5140"/>
                  </a:cubicBezTo>
                  <a:close/>
                  <a:moveTo>
                    <a:pt x="4917" y="5140"/>
                  </a:moveTo>
                  <a:cubicBezTo>
                    <a:pt x="4780" y="5140"/>
                    <a:pt x="4625" y="5308"/>
                    <a:pt x="4571" y="5518"/>
                  </a:cubicBezTo>
                  <a:cubicBezTo>
                    <a:pt x="4516" y="5727"/>
                    <a:pt x="4584" y="5898"/>
                    <a:pt x="4722" y="5898"/>
                  </a:cubicBezTo>
                  <a:cubicBezTo>
                    <a:pt x="4860" y="5898"/>
                    <a:pt x="5015" y="5727"/>
                    <a:pt x="5069" y="5518"/>
                  </a:cubicBezTo>
                  <a:cubicBezTo>
                    <a:pt x="5122" y="5308"/>
                    <a:pt x="5054" y="5140"/>
                    <a:pt x="4917" y="5140"/>
                  </a:cubicBezTo>
                  <a:close/>
                  <a:moveTo>
                    <a:pt x="5528" y="5140"/>
                  </a:moveTo>
                  <a:cubicBezTo>
                    <a:pt x="5391" y="5140"/>
                    <a:pt x="5238" y="5308"/>
                    <a:pt x="5185" y="5518"/>
                  </a:cubicBezTo>
                  <a:cubicBezTo>
                    <a:pt x="5132" y="5727"/>
                    <a:pt x="5201" y="5898"/>
                    <a:pt x="5339" y="5898"/>
                  </a:cubicBezTo>
                  <a:cubicBezTo>
                    <a:pt x="5477" y="5898"/>
                    <a:pt x="5632" y="5727"/>
                    <a:pt x="5683" y="5518"/>
                  </a:cubicBezTo>
                  <a:cubicBezTo>
                    <a:pt x="5735" y="5308"/>
                    <a:pt x="5665" y="5140"/>
                    <a:pt x="5528" y="5140"/>
                  </a:cubicBezTo>
                  <a:close/>
                  <a:moveTo>
                    <a:pt x="6130" y="5140"/>
                  </a:moveTo>
                  <a:cubicBezTo>
                    <a:pt x="5993" y="5140"/>
                    <a:pt x="5841" y="5308"/>
                    <a:pt x="5790" y="5518"/>
                  </a:cubicBezTo>
                  <a:cubicBezTo>
                    <a:pt x="5738" y="5727"/>
                    <a:pt x="5808" y="5898"/>
                    <a:pt x="5947" y="5898"/>
                  </a:cubicBezTo>
                  <a:cubicBezTo>
                    <a:pt x="6085" y="5898"/>
                    <a:pt x="6238" y="5727"/>
                    <a:pt x="6288" y="5518"/>
                  </a:cubicBezTo>
                  <a:cubicBezTo>
                    <a:pt x="6338" y="5308"/>
                    <a:pt x="6267" y="5140"/>
                    <a:pt x="6130" y="5140"/>
                  </a:cubicBezTo>
                  <a:close/>
                  <a:moveTo>
                    <a:pt x="6742" y="5140"/>
                  </a:moveTo>
                  <a:cubicBezTo>
                    <a:pt x="6605" y="5140"/>
                    <a:pt x="6454" y="5308"/>
                    <a:pt x="6404" y="5518"/>
                  </a:cubicBezTo>
                  <a:cubicBezTo>
                    <a:pt x="6355" y="5727"/>
                    <a:pt x="6426" y="5898"/>
                    <a:pt x="6564" y="5898"/>
                  </a:cubicBezTo>
                  <a:cubicBezTo>
                    <a:pt x="6702" y="5898"/>
                    <a:pt x="6854" y="5727"/>
                    <a:pt x="6903" y="5518"/>
                  </a:cubicBezTo>
                  <a:cubicBezTo>
                    <a:pt x="6951" y="5308"/>
                    <a:pt x="6879" y="5140"/>
                    <a:pt x="6742" y="5140"/>
                  </a:cubicBezTo>
                  <a:close/>
                  <a:moveTo>
                    <a:pt x="7343" y="5140"/>
                  </a:moveTo>
                  <a:cubicBezTo>
                    <a:pt x="7206" y="5140"/>
                    <a:pt x="7057" y="5308"/>
                    <a:pt x="7009" y="5518"/>
                  </a:cubicBezTo>
                  <a:cubicBezTo>
                    <a:pt x="6961" y="5727"/>
                    <a:pt x="7034" y="5898"/>
                    <a:pt x="7172" y="5898"/>
                  </a:cubicBezTo>
                  <a:cubicBezTo>
                    <a:pt x="7310" y="5898"/>
                    <a:pt x="7460" y="5727"/>
                    <a:pt x="7507" y="5518"/>
                  </a:cubicBezTo>
                  <a:cubicBezTo>
                    <a:pt x="7553" y="5308"/>
                    <a:pt x="7480" y="5140"/>
                    <a:pt x="7343" y="5140"/>
                  </a:cubicBezTo>
                  <a:close/>
                  <a:moveTo>
                    <a:pt x="7955" y="5140"/>
                  </a:moveTo>
                  <a:cubicBezTo>
                    <a:pt x="7818" y="5140"/>
                    <a:pt x="7670" y="5308"/>
                    <a:pt x="7623" y="5518"/>
                  </a:cubicBezTo>
                  <a:cubicBezTo>
                    <a:pt x="7577" y="5727"/>
                    <a:pt x="7651" y="5898"/>
                    <a:pt x="7789" y="5898"/>
                  </a:cubicBezTo>
                  <a:cubicBezTo>
                    <a:pt x="7928" y="5898"/>
                    <a:pt x="8077" y="5727"/>
                    <a:pt x="8122" y="5518"/>
                  </a:cubicBezTo>
                  <a:cubicBezTo>
                    <a:pt x="8167" y="5308"/>
                    <a:pt x="8092" y="5140"/>
                    <a:pt x="7955" y="5140"/>
                  </a:cubicBezTo>
                  <a:close/>
                  <a:moveTo>
                    <a:pt x="8567" y="5140"/>
                  </a:moveTo>
                  <a:cubicBezTo>
                    <a:pt x="8430" y="5140"/>
                    <a:pt x="8283" y="5308"/>
                    <a:pt x="8238" y="5518"/>
                  </a:cubicBezTo>
                  <a:cubicBezTo>
                    <a:pt x="8193" y="5727"/>
                    <a:pt x="8269" y="5898"/>
                    <a:pt x="8407" y="5898"/>
                  </a:cubicBezTo>
                  <a:cubicBezTo>
                    <a:pt x="8545" y="5898"/>
                    <a:pt x="8693" y="5727"/>
                    <a:pt x="8736" y="5518"/>
                  </a:cubicBezTo>
                  <a:cubicBezTo>
                    <a:pt x="8780" y="5308"/>
                    <a:pt x="8704" y="5140"/>
                    <a:pt x="8567" y="5140"/>
                  </a:cubicBezTo>
                  <a:close/>
                  <a:moveTo>
                    <a:pt x="9168" y="5140"/>
                  </a:moveTo>
                  <a:cubicBezTo>
                    <a:pt x="9032" y="5140"/>
                    <a:pt x="8886" y="5308"/>
                    <a:pt x="8843" y="5518"/>
                  </a:cubicBezTo>
                  <a:cubicBezTo>
                    <a:pt x="8799" y="5727"/>
                    <a:pt x="8876" y="5898"/>
                    <a:pt x="9015" y="5898"/>
                  </a:cubicBezTo>
                  <a:cubicBezTo>
                    <a:pt x="9153" y="5898"/>
                    <a:pt x="9299" y="5727"/>
                    <a:pt x="9341" y="5518"/>
                  </a:cubicBezTo>
                  <a:cubicBezTo>
                    <a:pt x="9383" y="5308"/>
                    <a:pt x="9305" y="5140"/>
                    <a:pt x="9168" y="5140"/>
                  </a:cubicBezTo>
                  <a:close/>
                  <a:moveTo>
                    <a:pt x="9780" y="5140"/>
                  </a:moveTo>
                  <a:cubicBezTo>
                    <a:pt x="9643" y="5140"/>
                    <a:pt x="9499" y="5308"/>
                    <a:pt x="9457" y="5518"/>
                  </a:cubicBezTo>
                  <a:cubicBezTo>
                    <a:pt x="9416" y="5727"/>
                    <a:pt x="9494" y="5898"/>
                    <a:pt x="9632" y="5898"/>
                  </a:cubicBezTo>
                  <a:cubicBezTo>
                    <a:pt x="9771" y="5898"/>
                    <a:pt x="9915" y="5727"/>
                    <a:pt x="9956" y="5518"/>
                  </a:cubicBezTo>
                  <a:cubicBezTo>
                    <a:pt x="9996" y="5308"/>
                    <a:pt x="9917" y="5140"/>
                    <a:pt x="9780" y="5140"/>
                  </a:cubicBezTo>
                  <a:close/>
                  <a:moveTo>
                    <a:pt x="10382" y="5140"/>
                  </a:moveTo>
                  <a:cubicBezTo>
                    <a:pt x="10245" y="5140"/>
                    <a:pt x="10102" y="5308"/>
                    <a:pt x="10062" y="5518"/>
                  </a:cubicBezTo>
                  <a:cubicBezTo>
                    <a:pt x="10022" y="5727"/>
                    <a:pt x="10102" y="5898"/>
                    <a:pt x="10240" y="5898"/>
                  </a:cubicBezTo>
                  <a:cubicBezTo>
                    <a:pt x="10378" y="5898"/>
                    <a:pt x="10522" y="5727"/>
                    <a:pt x="10560" y="5518"/>
                  </a:cubicBezTo>
                  <a:cubicBezTo>
                    <a:pt x="10599" y="5308"/>
                    <a:pt x="10519" y="5140"/>
                    <a:pt x="10382" y="5140"/>
                  </a:cubicBezTo>
                  <a:close/>
                  <a:moveTo>
                    <a:pt x="10993" y="5140"/>
                  </a:moveTo>
                  <a:cubicBezTo>
                    <a:pt x="10857" y="5140"/>
                    <a:pt x="10715" y="5308"/>
                    <a:pt x="10677" y="5518"/>
                  </a:cubicBezTo>
                  <a:cubicBezTo>
                    <a:pt x="10639" y="5727"/>
                    <a:pt x="10719" y="5898"/>
                    <a:pt x="10858" y="5898"/>
                  </a:cubicBezTo>
                  <a:cubicBezTo>
                    <a:pt x="10996" y="5898"/>
                    <a:pt x="11138" y="5727"/>
                    <a:pt x="11175" y="5518"/>
                  </a:cubicBezTo>
                  <a:cubicBezTo>
                    <a:pt x="11212" y="5308"/>
                    <a:pt x="11130" y="5140"/>
                    <a:pt x="10993" y="5140"/>
                  </a:cubicBezTo>
                  <a:close/>
                  <a:moveTo>
                    <a:pt x="11596" y="5140"/>
                  </a:moveTo>
                  <a:cubicBezTo>
                    <a:pt x="11459" y="5140"/>
                    <a:pt x="11318" y="5308"/>
                    <a:pt x="11282" y="5518"/>
                  </a:cubicBezTo>
                  <a:cubicBezTo>
                    <a:pt x="11245" y="5727"/>
                    <a:pt x="11327" y="5898"/>
                    <a:pt x="11465" y="5898"/>
                  </a:cubicBezTo>
                  <a:cubicBezTo>
                    <a:pt x="11604" y="5898"/>
                    <a:pt x="11745" y="5727"/>
                    <a:pt x="11780" y="5518"/>
                  </a:cubicBezTo>
                  <a:cubicBezTo>
                    <a:pt x="11815" y="5308"/>
                    <a:pt x="11732" y="5140"/>
                    <a:pt x="11596" y="5140"/>
                  </a:cubicBezTo>
                  <a:close/>
                  <a:moveTo>
                    <a:pt x="12208" y="5140"/>
                  </a:moveTo>
                  <a:cubicBezTo>
                    <a:pt x="12071" y="5140"/>
                    <a:pt x="11931" y="5308"/>
                    <a:pt x="11896" y="5518"/>
                  </a:cubicBezTo>
                  <a:cubicBezTo>
                    <a:pt x="11861" y="5727"/>
                    <a:pt x="11945" y="5898"/>
                    <a:pt x="12083" y="5898"/>
                  </a:cubicBezTo>
                  <a:cubicBezTo>
                    <a:pt x="12222" y="5898"/>
                    <a:pt x="12361" y="5727"/>
                    <a:pt x="12395" y="5518"/>
                  </a:cubicBezTo>
                  <a:cubicBezTo>
                    <a:pt x="12429" y="5308"/>
                    <a:pt x="12344" y="5140"/>
                    <a:pt x="12208" y="5140"/>
                  </a:cubicBezTo>
                  <a:close/>
                  <a:moveTo>
                    <a:pt x="12819" y="5140"/>
                  </a:moveTo>
                  <a:cubicBezTo>
                    <a:pt x="12683" y="5140"/>
                    <a:pt x="12545" y="5308"/>
                    <a:pt x="12511" y="5518"/>
                  </a:cubicBezTo>
                  <a:cubicBezTo>
                    <a:pt x="12478" y="5727"/>
                    <a:pt x="12563" y="5898"/>
                    <a:pt x="12701" y="5898"/>
                  </a:cubicBezTo>
                  <a:cubicBezTo>
                    <a:pt x="12839" y="5898"/>
                    <a:pt x="12978" y="5727"/>
                    <a:pt x="13010" y="5518"/>
                  </a:cubicBezTo>
                  <a:cubicBezTo>
                    <a:pt x="13042" y="5308"/>
                    <a:pt x="12956" y="5140"/>
                    <a:pt x="12819" y="5140"/>
                  </a:cubicBezTo>
                  <a:close/>
                  <a:moveTo>
                    <a:pt x="13421" y="5140"/>
                  </a:moveTo>
                  <a:cubicBezTo>
                    <a:pt x="13284" y="5140"/>
                    <a:pt x="13148" y="5308"/>
                    <a:pt x="13116" y="5518"/>
                  </a:cubicBezTo>
                  <a:cubicBezTo>
                    <a:pt x="13085" y="5727"/>
                    <a:pt x="13170" y="5898"/>
                    <a:pt x="13309" y="5898"/>
                  </a:cubicBezTo>
                  <a:cubicBezTo>
                    <a:pt x="13447" y="5898"/>
                    <a:pt x="13584" y="5727"/>
                    <a:pt x="13615" y="5518"/>
                  </a:cubicBezTo>
                  <a:cubicBezTo>
                    <a:pt x="13645" y="5308"/>
                    <a:pt x="13558" y="5140"/>
                    <a:pt x="13421" y="5140"/>
                  </a:cubicBezTo>
                  <a:close/>
                  <a:moveTo>
                    <a:pt x="14033" y="5140"/>
                  </a:moveTo>
                  <a:cubicBezTo>
                    <a:pt x="13896" y="5140"/>
                    <a:pt x="13761" y="5308"/>
                    <a:pt x="13731" y="5518"/>
                  </a:cubicBezTo>
                  <a:cubicBezTo>
                    <a:pt x="13701" y="5727"/>
                    <a:pt x="13788" y="5898"/>
                    <a:pt x="13926" y="5898"/>
                  </a:cubicBezTo>
                  <a:cubicBezTo>
                    <a:pt x="14065" y="5898"/>
                    <a:pt x="14200" y="5727"/>
                    <a:pt x="14229" y="5518"/>
                  </a:cubicBezTo>
                  <a:cubicBezTo>
                    <a:pt x="14258" y="5308"/>
                    <a:pt x="14170" y="5140"/>
                    <a:pt x="14033" y="5140"/>
                  </a:cubicBezTo>
                  <a:close/>
                  <a:moveTo>
                    <a:pt x="14635" y="5140"/>
                  </a:moveTo>
                  <a:cubicBezTo>
                    <a:pt x="14498" y="5140"/>
                    <a:pt x="14365" y="5308"/>
                    <a:pt x="14336" y="5518"/>
                  </a:cubicBezTo>
                  <a:cubicBezTo>
                    <a:pt x="14308" y="5727"/>
                    <a:pt x="14396" y="5898"/>
                    <a:pt x="14534" y="5898"/>
                  </a:cubicBezTo>
                  <a:cubicBezTo>
                    <a:pt x="14673" y="5898"/>
                    <a:pt x="14807" y="5727"/>
                    <a:pt x="14834" y="5518"/>
                  </a:cubicBezTo>
                  <a:cubicBezTo>
                    <a:pt x="14862" y="5308"/>
                    <a:pt x="14772" y="5140"/>
                    <a:pt x="14635" y="5140"/>
                  </a:cubicBezTo>
                  <a:close/>
                  <a:moveTo>
                    <a:pt x="15247" y="5140"/>
                  </a:moveTo>
                  <a:cubicBezTo>
                    <a:pt x="15110" y="5140"/>
                    <a:pt x="14978" y="5308"/>
                    <a:pt x="14951" y="5518"/>
                  </a:cubicBezTo>
                  <a:cubicBezTo>
                    <a:pt x="14924" y="5727"/>
                    <a:pt x="15014" y="5898"/>
                    <a:pt x="15152" y="5898"/>
                  </a:cubicBezTo>
                  <a:cubicBezTo>
                    <a:pt x="15291" y="5898"/>
                    <a:pt x="15423" y="5727"/>
                    <a:pt x="15449" y="5518"/>
                  </a:cubicBezTo>
                  <a:cubicBezTo>
                    <a:pt x="15475" y="5308"/>
                    <a:pt x="15384" y="5140"/>
                    <a:pt x="15247" y="5140"/>
                  </a:cubicBezTo>
                  <a:close/>
                  <a:moveTo>
                    <a:pt x="16461" y="5140"/>
                  </a:moveTo>
                  <a:cubicBezTo>
                    <a:pt x="16324" y="5140"/>
                    <a:pt x="16195" y="5308"/>
                    <a:pt x="16171" y="5518"/>
                  </a:cubicBezTo>
                  <a:cubicBezTo>
                    <a:pt x="16148" y="5727"/>
                    <a:pt x="16240" y="5898"/>
                    <a:pt x="16378" y="5898"/>
                  </a:cubicBezTo>
                  <a:cubicBezTo>
                    <a:pt x="16517" y="5898"/>
                    <a:pt x="16647" y="5727"/>
                    <a:pt x="16669" y="5518"/>
                  </a:cubicBezTo>
                  <a:cubicBezTo>
                    <a:pt x="16691" y="5308"/>
                    <a:pt x="16598" y="5140"/>
                    <a:pt x="16461" y="5140"/>
                  </a:cubicBezTo>
                  <a:close/>
                  <a:moveTo>
                    <a:pt x="17064" y="5140"/>
                  </a:moveTo>
                  <a:cubicBezTo>
                    <a:pt x="16927" y="5140"/>
                    <a:pt x="16798" y="5308"/>
                    <a:pt x="16776" y="5518"/>
                  </a:cubicBezTo>
                  <a:cubicBezTo>
                    <a:pt x="16754" y="5727"/>
                    <a:pt x="16848" y="5898"/>
                    <a:pt x="16986" y="5898"/>
                  </a:cubicBezTo>
                  <a:cubicBezTo>
                    <a:pt x="17125" y="5898"/>
                    <a:pt x="17254" y="5727"/>
                    <a:pt x="17274" y="5518"/>
                  </a:cubicBezTo>
                  <a:cubicBezTo>
                    <a:pt x="17295" y="5308"/>
                    <a:pt x="17200" y="5140"/>
                    <a:pt x="17064" y="5140"/>
                  </a:cubicBezTo>
                  <a:close/>
                  <a:moveTo>
                    <a:pt x="17676" y="5140"/>
                  </a:moveTo>
                  <a:cubicBezTo>
                    <a:pt x="17539" y="5140"/>
                    <a:pt x="17412" y="5308"/>
                    <a:pt x="17391" y="5518"/>
                  </a:cubicBezTo>
                  <a:cubicBezTo>
                    <a:pt x="17371" y="5727"/>
                    <a:pt x="17466" y="5898"/>
                    <a:pt x="17605" y="5898"/>
                  </a:cubicBezTo>
                  <a:cubicBezTo>
                    <a:pt x="17743" y="5898"/>
                    <a:pt x="17871" y="5727"/>
                    <a:pt x="17890" y="5518"/>
                  </a:cubicBezTo>
                  <a:cubicBezTo>
                    <a:pt x="17909" y="5308"/>
                    <a:pt x="17813" y="5140"/>
                    <a:pt x="17676" y="5140"/>
                  </a:cubicBezTo>
                  <a:close/>
                  <a:moveTo>
                    <a:pt x="20707" y="5140"/>
                  </a:moveTo>
                  <a:cubicBezTo>
                    <a:pt x="20570" y="5140"/>
                    <a:pt x="20449" y="5308"/>
                    <a:pt x="20437" y="5518"/>
                  </a:cubicBezTo>
                  <a:cubicBezTo>
                    <a:pt x="20425" y="5727"/>
                    <a:pt x="20527" y="5898"/>
                    <a:pt x="20665" y="5898"/>
                  </a:cubicBezTo>
                  <a:cubicBezTo>
                    <a:pt x="20804" y="5898"/>
                    <a:pt x="20924" y="5727"/>
                    <a:pt x="20935" y="5518"/>
                  </a:cubicBezTo>
                  <a:cubicBezTo>
                    <a:pt x="20946" y="5308"/>
                    <a:pt x="20844" y="5140"/>
                    <a:pt x="20707" y="5140"/>
                  </a:cubicBezTo>
                  <a:close/>
                  <a:moveTo>
                    <a:pt x="21320" y="5140"/>
                  </a:moveTo>
                  <a:cubicBezTo>
                    <a:pt x="21183" y="5140"/>
                    <a:pt x="21063" y="5308"/>
                    <a:pt x="21053" y="5518"/>
                  </a:cubicBezTo>
                  <a:cubicBezTo>
                    <a:pt x="21042" y="5727"/>
                    <a:pt x="21146" y="5898"/>
                    <a:pt x="21284" y="5898"/>
                  </a:cubicBezTo>
                  <a:cubicBezTo>
                    <a:pt x="21422" y="5898"/>
                    <a:pt x="21542" y="5727"/>
                    <a:pt x="21551" y="5518"/>
                  </a:cubicBezTo>
                  <a:cubicBezTo>
                    <a:pt x="21560" y="5308"/>
                    <a:pt x="21456" y="5140"/>
                    <a:pt x="21320" y="5140"/>
                  </a:cubicBezTo>
                  <a:close/>
                  <a:moveTo>
                    <a:pt x="1604" y="6077"/>
                  </a:moveTo>
                  <a:cubicBezTo>
                    <a:pt x="1465" y="6077"/>
                    <a:pt x="1301" y="6250"/>
                    <a:pt x="1237" y="6464"/>
                  </a:cubicBezTo>
                  <a:cubicBezTo>
                    <a:pt x="1173" y="6679"/>
                    <a:pt x="1233" y="6854"/>
                    <a:pt x="1373" y="6854"/>
                  </a:cubicBezTo>
                  <a:cubicBezTo>
                    <a:pt x="1513" y="6854"/>
                    <a:pt x="1678" y="6679"/>
                    <a:pt x="1741" y="6464"/>
                  </a:cubicBezTo>
                  <a:cubicBezTo>
                    <a:pt x="1804" y="6250"/>
                    <a:pt x="1742" y="6077"/>
                    <a:pt x="1604" y="6077"/>
                  </a:cubicBezTo>
                  <a:close/>
                  <a:moveTo>
                    <a:pt x="2225" y="6077"/>
                  </a:moveTo>
                  <a:cubicBezTo>
                    <a:pt x="2087" y="6077"/>
                    <a:pt x="1924" y="6250"/>
                    <a:pt x="1861" y="6464"/>
                  </a:cubicBezTo>
                  <a:cubicBezTo>
                    <a:pt x="1799" y="6679"/>
                    <a:pt x="1861" y="6854"/>
                    <a:pt x="2001" y="6854"/>
                  </a:cubicBezTo>
                  <a:cubicBezTo>
                    <a:pt x="2141" y="6854"/>
                    <a:pt x="2304" y="6679"/>
                    <a:pt x="2366" y="6464"/>
                  </a:cubicBezTo>
                  <a:cubicBezTo>
                    <a:pt x="2427" y="6250"/>
                    <a:pt x="2364" y="6077"/>
                    <a:pt x="2225" y="6077"/>
                  </a:cubicBezTo>
                  <a:close/>
                  <a:moveTo>
                    <a:pt x="2836" y="6077"/>
                  </a:moveTo>
                  <a:cubicBezTo>
                    <a:pt x="2698" y="6077"/>
                    <a:pt x="2537" y="6250"/>
                    <a:pt x="2476" y="6464"/>
                  </a:cubicBezTo>
                  <a:cubicBezTo>
                    <a:pt x="2415" y="6679"/>
                    <a:pt x="2478" y="6854"/>
                    <a:pt x="2618" y="6854"/>
                  </a:cubicBezTo>
                  <a:cubicBezTo>
                    <a:pt x="2758" y="6854"/>
                    <a:pt x="2920" y="6679"/>
                    <a:pt x="2980" y="6464"/>
                  </a:cubicBezTo>
                  <a:cubicBezTo>
                    <a:pt x="3039" y="6250"/>
                    <a:pt x="2975" y="6077"/>
                    <a:pt x="2836" y="6077"/>
                  </a:cubicBezTo>
                  <a:close/>
                  <a:moveTo>
                    <a:pt x="3448" y="6077"/>
                  </a:moveTo>
                  <a:cubicBezTo>
                    <a:pt x="3309" y="6077"/>
                    <a:pt x="3149" y="6250"/>
                    <a:pt x="3090" y="6464"/>
                  </a:cubicBezTo>
                  <a:cubicBezTo>
                    <a:pt x="3031" y="6679"/>
                    <a:pt x="3096" y="6854"/>
                    <a:pt x="3236" y="6854"/>
                  </a:cubicBezTo>
                  <a:cubicBezTo>
                    <a:pt x="3375" y="6854"/>
                    <a:pt x="3536" y="6679"/>
                    <a:pt x="3594" y="6464"/>
                  </a:cubicBezTo>
                  <a:cubicBezTo>
                    <a:pt x="3652" y="6250"/>
                    <a:pt x="3586" y="6077"/>
                    <a:pt x="3448" y="6077"/>
                  </a:cubicBezTo>
                  <a:close/>
                  <a:moveTo>
                    <a:pt x="4069" y="6077"/>
                  </a:moveTo>
                  <a:cubicBezTo>
                    <a:pt x="3931" y="6077"/>
                    <a:pt x="3772" y="6250"/>
                    <a:pt x="3715" y="6464"/>
                  </a:cubicBezTo>
                  <a:cubicBezTo>
                    <a:pt x="3657" y="6679"/>
                    <a:pt x="3724" y="6854"/>
                    <a:pt x="3863" y="6854"/>
                  </a:cubicBezTo>
                  <a:cubicBezTo>
                    <a:pt x="4003" y="6854"/>
                    <a:pt x="4162" y="6679"/>
                    <a:pt x="4219" y="6464"/>
                  </a:cubicBezTo>
                  <a:cubicBezTo>
                    <a:pt x="4275" y="6250"/>
                    <a:pt x="4208" y="6077"/>
                    <a:pt x="4069" y="6077"/>
                  </a:cubicBezTo>
                  <a:close/>
                  <a:moveTo>
                    <a:pt x="4681" y="6077"/>
                  </a:moveTo>
                  <a:cubicBezTo>
                    <a:pt x="4542" y="6077"/>
                    <a:pt x="4385" y="6250"/>
                    <a:pt x="4329" y="6464"/>
                  </a:cubicBezTo>
                  <a:cubicBezTo>
                    <a:pt x="4273" y="6679"/>
                    <a:pt x="4341" y="6854"/>
                    <a:pt x="4481" y="6854"/>
                  </a:cubicBezTo>
                  <a:cubicBezTo>
                    <a:pt x="4621" y="6854"/>
                    <a:pt x="4779" y="6679"/>
                    <a:pt x="4833" y="6464"/>
                  </a:cubicBezTo>
                  <a:cubicBezTo>
                    <a:pt x="4888" y="6250"/>
                    <a:pt x="4819" y="6077"/>
                    <a:pt x="4681" y="6077"/>
                  </a:cubicBezTo>
                  <a:close/>
                  <a:moveTo>
                    <a:pt x="5292" y="6077"/>
                  </a:moveTo>
                  <a:cubicBezTo>
                    <a:pt x="5154" y="6077"/>
                    <a:pt x="4998" y="6250"/>
                    <a:pt x="4944" y="6464"/>
                  </a:cubicBezTo>
                  <a:cubicBezTo>
                    <a:pt x="4889" y="6679"/>
                    <a:pt x="4958" y="6854"/>
                    <a:pt x="5098" y="6854"/>
                  </a:cubicBezTo>
                  <a:cubicBezTo>
                    <a:pt x="5238" y="6854"/>
                    <a:pt x="5395" y="6679"/>
                    <a:pt x="5448" y="6464"/>
                  </a:cubicBezTo>
                  <a:cubicBezTo>
                    <a:pt x="5500" y="6250"/>
                    <a:pt x="5431" y="6077"/>
                    <a:pt x="5292" y="6077"/>
                  </a:cubicBezTo>
                  <a:close/>
                  <a:moveTo>
                    <a:pt x="5904" y="6077"/>
                  </a:moveTo>
                  <a:cubicBezTo>
                    <a:pt x="5765" y="6077"/>
                    <a:pt x="5611" y="6250"/>
                    <a:pt x="5558" y="6464"/>
                  </a:cubicBezTo>
                  <a:cubicBezTo>
                    <a:pt x="5505" y="6679"/>
                    <a:pt x="5576" y="6854"/>
                    <a:pt x="5716" y="6854"/>
                  </a:cubicBezTo>
                  <a:cubicBezTo>
                    <a:pt x="5856" y="6854"/>
                    <a:pt x="6011" y="6679"/>
                    <a:pt x="6062" y="6464"/>
                  </a:cubicBezTo>
                  <a:cubicBezTo>
                    <a:pt x="6113" y="6250"/>
                    <a:pt x="6042" y="6077"/>
                    <a:pt x="5904" y="6077"/>
                  </a:cubicBezTo>
                  <a:close/>
                  <a:moveTo>
                    <a:pt x="6525" y="6077"/>
                  </a:moveTo>
                  <a:cubicBezTo>
                    <a:pt x="6387" y="6077"/>
                    <a:pt x="6234" y="6250"/>
                    <a:pt x="6183" y="6464"/>
                  </a:cubicBezTo>
                  <a:cubicBezTo>
                    <a:pt x="6132" y="6679"/>
                    <a:pt x="6204" y="6854"/>
                    <a:pt x="6344" y="6854"/>
                  </a:cubicBezTo>
                  <a:cubicBezTo>
                    <a:pt x="6483" y="6854"/>
                    <a:pt x="6637" y="6679"/>
                    <a:pt x="6687" y="6464"/>
                  </a:cubicBezTo>
                  <a:cubicBezTo>
                    <a:pt x="6736" y="6250"/>
                    <a:pt x="6664" y="6077"/>
                    <a:pt x="6525" y="6077"/>
                  </a:cubicBezTo>
                  <a:close/>
                  <a:moveTo>
                    <a:pt x="7137" y="6077"/>
                  </a:moveTo>
                  <a:cubicBezTo>
                    <a:pt x="6998" y="6077"/>
                    <a:pt x="6847" y="6250"/>
                    <a:pt x="6798" y="6464"/>
                  </a:cubicBezTo>
                  <a:cubicBezTo>
                    <a:pt x="6748" y="6679"/>
                    <a:pt x="6821" y="6854"/>
                    <a:pt x="6961" y="6854"/>
                  </a:cubicBezTo>
                  <a:cubicBezTo>
                    <a:pt x="7101" y="6854"/>
                    <a:pt x="7253" y="6679"/>
                    <a:pt x="7301" y="6464"/>
                  </a:cubicBezTo>
                  <a:cubicBezTo>
                    <a:pt x="7349" y="6250"/>
                    <a:pt x="7275" y="6077"/>
                    <a:pt x="7137" y="6077"/>
                  </a:cubicBezTo>
                  <a:close/>
                  <a:moveTo>
                    <a:pt x="7749" y="6077"/>
                  </a:moveTo>
                  <a:cubicBezTo>
                    <a:pt x="7610" y="6077"/>
                    <a:pt x="7460" y="6250"/>
                    <a:pt x="7412" y="6464"/>
                  </a:cubicBezTo>
                  <a:cubicBezTo>
                    <a:pt x="7365" y="6679"/>
                    <a:pt x="7439" y="6854"/>
                    <a:pt x="7579" y="6854"/>
                  </a:cubicBezTo>
                  <a:cubicBezTo>
                    <a:pt x="7719" y="6854"/>
                    <a:pt x="7870" y="6679"/>
                    <a:pt x="7916" y="6464"/>
                  </a:cubicBezTo>
                  <a:cubicBezTo>
                    <a:pt x="7962" y="6250"/>
                    <a:pt x="7887" y="6077"/>
                    <a:pt x="7749" y="6077"/>
                  </a:cubicBezTo>
                  <a:close/>
                  <a:moveTo>
                    <a:pt x="8370" y="6077"/>
                  </a:moveTo>
                  <a:cubicBezTo>
                    <a:pt x="8232" y="6077"/>
                    <a:pt x="8083" y="6250"/>
                    <a:pt x="8037" y="6464"/>
                  </a:cubicBezTo>
                  <a:cubicBezTo>
                    <a:pt x="7991" y="6679"/>
                    <a:pt x="8067" y="6854"/>
                    <a:pt x="8207" y="6854"/>
                  </a:cubicBezTo>
                  <a:cubicBezTo>
                    <a:pt x="8346" y="6854"/>
                    <a:pt x="8496" y="6679"/>
                    <a:pt x="8541" y="6464"/>
                  </a:cubicBezTo>
                  <a:cubicBezTo>
                    <a:pt x="8585" y="6250"/>
                    <a:pt x="8509" y="6077"/>
                    <a:pt x="8370" y="6077"/>
                  </a:cubicBezTo>
                  <a:close/>
                  <a:moveTo>
                    <a:pt x="8982" y="6077"/>
                  </a:moveTo>
                  <a:cubicBezTo>
                    <a:pt x="8844" y="6077"/>
                    <a:pt x="8696" y="6250"/>
                    <a:pt x="8652" y="6464"/>
                  </a:cubicBezTo>
                  <a:cubicBezTo>
                    <a:pt x="8607" y="6679"/>
                    <a:pt x="8685" y="6854"/>
                    <a:pt x="8824" y="6854"/>
                  </a:cubicBezTo>
                  <a:cubicBezTo>
                    <a:pt x="8964" y="6854"/>
                    <a:pt x="9113" y="6679"/>
                    <a:pt x="9156" y="6464"/>
                  </a:cubicBezTo>
                  <a:cubicBezTo>
                    <a:pt x="9198" y="6250"/>
                    <a:pt x="9120" y="6077"/>
                    <a:pt x="8982" y="6077"/>
                  </a:cubicBezTo>
                  <a:close/>
                  <a:moveTo>
                    <a:pt x="9594" y="6077"/>
                  </a:moveTo>
                  <a:cubicBezTo>
                    <a:pt x="9455" y="6077"/>
                    <a:pt x="9309" y="6250"/>
                    <a:pt x="9266" y="6464"/>
                  </a:cubicBezTo>
                  <a:cubicBezTo>
                    <a:pt x="9224" y="6679"/>
                    <a:pt x="9302" y="6854"/>
                    <a:pt x="9442" y="6854"/>
                  </a:cubicBezTo>
                  <a:cubicBezTo>
                    <a:pt x="9582" y="6854"/>
                    <a:pt x="9729" y="6679"/>
                    <a:pt x="9770" y="6464"/>
                  </a:cubicBezTo>
                  <a:cubicBezTo>
                    <a:pt x="9811" y="6250"/>
                    <a:pt x="9732" y="6077"/>
                    <a:pt x="9594" y="6077"/>
                  </a:cubicBezTo>
                  <a:close/>
                  <a:moveTo>
                    <a:pt x="10216" y="6077"/>
                  </a:moveTo>
                  <a:cubicBezTo>
                    <a:pt x="10077" y="6077"/>
                    <a:pt x="9932" y="6250"/>
                    <a:pt x="9891" y="6464"/>
                  </a:cubicBezTo>
                  <a:cubicBezTo>
                    <a:pt x="9850" y="6679"/>
                    <a:pt x="9930" y="6854"/>
                    <a:pt x="10070" y="6854"/>
                  </a:cubicBezTo>
                  <a:cubicBezTo>
                    <a:pt x="10210" y="6854"/>
                    <a:pt x="10356" y="6679"/>
                    <a:pt x="10395" y="6464"/>
                  </a:cubicBezTo>
                  <a:cubicBezTo>
                    <a:pt x="10435" y="6250"/>
                    <a:pt x="10354" y="6077"/>
                    <a:pt x="10216" y="6077"/>
                  </a:cubicBezTo>
                  <a:close/>
                  <a:moveTo>
                    <a:pt x="10827" y="6077"/>
                  </a:moveTo>
                  <a:cubicBezTo>
                    <a:pt x="10688" y="6077"/>
                    <a:pt x="10545" y="6250"/>
                    <a:pt x="10506" y="6464"/>
                  </a:cubicBezTo>
                  <a:cubicBezTo>
                    <a:pt x="10466" y="6679"/>
                    <a:pt x="10548" y="6854"/>
                    <a:pt x="10688" y="6854"/>
                  </a:cubicBezTo>
                  <a:cubicBezTo>
                    <a:pt x="10827" y="6854"/>
                    <a:pt x="10972" y="6679"/>
                    <a:pt x="11010" y="6464"/>
                  </a:cubicBezTo>
                  <a:cubicBezTo>
                    <a:pt x="11047" y="6250"/>
                    <a:pt x="10965" y="6077"/>
                    <a:pt x="10827" y="6077"/>
                  </a:cubicBezTo>
                  <a:close/>
                  <a:moveTo>
                    <a:pt x="13284" y="6077"/>
                  </a:moveTo>
                  <a:cubicBezTo>
                    <a:pt x="13146" y="6077"/>
                    <a:pt x="13008" y="6250"/>
                    <a:pt x="12975" y="6464"/>
                  </a:cubicBezTo>
                  <a:cubicBezTo>
                    <a:pt x="12943" y="6679"/>
                    <a:pt x="13029" y="6854"/>
                    <a:pt x="13169" y="6854"/>
                  </a:cubicBezTo>
                  <a:cubicBezTo>
                    <a:pt x="13309" y="6854"/>
                    <a:pt x="13448" y="6679"/>
                    <a:pt x="13480" y="6464"/>
                  </a:cubicBezTo>
                  <a:cubicBezTo>
                    <a:pt x="13511" y="6250"/>
                    <a:pt x="13423" y="6077"/>
                    <a:pt x="13284" y="6077"/>
                  </a:cubicBezTo>
                  <a:close/>
                  <a:moveTo>
                    <a:pt x="13896" y="6077"/>
                  </a:moveTo>
                  <a:cubicBezTo>
                    <a:pt x="13758" y="6077"/>
                    <a:pt x="13621" y="6250"/>
                    <a:pt x="13590" y="6464"/>
                  </a:cubicBezTo>
                  <a:cubicBezTo>
                    <a:pt x="13559" y="6679"/>
                    <a:pt x="13648" y="6854"/>
                    <a:pt x="13787" y="6854"/>
                  </a:cubicBezTo>
                  <a:cubicBezTo>
                    <a:pt x="13927" y="6854"/>
                    <a:pt x="14064" y="6679"/>
                    <a:pt x="14094" y="6464"/>
                  </a:cubicBezTo>
                  <a:cubicBezTo>
                    <a:pt x="14123" y="6250"/>
                    <a:pt x="14035" y="6077"/>
                    <a:pt x="13896" y="6077"/>
                  </a:cubicBezTo>
                  <a:close/>
                  <a:moveTo>
                    <a:pt x="16977" y="6077"/>
                  </a:moveTo>
                  <a:cubicBezTo>
                    <a:pt x="16838" y="6077"/>
                    <a:pt x="16708" y="6250"/>
                    <a:pt x="16685" y="6464"/>
                  </a:cubicBezTo>
                  <a:cubicBezTo>
                    <a:pt x="16663" y="6679"/>
                    <a:pt x="16758" y="6854"/>
                    <a:pt x="16898" y="6854"/>
                  </a:cubicBezTo>
                  <a:cubicBezTo>
                    <a:pt x="17038" y="6854"/>
                    <a:pt x="17169" y="6679"/>
                    <a:pt x="17190" y="6464"/>
                  </a:cubicBezTo>
                  <a:cubicBezTo>
                    <a:pt x="17211" y="6250"/>
                    <a:pt x="17115" y="6077"/>
                    <a:pt x="16977" y="6077"/>
                  </a:cubicBezTo>
                  <a:close/>
                  <a:moveTo>
                    <a:pt x="1949" y="7014"/>
                  </a:moveTo>
                  <a:cubicBezTo>
                    <a:pt x="1809" y="7014"/>
                    <a:pt x="1644" y="7191"/>
                    <a:pt x="1580" y="7410"/>
                  </a:cubicBezTo>
                  <a:cubicBezTo>
                    <a:pt x="1516" y="7630"/>
                    <a:pt x="1578" y="7810"/>
                    <a:pt x="1719" y="7810"/>
                  </a:cubicBezTo>
                  <a:cubicBezTo>
                    <a:pt x="1861" y="7810"/>
                    <a:pt x="2027" y="7630"/>
                    <a:pt x="2090" y="7410"/>
                  </a:cubicBezTo>
                  <a:cubicBezTo>
                    <a:pt x="2153" y="7191"/>
                    <a:pt x="2089" y="7014"/>
                    <a:pt x="1949" y="7014"/>
                  </a:cubicBezTo>
                  <a:close/>
                  <a:moveTo>
                    <a:pt x="2570" y="7014"/>
                  </a:moveTo>
                  <a:cubicBezTo>
                    <a:pt x="2430" y="7014"/>
                    <a:pt x="2266" y="7191"/>
                    <a:pt x="2204" y="7410"/>
                  </a:cubicBezTo>
                  <a:cubicBezTo>
                    <a:pt x="2142" y="7630"/>
                    <a:pt x="2205" y="7810"/>
                    <a:pt x="2347" y="7810"/>
                  </a:cubicBezTo>
                  <a:cubicBezTo>
                    <a:pt x="2489" y="7810"/>
                    <a:pt x="2653" y="7630"/>
                    <a:pt x="2714" y="7410"/>
                  </a:cubicBezTo>
                  <a:cubicBezTo>
                    <a:pt x="2775" y="7191"/>
                    <a:pt x="2710" y="7014"/>
                    <a:pt x="2570" y="7014"/>
                  </a:cubicBezTo>
                  <a:close/>
                  <a:moveTo>
                    <a:pt x="5056" y="7014"/>
                  </a:moveTo>
                  <a:cubicBezTo>
                    <a:pt x="4916" y="7014"/>
                    <a:pt x="4757" y="7191"/>
                    <a:pt x="4702" y="7410"/>
                  </a:cubicBezTo>
                  <a:cubicBezTo>
                    <a:pt x="4647" y="7630"/>
                    <a:pt x="4716" y="7810"/>
                    <a:pt x="4857" y="7810"/>
                  </a:cubicBezTo>
                  <a:cubicBezTo>
                    <a:pt x="4999" y="7810"/>
                    <a:pt x="5158" y="7630"/>
                    <a:pt x="5212" y="7410"/>
                  </a:cubicBezTo>
                  <a:cubicBezTo>
                    <a:pt x="5266" y="7191"/>
                    <a:pt x="5196" y="7014"/>
                    <a:pt x="5056" y="7014"/>
                  </a:cubicBezTo>
                  <a:close/>
                  <a:moveTo>
                    <a:pt x="5678" y="7014"/>
                  </a:moveTo>
                  <a:cubicBezTo>
                    <a:pt x="5537" y="7014"/>
                    <a:pt x="5380" y="7191"/>
                    <a:pt x="5327" y="7410"/>
                  </a:cubicBezTo>
                  <a:cubicBezTo>
                    <a:pt x="5273" y="7630"/>
                    <a:pt x="5343" y="7810"/>
                    <a:pt x="5485" y="7810"/>
                  </a:cubicBezTo>
                  <a:cubicBezTo>
                    <a:pt x="5627" y="7810"/>
                    <a:pt x="5784" y="7630"/>
                    <a:pt x="5837" y="7410"/>
                  </a:cubicBezTo>
                  <a:cubicBezTo>
                    <a:pt x="5889" y="7191"/>
                    <a:pt x="5818" y="7014"/>
                    <a:pt x="5678" y="7014"/>
                  </a:cubicBezTo>
                  <a:close/>
                  <a:moveTo>
                    <a:pt x="6299" y="7014"/>
                  </a:moveTo>
                  <a:cubicBezTo>
                    <a:pt x="6159" y="7014"/>
                    <a:pt x="6003" y="7191"/>
                    <a:pt x="5951" y="7410"/>
                  </a:cubicBezTo>
                  <a:cubicBezTo>
                    <a:pt x="5899" y="7630"/>
                    <a:pt x="5971" y="7810"/>
                    <a:pt x="6113" y="7810"/>
                  </a:cubicBezTo>
                  <a:cubicBezTo>
                    <a:pt x="6254" y="7810"/>
                    <a:pt x="6411" y="7630"/>
                    <a:pt x="6462" y="7410"/>
                  </a:cubicBezTo>
                  <a:cubicBezTo>
                    <a:pt x="6512" y="7191"/>
                    <a:pt x="6439" y="7014"/>
                    <a:pt x="6299" y="7014"/>
                  </a:cubicBezTo>
                  <a:close/>
                  <a:moveTo>
                    <a:pt x="6921" y="7014"/>
                  </a:moveTo>
                  <a:cubicBezTo>
                    <a:pt x="6780" y="7014"/>
                    <a:pt x="6626" y="7191"/>
                    <a:pt x="6576" y="7410"/>
                  </a:cubicBezTo>
                  <a:cubicBezTo>
                    <a:pt x="6526" y="7630"/>
                    <a:pt x="6599" y="7810"/>
                    <a:pt x="6740" y="7810"/>
                  </a:cubicBezTo>
                  <a:cubicBezTo>
                    <a:pt x="6882" y="7810"/>
                    <a:pt x="7037" y="7630"/>
                    <a:pt x="7086" y="7410"/>
                  </a:cubicBezTo>
                  <a:cubicBezTo>
                    <a:pt x="7135" y="7191"/>
                    <a:pt x="7061" y="7014"/>
                    <a:pt x="6921" y="7014"/>
                  </a:cubicBezTo>
                  <a:close/>
                  <a:moveTo>
                    <a:pt x="7542" y="7014"/>
                  </a:moveTo>
                  <a:cubicBezTo>
                    <a:pt x="7402" y="7014"/>
                    <a:pt x="7249" y="7191"/>
                    <a:pt x="7201" y="7410"/>
                  </a:cubicBezTo>
                  <a:cubicBezTo>
                    <a:pt x="7152" y="7630"/>
                    <a:pt x="7227" y="7810"/>
                    <a:pt x="7368" y="7810"/>
                  </a:cubicBezTo>
                  <a:cubicBezTo>
                    <a:pt x="7510" y="7810"/>
                    <a:pt x="7663" y="7630"/>
                    <a:pt x="7711" y="7410"/>
                  </a:cubicBezTo>
                  <a:cubicBezTo>
                    <a:pt x="7758" y="7191"/>
                    <a:pt x="7683" y="7014"/>
                    <a:pt x="7542" y="7014"/>
                  </a:cubicBezTo>
                  <a:close/>
                  <a:moveTo>
                    <a:pt x="8164" y="7014"/>
                  </a:moveTo>
                  <a:cubicBezTo>
                    <a:pt x="8024" y="7014"/>
                    <a:pt x="7872" y="7191"/>
                    <a:pt x="7825" y="7410"/>
                  </a:cubicBezTo>
                  <a:cubicBezTo>
                    <a:pt x="7778" y="7630"/>
                    <a:pt x="7855" y="7810"/>
                    <a:pt x="7996" y="7810"/>
                  </a:cubicBezTo>
                  <a:cubicBezTo>
                    <a:pt x="8138" y="7810"/>
                    <a:pt x="8290" y="7630"/>
                    <a:pt x="8336" y="7410"/>
                  </a:cubicBezTo>
                  <a:cubicBezTo>
                    <a:pt x="8381" y="7191"/>
                    <a:pt x="8304" y="7014"/>
                    <a:pt x="8164" y="7014"/>
                  </a:cubicBezTo>
                  <a:close/>
                  <a:moveTo>
                    <a:pt x="8786" y="7014"/>
                  </a:moveTo>
                  <a:cubicBezTo>
                    <a:pt x="8645" y="7014"/>
                    <a:pt x="8495" y="7191"/>
                    <a:pt x="8450" y="7410"/>
                  </a:cubicBezTo>
                  <a:cubicBezTo>
                    <a:pt x="8405" y="7630"/>
                    <a:pt x="8483" y="7810"/>
                    <a:pt x="8624" y="7810"/>
                  </a:cubicBezTo>
                  <a:cubicBezTo>
                    <a:pt x="8766" y="7810"/>
                    <a:pt x="8916" y="7630"/>
                    <a:pt x="8960" y="7410"/>
                  </a:cubicBezTo>
                  <a:cubicBezTo>
                    <a:pt x="9004" y="7191"/>
                    <a:pt x="8926" y="7014"/>
                    <a:pt x="8786" y="7014"/>
                  </a:cubicBezTo>
                  <a:close/>
                  <a:moveTo>
                    <a:pt x="9407" y="7014"/>
                  </a:moveTo>
                  <a:cubicBezTo>
                    <a:pt x="9267" y="7014"/>
                    <a:pt x="9118" y="7191"/>
                    <a:pt x="9075" y="7410"/>
                  </a:cubicBezTo>
                  <a:cubicBezTo>
                    <a:pt x="9031" y="7630"/>
                    <a:pt x="9110" y="7810"/>
                    <a:pt x="9252" y="7810"/>
                  </a:cubicBezTo>
                  <a:cubicBezTo>
                    <a:pt x="9394" y="7810"/>
                    <a:pt x="9543" y="7630"/>
                    <a:pt x="9585" y="7410"/>
                  </a:cubicBezTo>
                  <a:cubicBezTo>
                    <a:pt x="9627" y="7191"/>
                    <a:pt x="9547" y="7014"/>
                    <a:pt x="9407" y="7014"/>
                  </a:cubicBezTo>
                  <a:close/>
                  <a:moveTo>
                    <a:pt x="10029" y="7014"/>
                  </a:moveTo>
                  <a:cubicBezTo>
                    <a:pt x="9889" y="7014"/>
                    <a:pt x="9741" y="7191"/>
                    <a:pt x="9700" y="7410"/>
                  </a:cubicBezTo>
                  <a:cubicBezTo>
                    <a:pt x="9658" y="7630"/>
                    <a:pt x="9738" y="7810"/>
                    <a:pt x="9880" y="7810"/>
                  </a:cubicBezTo>
                  <a:cubicBezTo>
                    <a:pt x="10021" y="7810"/>
                    <a:pt x="10169" y="7630"/>
                    <a:pt x="10210" y="7410"/>
                  </a:cubicBezTo>
                  <a:cubicBezTo>
                    <a:pt x="10250" y="7191"/>
                    <a:pt x="10169" y="7014"/>
                    <a:pt x="10029" y="7014"/>
                  </a:cubicBezTo>
                  <a:close/>
                  <a:moveTo>
                    <a:pt x="10650" y="7014"/>
                  </a:moveTo>
                  <a:cubicBezTo>
                    <a:pt x="10510" y="7014"/>
                    <a:pt x="10364" y="7191"/>
                    <a:pt x="10324" y="7410"/>
                  </a:cubicBezTo>
                  <a:cubicBezTo>
                    <a:pt x="10284" y="7630"/>
                    <a:pt x="10366" y="7810"/>
                    <a:pt x="10508" y="7810"/>
                  </a:cubicBezTo>
                  <a:cubicBezTo>
                    <a:pt x="10649" y="7810"/>
                    <a:pt x="10796" y="7630"/>
                    <a:pt x="10835" y="7410"/>
                  </a:cubicBezTo>
                  <a:cubicBezTo>
                    <a:pt x="10873" y="7191"/>
                    <a:pt x="10791" y="7014"/>
                    <a:pt x="10650" y="7014"/>
                  </a:cubicBezTo>
                  <a:close/>
                  <a:moveTo>
                    <a:pt x="13148" y="7014"/>
                  </a:moveTo>
                  <a:cubicBezTo>
                    <a:pt x="13008" y="7014"/>
                    <a:pt x="12867" y="7191"/>
                    <a:pt x="12834" y="7410"/>
                  </a:cubicBezTo>
                  <a:cubicBezTo>
                    <a:pt x="12801" y="7630"/>
                    <a:pt x="12888" y="7810"/>
                    <a:pt x="13030" y="7810"/>
                  </a:cubicBezTo>
                  <a:cubicBezTo>
                    <a:pt x="13172" y="7810"/>
                    <a:pt x="13313" y="7630"/>
                    <a:pt x="13345" y="7410"/>
                  </a:cubicBezTo>
                  <a:cubicBezTo>
                    <a:pt x="13376" y="7191"/>
                    <a:pt x="13288" y="7014"/>
                    <a:pt x="13148" y="7014"/>
                  </a:cubicBezTo>
                  <a:close/>
                  <a:moveTo>
                    <a:pt x="13770" y="7014"/>
                  </a:moveTo>
                  <a:cubicBezTo>
                    <a:pt x="13630" y="7014"/>
                    <a:pt x="13491" y="7191"/>
                    <a:pt x="13459" y="7410"/>
                  </a:cubicBezTo>
                  <a:cubicBezTo>
                    <a:pt x="13427" y="7630"/>
                    <a:pt x="13517" y="7810"/>
                    <a:pt x="13658" y="7810"/>
                  </a:cubicBezTo>
                  <a:cubicBezTo>
                    <a:pt x="13800" y="7810"/>
                    <a:pt x="13939" y="7630"/>
                    <a:pt x="13969" y="7410"/>
                  </a:cubicBezTo>
                  <a:cubicBezTo>
                    <a:pt x="13999" y="7191"/>
                    <a:pt x="13910" y="7014"/>
                    <a:pt x="13770" y="7014"/>
                  </a:cubicBezTo>
                  <a:close/>
                  <a:moveTo>
                    <a:pt x="14392" y="7014"/>
                  </a:moveTo>
                  <a:cubicBezTo>
                    <a:pt x="14252" y="7014"/>
                    <a:pt x="14114" y="7191"/>
                    <a:pt x="14084" y="7410"/>
                  </a:cubicBezTo>
                  <a:cubicBezTo>
                    <a:pt x="14054" y="7630"/>
                    <a:pt x="14145" y="7810"/>
                    <a:pt x="14286" y="7810"/>
                  </a:cubicBezTo>
                  <a:cubicBezTo>
                    <a:pt x="14428" y="7810"/>
                    <a:pt x="14566" y="7630"/>
                    <a:pt x="14594" y="7410"/>
                  </a:cubicBezTo>
                  <a:cubicBezTo>
                    <a:pt x="14623" y="7191"/>
                    <a:pt x="14532" y="7014"/>
                    <a:pt x="14392" y="7014"/>
                  </a:cubicBezTo>
                  <a:close/>
                  <a:moveTo>
                    <a:pt x="15014" y="7014"/>
                  </a:moveTo>
                  <a:cubicBezTo>
                    <a:pt x="14874" y="7014"/>
                    <a:pt x="14737" y="7191"/>
                    <a:pt x="14709" y="7410"/>
                  </a:cubicBezTo>
                  <a:cubicBezTo>
                    <a:pt x="14681" y="7630"/>
                    <a:pt x="14773" y="7810"/>
                    <a:pt x="14914" y="7810"/>
                  </a:cubicBezTo>
                  <a:cubicBezTo>
                    <a:pt x="15056" y="7810"/>
                    <a:pt x="15193" y="7630"/>
                    <a:pt x="15219" y="7410"/>
                  </a:cubicBezTo>
                  <a:cubicBezTo>
                    <a:pt x="15246" y="7191"/>
                    <a:pt x="15154" y="7014"/>
                    <a:pt x="15014" y="7014"/>
                  </a:cubicBezTo>
                  <a:close/>
                  <a:moveTo>
                    <a:pt x="411" y="8002"/>
                  </a:moveTo>
                  <a:cubicBezTo>
                    <a:pt x="269" y="8002"/>
                    <a:pt x="98" y="8182"/>
                    <a:pt x="29" y="8407"/>
                  </a:cubicBezTo>
                  <a:cubicBezTo>
                    <a:pt x="-40" y="8632"/>
                    <a:pt x="20" y="8817"/>
                    <a:pt x="163" y="8817"/>
                  </a:cubicBezTo>
                  <a:cubicBezTo>
                    <a:pt x="306" y="8817"/>
                    <a:pt x="478" y="8632"/>
                    <a:pt x="546" y="8407"/>
                  </a:cubicBezTo>
                  <a:cubicBezTo>
                    <a:pt x="613" y="8182"/>
                    <a:pt x="553" y="8002"/>
                    <a:pt x="411" y="8002"/>
                  </a:cubicBezTo>
                  <a:close/>
                  <a:moveTo>
                    <a:pt x="1032" y="8002"/>
                  </a:moveTo>
                  <a:cubicBezTo>
                    <a:pt x="890" y="8002"/>
                    <a:pt x="721" y="8182"/>
                    <a:pt x="653" y="8407"/>
                  </a:cubicBezTo>
                  <a:cubicBezTo>
                    <a:pt x="586" y="8632"/>
                    <a:pt x="647" y="8817"/>
                    <a:pt x="791" y="8817"/>
                  </a:cubicBezTo>
                  <a:cubicBezTo>
                    <a:pt x="934" y="8817"/>
                    <a:pt x="1104" y="8632"/>
                    <a:pt x="1170" y="8407"/>
                  </a:cubicBezTo>
                  <a:cubicBezTo>
                    <a:pt x="1236" y="8182"/>
                    <a:pt x="1174" y="8002"/>
                    <a:pt x="1032" y="8002"/>
                  </a:cubicBezTo>
                  <a:close/>
                  <a:moveTo>
                    <a:pt x="6073" y="8002"/>
                  </a:moveTo>
                  <a:cubicBezTo>
                    <a:pt x="5931" y="8002"/>
                    <a:pt x="5773" y="8182"/>
                    <a:pt x="5720" y="8407"/>
                  </a:cubicBezTo>
                  <a:cubicBezTo>
                    <a:pt x="5666" y="8632"/>
                    <a:pt x="5739" y="8817"/>
                    <a:pt x="5882" y="8817"/>
                  </a:cubicBezTo>
                  <a:cubicBezTo>
                    <a:pt x="6026" y="8817"/>
                    <a:pt x="6184" y="8632"/>
                    <a:pt x="6236" y="8407"/>
                  </a:cubicBezTo>
                  <a:cubicBezTo>
                    <a:pt x="6288" y="8182"/>
                    <a:pt x="6215" y="8002"/>
                    <a:pt x="6073" y="8002"/>
                  </a:cubicBezTo>
                  <a:close/>
                  <a:moveTo>
                    <a:pt x="6704" y="8002"/>
                  </a:moveTo>
                  <a:cubicBezTo>
                    <a:pt x="6563" y="8002"/>
                    <a:pt x="6406" y="8182"/>
                    <a:pt x="6354" y="8407"/>
                  </a:cubicBezTo>
                  <a:cubicBezTo>
                    <a:pt x="6303" y="8632"/>
                    <a:pt x="6377" y="8817"/>
                    <a:pt x="6520" y="8817"/>
                  </a:cubicBezTo>
                  <a:cubicBezTo>
                    <a:pt x="6663" y="8817"/>
                    <a:pt x="6821" y="8632"/>
                    <a:pt x="6871" y="8407"/>
                  </a:cubicBezTo>
                  <a:cubicBezTo>
                    <a:pt x="6921" y="8182"/>
                    <a:pt x="6846" y="8002"/>
                    <a:pt x="6704" y="8002"/>
                  </a:cubicBezTo>
                  <a:close/>
                  <a:moveTo>
                    <a:pt x="7336" y="8002"/>
                  </a:moveTo>
                  <a:cubicBezTo>
                    <a:pt x="7194" y="8002"/>
                    <a:pt x="7039" y="8182"/>
                    <a:pt x="6989" y="8407"/>
                  </a:cubicBezTo>
                  <a:cubicBezTo>
                    <a:pt x="6939" y="8632"/>
                    <a:pt x="7015" y="8817"/>
                    <a:pt x="7158" y="8817"/>
                  </a:cubicBezTo>
                  <a:cubicBezTo>
                    <a:pt x="7302" y="8817"/>
                    <a:pt x="7457" y="8632"/>
                    <a:pt x="7506" y="8407"/>
                  </a:cubicBezTo>
                  <a:cubicBezTo>
                    <a:pt x="7554" y="8182"/>
                    <a:pt x="7478" y="8002"/>
                    <a:pt x="7336" y="8002"/>
                  </a:cubicBezTo>
                  <a:close/>
                  <a:moveTo>
                    <a:pt x="7957" y="8002"/>
                  </a:moveTo>
                  <a:cubicBezTo>
                    <a:pt x="7816" y="8002"/>
                    <a:pt x="7662" y="8182"/>
                    <a:pt x="7614" y="8407"/>
                  </a:cubicBezTo>
                  <a:cubicBezTo>
                    <a:pt x="7566" y="8632"/>
                    <a:pt x="7643" y="8817"/>
                    <a:pt x="7786" y="8817"/>
                  </a:cubicBezTo>
                  <a:cubicBezTo>
                    <a:pt x="7929" y="8817"/>
                    <a:pt x="8083" y="8632"/>
                    <a:pt x="8130" y="8407"/>
                  </a:cubicBezTo>
                  <a:cubicBezTo>
                    <a:pt x="8177" y="8182"/>
                    <a:pt x="8099" y="8002"/>
                    <a:pt x="7957" y="8002"/>
                  </a:cubicBezTo>
                  <a:close/>
                  <a:moveTo>
                    <a:pt x="8589" y="8002"/>
                  </a:moveTo>
                  <a:cubicBezTo>
                    <a:pt x="8447" y="8002"/>
                    <a:pt x="8295" y="8182"/>
                    <a:pt x="8249" y="8407"/>
                  </a:cubicBezTo>
                  <a:cubicBezTo>
                    <a:pt x="8202" y="8632"/>
                    <a:pt x="8281" y="8817"/>
                    <a:pt x="8424" y="8817"/>
                  </a:cubicBezTo>
                  <a:cubicBezTo>
                    <a:pt x="8567" y="8817"/>
                    <a:pt x="8720" y="8632"/>
                    <a:pt x="8765" y="8407"/>
                  </a:cubicBezTo>
                  <a:cubicBezTo>
                    <a:pt x="8810" y="8182"/>
                    <a:pt x="8731" y="8002"/>
                    <a:pt x="8589" y="8002"/>
                  </a:cubicBezTo>
                  <a:close/>
                  <a:moveTo>
                    <a:pt x="9221" y="8002"/>
                  </a:moveTo>
                  <a:cubicBezTo>
                    <a:pt x="9079" y="8002"/>
                    <a:pt x="8928" y="8182"/>
                    <a:pt x="8883" y="8407"/>
                  </a:cubicBezTo>
                  <a:cubicBezTo>
                    <a:pt x="8839" y="8632"/>
                    <a:pt x="8919" y="8817"/>
                    <a:pt x="9062" y="8817"/>
                  </a:cubicBezTo>
                  <a:cubicBezTo>
                    <a:pt x="9205" y="8817"/>
                    <a:pt x="9357" y="8632"/>
                    <a:pt x="9400" y="8407"/>
                  </a:cubicBezTo>
                  <a:cubicBezTo>
                    <a:pt x="9443" y="8182"/>
                    <a:pt x="9363" y="8002"/>
                    <a:pt x="9221" y="8002"/>
                  </a:cubicBezTo>
                  <a:close/>
                  <a:moveTo>
                    <a:pt x="9853" y="8002"/>
                  </a:moveTo>
                  <a:cubicBezTo>
                    <a:pt x="9711" y="8002"/>
                    <a:pt x="9561" y="8182"/>
                    <a:pt x="9518" y="8407"/>
                  </a:cubicBezTo>
                  <a:cubicBezTo>
                    <a:pt x="9475" y="8632"/>
                    <a:pt x="9557" y="8817"/>
                    <a:pt x="9700" y="8817"/>
                  </a:cubicBezTo>
                  <a:cubicBezTo>
                    <a:pt x="9843" y="8817"/>
                    <a:pt x="9994" y="8632"/>
                    <a:pt x="10035" y="8407"/>
                  </a:cubicBezTo>
                  <a:cubicBezTo>
                    <a:pt x="10077" y="8182"/>
                    <a:pt x="9995" y="8002"/>
                    <a:pt x="9853" y="8002"/>
                  </a:cubicBezTo>
                  <a:close/>
                  <a:moveTo>
                    <a:pt x="10484" y="8002"/>
                  </a:moveTo>
                  <a:cubicBezTo>
                    <a:pt x="10342" y="8002"/>
                    <a:pt x="10194" y="8182"/>
                    <a:pt x="10153" y="8407"/>
                  </a:cubicBezTo>
                  <a:cubicBezTo>
                    <a:pt x="10112" y="8632"/>
                    <a:pt x="10194" y="8817"/>
                    <a:pt x="10338" y="8817"/>
                  </a:cubicBezTo>
                  <a:cubicBezTo>
                    <a:pt x="10481" y="8817"/>
                    <a:pt x="10630" y="8632"/>
                    <a:pt x="10670" y="8407"/>
                  </a:cubicBezTo>
                  <a:cubicBezTo>
                    <a:pt x="10709" y="8182"/>
                    <a:pt x="10626" y="8002"/>
                    <a:pt x="10484" y="8002"/>
                  </a:cubicBezTo>
                  <a:close/>
                  <a:moveTo>
                    <a:pt x="11106" y="8002"/>
                  </a:moveTo>
                  <a:cubicBezTo>
                    <a:pt x="10964" y="8002"/>
                    <a:pt x="10817" y="8182"/>
                    <a:pt x="10778" y="8407"/>
                  </a:cubicBezTo>
                  <a:cubicBezTo>
                    <a:pt x="10739" y="8632"/>
                    <a:pt x="10823" y="8817"/>
                    <a:pt x="10966" y="8817"/>
                  </a:cubicBezTo>
                  <a:cubicBezTo>
                    <a:pt x="11109" y="8817"/>
                    <a:pt x="11257" y="8632"/>
                    <a:pt x="11295" y="8407"/>
                  </a:cubicBezTo>
                  <a:cubicBezTo>
                    <a:pt x="11333" y="8182"/>
                    <a:pt x="11248" y="8002"/>
                    <a:pt x="11106" y="8002"/>
                  </a:cubicBezTo>
                  <a:close/>
                  <a:moveTo>
                    <a:pt x="11738" y="8002"/>
                  </a:moveTo>
                  <a:cubicBezTo>
                    <a:pt x="11596" y="8002"/>
                    <a:pt x="11450" y="8182"/>
                    <a:pt x="11413" y="8407"/>
                  </a:cubicBezTo>
                  <a:cubicBezTo>
                    <a:pt x="11375" y="8632"/>
                    <a:pt x="11461" y="8817"/>
                    <a:pt x="11604" y="8817"/>
                  </a:cubicBezTo>
                  <a:cubicBezTo>
                    <a:pt x="11748" y="8817"/>
                    <a:pt x="11893" y="8632"/>
                    <a:pt x="11930" y="8407"/>
                  </a:cubicBezTo>
                  <a:cubicBezTo>
                    <a:pt x="11966" y="8182"/>
                    <a:pt x="11880" y="8002"/>
                    <a:pt x="11738" y="8002"/>
                  </a:cubicBezTo>
                  <a:close/>
                  <a:moveTo>
                    <a:pt x="13001" y="8002"/>
                  </a:moveTo>
                  <a:cubicBezTo>
                    <a:pt x="12860" y="8002"/>
                    <a:pt x="12717" y="8182"/>
                    <a:pt x="12683" y="8407"/>
                  </a:cubicBezTo>
                  <a:cubicBezTo>
                    <a:pt x="12649" y="8632"/>
                    <a:pt x="12737" y="8817"/>
                    <a:pt x="12880" y="8817"/>
                  </a:cubicBezTo>
                  <a:cubicBezTo>
                    <a:pt x="13024" y="8817"/>
                    <a:pt x="13167" y="8632"/>
                    <a:pt x="13200" y="8407"/>
                  </a:cubicBezTo>
                  <a:cubicBezTo>
                    <a:pt x="13232" y="8182"/>
                    <a:pt x="13143" y="8002"/>
                    <a:pt x="13001" y="8002"/>
                  </a:cubicBezTo>
                  <a:close/>
                  <a:moveTo>
                    <a:pt x="13633" y="8002"/>
                  </a:moveTo>
                  <a:cubicBezTo>
                    <a:pt x="13491" y="8002"/>
                    <a:pt x="13350" y="8182"/>
                    <a:pt x="13318" y="8407"/>
                  </a:cubicBezTo>
                  <a:cubicBezTo>
                    <a:pt x="13286" y="8632"/>
                    <a:pt x="13375" y="8817"/>
                    <a:pt x="13519" y="8817"/>
                  </a:cubicBezTo>
                  <a:cubicBezTo>
                    <a:pt x="13662" y="8817"/>
                    <a:pt x="13803" y="8632"/>
                    <a:pt x="13834" y="8407"/>
                  </a:cubicBezTo>
                  <a:cubicBezTo>
                    <a:pt x="13865" y="8182"/>
                    <a:pt x="13775" y="8002"/>
                    <a:pt x="13633" y="8002"/>
                  </a:cubicBezTo>
                  <a:close/>
                  <a:moveTo>
                    <a:pt x="14255" y="8002"/>
                  </a:moveTo>
                  <a:cubicBezTo>
                    <a:pt x="14113" y="8002"/>
                    <a:pt x="13974" y="8182"/>
                    <a:pt x="13943" y="8407"/>
                  </a:cubicBezTo>
                  <a:cubicBezTo>
                    <a:pt x="13912" y="8632"/>
                    <a:pt x="14004" y="8817"/>
                    <a:pt x="14147" y="8817"/>
                  </a:cubicBezTo>
                  <a:cubicBezTo>
                    <a:pt x="14290" y="8817"/>
                    <a:pt x="14430" y="8632"/>
                    <a:pt x="14460" y="8407"/>
                  </a:cubicBezTo>
                  <a:cubicBezTo>
                    <a:pt x="14489" y="8182"/>
                    <a:pt x="14397" y="8002"/>
                    <a:pt x="14255" y="8002"/>
                  </a:cubicBezTo>
                  <a:close/>
                  <a:moveTo>
                    <a:pt x="14887" y="8002"/>
                  </a:moveTo>
                  <a:cubicBezTo>
                    <a:pt x="14745" y="8002"/>
                    <a:pt x="14607" y="8182"/>
                    <a:pt x="14578" y="8407"/>
                  </a:cubicBezTo>
                  <a:cubicBezTo>
                    <a:pt x="14549" y="8632"/>
                    <a:pt x="14642" y="8817"/>
                    <a:pt x="14785" y="8817"/>
                  </a:cubicBezTo>
                  <a:cubicBezTo>
                    <a:pt x="14929" y="8817"/>
                    <a:pt x="15067" y="8632"/>
                    <a:pt x="15095" y="8407"/>
                  </a:cubicBezTo>
                  <a:cubicBezTo>
                    <a:pt x="15122" y="8182"/>
                    <a:pt x="15029" y="8002"/>
                    <a:pt x="14887" y="8002"/>
                  </a:cubicBezTo>
                  <a:close/>
                  <a:moveTo>
                    <a:pt x="15519" y="8002"/>
                  </a:moveTo>
                  <a:cubicBezTo>
                    <a:pt x="15378" y="8002"/>
                    <a:pt x="15240" y="8182"/>
                    <a:pt x="15213" y="8407"/>
                  </a:cubicBezTo>
                  <a:cubicBezTo>
                    <a:pt x="15186" y="8632"/>
                    <a:pt x="15280" y="8817"/>
                    <a:pt x="15423" y="8817"/>
                  </a:cubicBezTo>
                  <a:cubicBezTo>
                    <a:pt x="15567" y="8817"/>
                    <a:pt x="15704" y="8632"/>
                    <a:pt x="15730" y="8407"/>
                  </a:cubicBezTo>
                  <a:cubicBezTo>
                    <a:pt x="15756" y="8182"/>
                    <a:pt x="15661" y="8002"/>
                    <a:pt x="15519" y="8002"/>
                  </a:cubicBezTo>
                  <a:close/>
                  <a:moveTo>
                    <a:pt x="5837" y="8989"/>
                  </a:moveTo>
                  <a:cubicBezTo>
                    <a:pt x="5693" y="8989"/>
                    <a:pt x="5533" y="9174"/>
                    <a:pt x="5478" y="9405"/>
                  </a:cubicBezTo>
                  <a:cubicBezTo>
                    <a:pt x="5423" y="9636"/>
                    <a:pt x="5496" y="9824"/>
                    <a:pt x="5641" y="9824"/>
                  </a:cubicBezTo>
                  <a:cubicBezTo>
                    <a:pt x="5786" y="9824"/>
                    <a:pt x="5948" y="9636"/>
                    <a:pt x="6001" y="9405"/>
                  </a:cubicBezTo>
                  <a:cubicBezTo>
                    <a:pt x="6054" y="9174"/>
                    <a:pt x="5980" y="8989"/>
                    <a:pt x="5837" y="8989"/>
                  </a:cubicBezTo>
                  <a:close/>
                  <a:moveTo>
                    <a:pt x="6478" y="8989"/>
                  </a:moveTo>
                  <a:cubicBezTo>
                    <a:pt x="6335" y="8989"/>
                    <a:pt x="6176" y="9174"/>
                    <a:pt x="6123" y="9405"/>
                  </a:cubicBezTo>
                  <a:cubicBezTo>
                    <a:pt x="6070" y="9636"/>
                    <a:pt x="6144" y="9824"/>
                    <a:pt x="6289" y="9824"/>
                  </a:cubicBezTo>
                  <a:cubicBezTo>
                    <a:pt x="6435" y="9824"/>
                    <a:pt x="6594" y="9636"/>
                    <a:pt x="6646" y="9405"/>
                  </a:cubicBezTo>
                  <a:cubicBezTo>
                    <a:pt x="6697" y="9174"/>
                    <a:pt x="6622" y="8989"/>
                    <a:pt x="6478" y="8989"/>
                  </a:cubicBezTo>
                  <a:close/>
                  <a:moveTo>
                    <a:pt x="7110" y="8989"/>
                  </a:moveTo>
                  <a:cubicBezTo>
                    <a:pt x="6966" y="8989"/>
                    <a:pt x="6809" y="9174"/>
                    <a:pt x="6758" y="9405"/>
                  </a:cubicBezTo>
                  <a:cubicBezTo>
                    <a:pt x="6706" y="9636"/>
                    <a:pt x="6782" y="9824"/>
                    <a:pt x="6927" y="9824"/>
                  </a:cubicBezTo>
                  <a:cubicBezTo>
                    <a:pt x="7073" y="9824"/>
                    <a:pt x="7231" y="9636"/>
                    <a:pt x="7281" y="9405"/>
                  </a:cubicBezTo>
                  <a:cubicBezTo>
                    <a:pt x="7330" y="9174"/>
                    <a:pt x="7254" y="8989"/>
                    <a:pt x="7110" y="8989"/>
                  </a:cubicBezTo>
                  <a:close/>
                  <a:moveTo>
                    <a:pt x="7751" y="8989"/>
                  </a:moveTo>
                  <a:cubicBezTo>
                    <a:pt x="7608" y="8989"/>
                    <a:pt x="7452" y="9174"/>
                    <a:pt x="7402" y="9405"/>
                  </a:cubicBezTo>
                  <a:cubicBezTo>
                    <a:pt x="7353" y="9636"/>
                    <a:pt x="7431" y="9824"/>
                    <a:pt x="7576" y="9824"/>
                  </a:cubicBezTo>
                  <a:cubicBezTo>
                    <a:pt x="7721" y="9824"/>
                    <a:pt x="7878" y="9636"/>
                    <a:pt x="7926" y="9405"/>
                  </a:cubicBezTo>
                  <a:cubicBezTo>
                    <a:pt x="7973" y="9174"/>
                    <a:pt x="7895" y="8989"/>
                    <a:pt x="7751" y="8989"/>
                  </a:cubicBezTo>
                  <a:close/>
                  <a:moveTo>
                    <a:pt x="8393" y="8989"/>
                  </a:moveTo>
                  <a:cubicBezTo>
                    <a:pt x="8249" y="8989"/>
                    <a:pt x="8095" y="9174"/>
                    <a:pt x="8047" y="9405"/>
                  </a:cubicBezTo>
                  <a:cubicBezTo>
                    <a:pt x="8000" y="9636"/>
                    <a:pt x="8079" y="9824"/>
                    <a:pt x="8224" y="9824"/>
                  </a:cubicBezTo>
                  <a:cubicBezTo>
                    <a:pt x="8369" y="9824"/>
                    <a:pt x="8524" y="9636"/>
                    <a:pt x="8570" y="9405"/>
                  </a:cubicBezTo>
                  <a:cubicBezTo>
                    <a:pt x="8616" y="9174"/>
                    <a:pt x="8537" y="8989"/>
                    <a:pt x="8393" y="8989"/>
                  </a:cubicBezTo>
                  <a:close/>
                  <a:moveTo>
                    <a:pt x="9025" y="8989"/>
                  </a:moveTo>
                  <a:cubicBezTo>
                    <a:pt x="8881" y="8989"/>
                    <a:pt x="8728" y="9174"/>
                    <a:pt x="8682" y="9405"/>
                  </a:cubicBezTo>
                  <a:cubicBezTo>
                    <a:pt x="8636" y="9636"/>
                    <a:pt x="8717" y="9824"/>
                    <a:pt x="8862" y="9824"/>
                  </a:cubicBezTo>
                  <a:cubicBezTo>
                    <a:pt x="9007" y="9824"/>
                    <a:pt x="9161" y="9636"/>
                    <a:pt x="9205" y="9405"/>
                  </a:cubicBezTo>
                  <a:cubicBezTo>
                    <a:pt x="9249" y="9174"/>
                    <a:pt x="9168" y="8989"/>
                    <a:pt x="9025" y="8989"/>
                  </a:cubicBezTo>
                  <a:close/>
                  <a:moveTo>
                    <a:pt x="9666" y="8989"/>
                  </a:moveTo>
                  <a:cubicBezTo>
                    <a:pt x="9523" y="8989"/>
                    <a:pt x="9371" y="9174"/>
                    <a:pt x="9327" y="9405"/>
                  </a:cubicBezTo>
                  <a:cubicBezTo>
                    <a:pt x="9283" y="9636"/>
                    <a:pt x="9365" y="9824"/>
                    <a:pt x="9510" y="9824"/>
                  </a:cubicBezTo>
                  <a:cubicBezTo>
                    <a:pt x="9655" y="9824"/>
                    <a:pt x="9807" y="9636"/>
                    <a:pt x="9850" y="9405"/>
                  </a:cubicBezTo>
                  <a:cubicBezTo>
                    <a:pt x="9892" y="9174"/>
                    <a:pt x="9810" y="8989"/>
                    <a:pt x="9666" y="8989"/>
                  </a:cubicBezTo>
                  <a:close/>
                  <a:moveTo>
                    <a:pt x="10298" y="8989"/>
                  </a:moveTo>
                  <a:cubicBezTo>
                    <a:pt x="10154" y="8989"/>
                    <a:pt x="10004" y="9174"/>
                    <a:pt x="9962" y="9405"/>
                  </a:cubicBezTo>
                  <a:cubicBezTo>
                    <a:pt x="9920" y="9636"/>
                    <a:pt x="10003" y="9824"/>
                    <a:pt x="10148" y="9824"/>
                  </a:cubicBezTo>
                  <a:cubicBezTo>
                    <a:pt x="10293" y="9824"/>
                    <a:pt x="10444" y="9636"/>
                    <a:pt x="10485" y="9405"/>
                  </a:cubicBezTo>
                  <a:cubicBezTo>
                    <a:pt x="10525" y="9174"/>
                    <a:pt x="10441" y="8989"/>
                    <a:pt x="10298" y="8989"/>
                  </a:cubicBezTo>
                  <a:close/>
                  <a:moveTo>
                    <a:pt x="10940" y="8989"/>
                  </a:moveTo>
                  <a:cubicBezTo>
                    <a:pt x="10796" y="8989"/>
                    <a:pt x="10647" y="9174"/>
                    <a:pt x="10607" y="9405"/>
                  </a:cubicBezTo>
                  <a:cubicBezTo>
                    <a:pt x="10566" y="9636"/>
                    <a:pt x="10651" y="9824"/>
                    <a:pt x="10796" y="9824"/>
                  </a:cubicBezTo>
                  <a:cubicBezTo>
                    <a:pt x="10941" y="9824"/>
                    <a:pt x="11091" y="9636"/>
                    <a:pt x="11130" y="9405"/>
                  </a:cubicBezTo>
                  <a:cubicBezTo>
                    <a:pt x="11169" y="9174"/>
                    <a:pt x="11083" y="8989"/>
                    <a:pt x="10940" y="8989"/>
                  </a:cubicBezTo>
                  <a:close/>
                  <a:moveTo>
                    <a:pt x="11572" y="8989"/>
                  </a:moveTo>
                  <a:cubicBezTo>
                    <a:pt x="11428" y="8989"/>
                    <a:pt x="11280" y="9174"/>
                    <a:pt x="11242" y="9405"/>
                  </a:cubicBezTo>
                  <a:cubicBezTo>
                    <a:pt x="11203" y="9636"/>
                    <a:pt x="11290" y="9824"/>
                    <a:pt x="11435" y="9824"/>
                  </a:cubicBezTo>
                  <a:cubicBezTo>
                    <a:pt x="11580" y="9824"/>
                    <a:pt x="11728" y="9636"/>
                    <a:pt x="11765" y="9405"/>
                  </a:cubicBezTo>
                  <a:cubicBezTo>
                    <a:pt x="11802" y="9174"/>
                    <a:pt x="11715" y="8989"/>
                    <a:pt x="11572" y="8989"/>
                  </a:cubicBezTo>
                  <a:close/>
                  <a:moveTo>
                    <a:pt x="12213" y="8989"/>
                  </a:moveTo>
                  <a:cubicBezTo>
                    <a:pt x="12070" y="8989"/>
                    <a:pt x="11924" y="9174"/>
                    <a:pt x="11887" y="9405"/>
                  </a:cubicBezTo>
                  <a:cubicBezTo>
                    <a:pt x="11850" y="9636"/>
                    <a:pt x="11938" y="9824"/>
                    <a:pt x="12083" y="9824"/>
                  </a:cubicBezTo>
                  <a:cubicBezTo>
                    <a:pt x="12228" y="9824"/>
                    <a:pt x="12374" y="9636"/>
                    <a:pt x="12410" y="9405"/>
                  </a:cubicBezTo>
                  <a:cubicBezTo>
                    <a:pt x="12445" y="9174"/>
                    <a:pt x="12357" y="8989"/>
                    <a:pt x="12213" y="8989"/>
                  </a:cubicBezTo>
                  <a:close/>
                  <a:moveTo>
                    <a:pt x="12855" y="8989"/>
                  </a:moveTo>
                  <a:cubicBezTo>
                    <a:pt x="12711" y="8989"/>
                    <a:pt x="12567" y="9174"/>
                    <a:pt x="12532" y="9405"/>
                  </a:cubicBezTo>
                  <a:cubicBezTo>
                    <a:pt x="12497" y="9636"/>
                    <a:pt x="12586" y="9824"/>
                    <a:pt x="12731" y="9824"/>
                  </a:cubicBezTo>
                  <a:cubicBezTo>
                    <a:pt x="12876" y="9824"/>
                    <a:pt x="13021" y="9636"/>
                    <a:pt x="13055" y="9405"/>
                  </a:cubicBezTo>
                  <a:cubicBezTo>
                    <a:pt x="13088" y="9174"/>
                    <a:pt x="12998" y="8989"/>
                    <a:pt x="12855" y="8989"/>
                  </a:cubicBezTo>
                  <a:close/>
                  <a:moveTo>
                    <a:pt x="13487" y="8989"/>
                  </a:moveTo>
                  <a:cubicBezTo>
                    <a:pt x="13343" y="8989"/>
                    <a:pt x="13200" y="9174"/>
                    <a:pt x="13167" y="9405"/>
                  </a:cubicBezTo>
                  <a:cubicBezTo>
                    <a:pt x="13134" y="9636"/>
                    <a:pt x="13224" y="9824"/>
                    <a:pt x="13369" y="9824"/>
                  </a:cubicBezTo>
                  <a:cubicBezTo>
                    <a:pt x="13514" y="9824"/>
                    <a:pt x="13658" y="9636"/>
                    <a:pt x="13690" y="9405"/>
                  </a:cubicBezTo>
                  <a:cubicBezTo>
                    <a:pt x="13721" y="9174"/>
                    <a:pt x="13630" y="8989"/>
                    <a:pt x="13487" y="8989"/>
                  </a:cubicBezTo>
                  <a:close/>
                  <a:moveTo>
                    <a:pt x="14129" y="8989"/>
                  </a:moveTo>
                  <a:cubicBezTo>
                    <a:pt x="13985" y="8989"/>
                    <a:pt x="13843" y="9174"/>
                    <a:pt x="13812" y="9405"/>
                  </a:cubicBezTo>
                  <a:cubicBezTo>
                    <a:pt x="13781" y="9636"/>
                    <a:pt x="13873" y="9824"/>
                    <a:pt x="14018" y="9824"/>
                  </a:cubicBezTo>
                  <a:cubicBezTo>
                    <a:pt x="14163" y="9824"/>
                    <a:pt x="14305" y="9636"/>
                    <a:pt x="14335" y="9405"/>
                  </a:cubicBezTo>
                  <a:cubicBezTo>
                    <a:pt x="14365" y="9174"/>
                    <a:pt x="14272" y="8989"/>
                    <a:pt x="14129" y="8989"/>
                  </a:cubicBezTo>
                  <a:close/>
                  <a:moveTo>
                    <a:pt x="6242" y="10027"/>
                  </a:moveTo>
                  <a:cubicBezTo>
                    <a:pt x="6097" y="10027"/>
                    <a:pt x="5936" y="10217"/>
                    <a:pt x="5881" y="10453"/>
                  </a:cubicBezTo>
                  <a:cubicBezTo>
                    <a:pt x="5827" y="10691"/>
                    <a:pt x="5902" y="10883"/>
                    <a:pt x="6049" y="10883"/>
                  </a:cubicBezTo>
                  <a:cubicBezTo>
                    <a:pt x="6196" y="10883"/>
                    <a:pt x="6358" y="10691"/>
                    <a:pt x="6411" y="10453"/>
                  </a:cubicBezTo>
                  <a:cubicBezTo>
                    <a:pt x="6464" y="10217"/>
                    <a:pt x="6388" y="10027"/>
                    <a:pt x="6242" y="10027"/>
                  </a:cubicBezTo>
                  <a:close/>
                  <a:moveTo>
                    <a:pt x="6894" y="10027"/>
                  </a:moveTo>
                  <a:cubicBezTo>
                    <a:pt x="6748" y="10027"/>
                    <a:pt x="6589" y="10217"/>
                    <a:pt x="6536" y="10453"/>
                  </a:cubicBezTo>
                  <a:cubicBezTo>
                    <a:pt x="6484" y="10691"/>
                    <a:pt x="6560" y="10883"/>
                    <a:pt x="6707" y="10883"/>
                  </a:cubicBezTo>
                  <a:cubicBezTo>
                    <a:pt x="6854" y="10883"/>
                    <a:pt x="7015" y="10691"/>
                    <a:pt x="7066" y="10453"/>
                  </a:cubicBezTo>
                  <a:cubicBezTo>
                    <a:pt x="7117" y="10217"/>
                    <a:pt x="7039" y="10027"/>
                    <a:pt x="6894" y="10027"/>
                  </a:cubicBezTo>
                  <a:close/>
                  <a:moveTo>
                    <a:pt x="7535" y="10027"/>
                  </a:moveTo>
                  <a:cubicBezTo>
                    <a:pt x="7390" y="10027"/>
                    <a:pt x="7232" y="10217"/>
                    <a:pt x="7181" y="10453"/>
                  </a:cubicBezTo>
                  <a:cubicBezTo>
                    <a:pt x="7130" y="10691"/>
                    <a:pt x="7208" y="10883"/>
                    <a:pt x="7355" y="10883"/>
                  </a:cubicBezTo>
                  <a:cubicBezTo>
                    <a:pt x="7502" y="10883"/>
                    <a:pt x="7661" y="10691"/>
                    <a:pt x="7711" y="10453"/>
                  </a:cubicBezTo>
                  <a:cubicBezTo>
                    <a:pt x="7759" y="10217"/>
                    <a:pt x="7681" y="10027"/>
                    <a:pt x="7535" y="10027"/>
                  </a:cubicBezTo>
                  <a:close/>
                  <a:moveTo>
                    <a:pt x="8177" y="10027"/>
                  </a:moveTo>
                  <a:cubicBezTo>
                    <a:pt x="8032" y="10027"/>
                    <a:pt x="7875" y="10217"/>
                    <a:pt x="7826" y="10453"/>
                  </a:cubicBezTo>
                  <a:cubicBezTo>
                    <a:pt x="7777" y="10691"/>
                    <a:pt x="7856" y="10883"/>
                    <a:pt x="8003" y="10883"/>
                  </a:cubicBezTo>
                  <a:cubicBezTo>
                    <a:pt x="8150" y="10883"/>
                    <a:pt x="8308" y="10691"/>
                    <a:pt x="8355" y="10453"/>
                  </a:cubicBezTo>
                  <a:cubicBezTo>
                    <a:pt x="8402" y="10217"/>
                    <a:pt x="8322" y="10027"/>
                    <a:pt x="8177" y="10027"/>
                  </a:cubicBezTo>
                  <a:close/>
                  <a:moveTo>
                    <a:pt x="8829" y="10027"/>
                  </a:moveTo>
                  <a:cubicBezTo>
                    <a:pt x="8683" y="10027"/>
                    <a:pt x="8527" y="10217"/>
                    <a:pt x="8481" y="10453"/>
                  </a:cubicBezTo>
                  <a:cubicBezTo>
                    <a:pt x="8434" y="10691"/>
                    <a:pt x="8514" y="10883"/>
                    <a:pt x="8662" y="10883"/>
                  </a:cubicBezTo>
                  <a:cubicBezTo>
                    <a:pt x="8809" y="10883"/>
                    <a:pt x="8965" y="10691"/>
                    <a:pt x="9010" y="10453"/>
                  </a:cubicBezTo>
                  <a:cubicBezTo>
                    <a:pt x="9055" y="10217"/>
                    <a:pt x="8974" y="10027"/>
                    <a:pt x="8829" y="10027"/>
                  </a:cubicBezTo>
                  <a:close/>
                  <a:moveTo>
                    <a:pt x="9470" y="10027"/>
                  </a:moveTo>
                  <a:cubicBezTo>
                    <a:pt x="9325" y="10027"/>
                    <a:pt x="9171" y="10217"/>
                    <a:pt x="9126" y="10453"/>
                  </a:cubicBezTo>
                  <a:cubicBezTo>
                    <a:pt x="9080" y="10691"/>
                    <a:pt x="9163" y="10883"/>
                    <a:pt x="9310" y="10883"/>
                  </a:cubicBezTo>
                  <a:cubicBezTo>
                    <a:pt x="9457" y="10883"/>
                    <a:pt x="9612" y="10691"/>
                    <a:pt x="9655" y="10453"/>
                  </a:cubicBezTo>
                  <a:cubicBezTo>
                    <a:pt x="9699" y="10217"/>
                    <a:pt x="9616" y="10027"/>
                    <a:pt x="9470" y="10027"/>
                  </a:cubicBezTo>
                  <a:close/>
                  <a:moveTo>
                    <a:pt x="10122" y="10027"/>
                  </a:moveTo>
                  <a:cubicBezTo>
                    <a:pt x="9976" y="10027"/>
                    <a:pt x="9824" y="10217"/>
                    <a:pt x="9781" y="10453"/>
                  </a:cubicBezTo>
                  <a:cubicBezTo>
                    <a:pt x="9737" y="10691"/>
                    <a:pt x="9821" y="10883"/>
                    <a:pt x="9968" y="10883"/>
                  </a:cubicBezTo>
                  <a:cubicBezTo>
                    <a:pt x="10115" y="10883"/>
                    <a:pt x="10268" y="10691"/>
                    <a:pt x="10310" y="10453"/>
                  </a:cubicBezTo>
                  <a:cubicBezTo>
                    <a:pt x="10352" y="10217"/>
                    <a:pt x="10267" y="10027"/>
                    <a:pt x="10122" y="10027"/>
                  </a:cubicBezTo>
                  <a:close/>
                  <a:moveTo>
                    <a:pt x="10763" y="10027"/>
                  </a:moveTo>
                  <a:cubicBezTo>
                    <a:pt x="10618" y="10027"/>
                    <a:pt x="10467" y="10217"/>
                    <a:pt x="10426" y="10453"/>
                  </a:cubicBezTo>
                  <a:cubicBezTo>
                    <a:pt x="10384" y="10691"/>
                    <a:pt x="10469" y="10883"/>
                    <a:pt x="10616" y="10883"/>
                  </a:cubicBezTo>
                  <a:cubicBezTo>
                    <a:pt x="10763" y="10883"/>
                    <a:pt x="10915" y="10691"/>
                    <a:pt x="10955" y="10453"/>
                  </a:cubicBezTo>
                  <a:cubicBezTo>
                    <a:pt x="10995" y="10217"/>
                    <a:pt x="10909" y="10027"/>
                    <a:pt x="10763" y="10027"/>
                  </a:cubicBezTo>
                  <a:close/>
                  <a:moveTo>
                    <a:pt x="11405" y="10027"/>
                  </a:moveTo>
                  <a:cubicBezTo>
                    <a:pt x="11260" y="10027"/>
                    <a:pt x="11110" y="10217"/>
                    <a:pt x="11070" y="10453"/>
                  </a:cubicBezTo>
                  <a:cubicBezTo>
                    <a:pt x="11031" y="10691"/>
                    <a:pt x="11118" y="10883"/>
                    <a:pt x="11265" y="10883"/>
                  </a:cubicBezTo>
                  <a:cubicBezTo>
                    <a:pt x="11412" y="10883"/>
                    <a:pt x="11562" y="10691"/>
                    <a:pt x="11600" y="10453"/>
                  </a:cubicBezTo>
                  <a:cubicBezTo>
                    <a:pt x="11638" y="10217"/>
                    <a:pt x="11551" y="10027"/>
                    <a:pt x="11405" y="10027"/>
                  </a:cubicBezTo>
                  <a:close/>
                  <a:moveTo>
                    <a:pt x="12057" y="10027"/>
                  </a:moveTo>
                  <a:cubicBezTo>
                    <a:pt x="11911" y="10027"/>
                    <a:pt x="11763" y="10217"/>
                    <a:pt x="11726" y="10453"/>
                  </a:cubicBezTo>
                  <a:cubicBezTo>
                    <a:pt x="11688" y="10691"/>
                    <a:pt x="11776" y="10883"/>
                    <a:pt x="11923" y="10883"/>
                  </a:cubicBezTo>
                  <a:cubicBezTo>
                    <a:pt x="12070" y="10883"/>
                    <a:pt x="12219" y="10691"/>
                    <a:pt x="12255" y="10453"/>
                  </a:cubicBezTo>
                  <a:cubicBezTo>
                    <a:pt x="12291" y="10217"/>
                    <a:pt x="12202" y="10027"/>
                    <a:pt x="12057" y="10027"/>
                  </a:cubicBezTo>
                  <a:close/>
                  <a:moveTo>
                    <a:pt x="12698" y="10027"/>
                  </a:moveTo>
                  <a:cubicBezTo>
                    <a:pt x="12553" y="10027"/>
                    <a:pt x="12406" y="10217"/>
                    <a:pt x="12371" y="10453"/>
                  </a:cubicBezTo>
                  <a:cubicBezTo>
                    <a:pt x="12335" y="10691"/>
                    <a:pt x="12425" y="10883"/>
                    <a:pt x="12572" y="10883"/>
                  </a:cubicBezTo>
                  <a:cubicBezTo>
                    <a:pt x="12719" y="10883"/>
                    <a:pt x="12866" y="10691"/>
                    <a:pt x="12900" y="10453"/>
                  </a:cubicBezTo>
                  <a:cubicBezTo>
                    <a:pt x="12935" y="10217"/>
                    <a:pt x="12844" y="10027"/>
                    <a:pt x="12698" y="10027"/>
                  </a:cubicBezTo>
                  <a:close/>
                  <a:moveTo>
                    <a:pt x="13340" y="10027"/>
                  </a:moveTo>
                  <a:cubicBezTo>
                    <a:pt x="13195" y="10027"/>
                    <a:pt x="13050" y="10217"/>
                    <a:pt x="13016" y="10453"/>
                  </a:cubicBezTo>
                  <a:cubicBezTo>
                    <a:pt x="12982" y="10691"/>
                    <a:pt x="13073" y="10883"/>
                    <a:pt x="13220" y="10883"/>
                  </a:cubicBezTo>
                  <a:cubicBezTo>
                    <a:pt x="13367" y="10883"/>
                    <a:pt x="13512" y="10691"/>
                    <a:pt x="13545" y="10453"/>
                  </a:cubicBezTo>
                  <a:cubicBezTo>
                    <a:pt x="13578" y="10217"/>
                    <a:pt x="13486" y="10027"/>
                    <a:pt x="13340" y="10027"/>
                  </a:cubicBezTo>
                  <a:close/>
                  <a:moveTo>
                    <a:pt x="13992" y="10027"/>
                  </a:moveTo>
                  <a:cubicBezTo>
                    <a:pt x="13847" y="10027"/>
                    <a:pt x="13703" y="10217"/>
                    <a:pt x="13671" y="10453"/>
                  </a:cubicBezTo>
                  <a:cubicBezTo>
                    <a:pt x="13639" y="10691"/>
                    <a:pt x="13732" y="10883"/>
                    <a:pt x="13878" y="10883"/>
                  </a:cubicBezTo>
                  <a:cubicBezTo>
                    <a:pt x="14025" y="10883"/>
                    <a:pt x="14170" y="10691"/>
                    <a:pt x="14201" y="10453"/>
                  </a:cubicBezTo>
                  <a:cubicBezTo>
                    <a:pt x="14231" y="10217"/>
                    <a:pt x="14138" y="10027"/>
                    <a:pt x="13992" y="10027"/>
                  </a:cubicBezTo>
                  <a:close/>
                  <a:moveTo>
                    <a:pt x="14634" y="10027"/>
                  </a:moveTo>
                  <a:cubicBezTo>
                    <a:pt x="14489" y="10027"/>
                    <a:pt x="14346" y="10217"/>
                    <a:pt x="14316" y="10453"/>
                  </a:cubicBezTo>
                  <a:cubicBezTo>
                    <a:pt x="14286" y="10691"/>
                    <a:pt x="14380" y="10883"/>
                    <a:pt x="14527" y="10883"/>
                  </a:cubicBezTo>
                  <a:cubicBezTo>
                    <a:pt x="14674" y="10883"/>
                    <a:pt x="14817" y="10691"/>
                    <a:pt x="14845" y="10453"/>
                  </a:cubicBezTo>
                  <a:cubicBezTo>
                    <a:pt x="14874" y="10217"/>
                    <a:pt x="14780" y="10027"/>
                    <a:pt x="14634" y="10027"/>
                  </a:cubicBezTo>
                  <a:close/>
                  <a:moveTo>
                    <a:pt x="6007" y="11065"/>
                  </a:moveTo>
                  <a:cubicBezTo>
                    <a:pt x="5860" y="11065"/>
                    <a:pt x="5695" y="11260"/>
                    <a:pt x="5640" y="11502"/>
                  </a:cubicBezTo>
                  <a:cubicBezTo>
                    <a:pt x="5584" y="11746"/>
                    <a:pt x="5659" y="11943"/>
                    <a:pt x="5808" y="11943"/>
                  </a:cubicBezTo>
                  <a:cubicBezTo>
                    <a:pt x="5957" y="11943"/>
                    <a:pt x="6122" y="11746"/>
                    <a:pt x="6176" y="11502"/>
                  </a:cubicBezTo>
                  <a:cubicBezTo>
                    <a:pt x="6230" y="11260"/>
                    <a:pt x="6154" y="11065"/>
                    <a:pt x="6007" y="11065"/>
                  </a:cubicBezTo>
                  <a:close/>
                  <a:moveTo>
                    <a:pt x="6658" y="11065"/>
                  </a:moveTo>
                  <a:cubicBezTo>
                    <a:pt x="6511" y="11065"/>
                    <a:pt x="6348" y="11260"/>
                    <a:pt x="6295" y="11502"/>
                  </a:cubicBezTo>
                  <a:cubicBezTo>
                    <a:pt x="6241" y="11746"/>
                    <a:pt x="6317" y="11943"/>
                    <a:pt x="6466" y="11943"/>
                  </a:cubicBezTo>
                  <a:cubicBezTo>
                    <a:pt x="6615" y="11943"/>
                    <a:pt x="6779" y="11746"/>
                    <a:pt x="6831" y="11502"/>
                  </a:cubicBezTo>
                  <a:cubicBezTo>
                    <a:pt x="6883" y="11260"/>
                    <a:pt x="6806" y="11065"/>
                    <a:pt x="6658" y="11065"/>
                  </a:cubicBezTo>
                  <a:close/>
                  <a:moveTo>
                    <a:pt x="7320" y="11065"/>
                  </a:moveTo>
                  <a:cubicBezTo>
                    <a:pt x="7173" y="11065"/>
                    <a:pt x="7011" y="11260"/>
                    <a:pt x="6960" y="11502"/>
                  </a:cubicBezTo>
                  <a:cubicBezTo>
                    <a:pt x="6908" y="11746"/>
                    <a:pt x="6986" y="11943"/>
                    <a:pt x="7135" y="11943"/>
                  </a:cubicBezTo>
                  <a:cubicBezTo>
                    <a:pt x="7283" y="11943"/>
                    <a:pt x="7445" y="11746"/>
                    <a:pt x="7496" y="11502"/>
                  </a:cubicBezTo>
                  <a:cubicBezTo>
                    <a:pt x="7546" y="11260"/>
                    <a:pt x="7467" y="11065"/>
                    <a:pt x="7320" y="11065"/>
                  </a:cubicBezTo>
                  <a:close/>
                  <a:moveTo>
                    <a:pt x="7971" y="11065"/>
                  </a:moveTo>
                  <a:cubicBezTo>
                    <a:pt x="7824" y="11065"/>
                    <a:pt x="7664" y="11260"/>
                    <a:pt x="7614" y="11502"/>
                  </a:cubicBezTo>
                  <a:cubicBezTo>
                    <a:pt x="7564" y="11746"/>
                    <a:pt x="7644" y="11943"/>
                    <a:pt x="7793" y="11943"/>
                  </a:cubicBezTo>
                  <a:cubicBezTo>
                    <a:pt x="7941" y="11943"/>
                    <a:pt x="8102" y="11746"/>
                    <a:pt x="8150" y="11502"/>
                  </a:cubicBezTo>
                  <a:cubicBezTo>
                    <a:pt x="8199" y="11260"/>
                    <a:pt x="8118" y="11065"/>
                    <a:pt x="7971" y="11065"/>
                  </a:cubicBezTo>
                  <a:close/>
                  <a:moveTo>
                    <a:pt x="8623" y="11065"/>
                  </a:moveTo>
                  <a:cubicBezTo>
                    <a:pt x="8475" y="11065"/>
                    <a:pt x="8317" y="11260"/>
                    <a:pt x="8269" y="11502"/>
                  </a:cubicBezTo>
                  <a:cubicBezTo>
                    <a:pt x="8221" y="11746"/>
                    <a:pt x="8302" y="11943"/>
                    <a:pt x="8451" y="11943"/>
                  </a:cubicBezTo>
                  <a:cubicBezTo>
                    <a:pt x="8600" y="11943"/>
                    <a:pt x="8759" y="11746"/>
                    <a:pt x="8805" y="11502"/>
                  </a:cubicBezTo>
                  <a:cubicBezTo>
                    <a:pt x="8852" y="11260"/>
                    <a:pt x="8770" y="11065"/>
                    <a:pt x="8623" y="11065"/>
                  </a:cubicBezTo>
                  <a:close/>
                  <a:moveTo>
                    <a:pt x="9274" y="11065"/>
                  </a:moveTo>
                  <a:cubicBezTo>
                    <a:pt x="9127" y="11065"/>
                    <a:pt x="8970" y="11260"/>
                    <a:pt x="8924" y="11502"/>
                  </a:cubicBezTo>
                  <a:cubicBezTo>
                    <a:pt x="8878" y="11746"/>
                    <a:pt x="8961" y="11943"/>
                    <a:pt x="9110" y="11943"/>
                  </a:cubicBezTo>
                  <a:cubicBezTo>
                    <a:pt x="9259" y="11943"/>
                    <a:pt x="9416" y="11746"/>
                    <a:pt x="9461" y="11502"/>
                  </a:cubicBezTo>
                  <a:cubicBezTo>
                    <a:pt x="9505" y="11260"/>
                    <a:pt x="9422" y="11065"/>
                    <a:pt x="9274" y="11065"/>
                  </a:cubicBezTo>
                  <a:close/>
                  <a:moveTo>
                    <a:pt x="9926" y="11065"/>
                  </a:moveTo>
                  <a:cubicBezTo>
                    <a:pt x="9778" y="11065"/>
                    <a:pt x="9624" y="11260"/>
                    <a:pt x="9579" y="11502"/>
                  </a:cubicBezTo>
                  <a:cubicBezTo>
                    <a:pt x="9535" y="11746"/>
                    <a:pt x="9619" y="11943"/>
                    <a:pt x="9768" y="11943"/>
                  </a:cubicBezTo>
                  <a:cubicBezTo>
                    <a:pt x="9917" y="11943"/>
                    <a:pt x="10072" y="11746"/>
                    <a:pt x="10115" y="11502"/>
                  </a:cubicBezTo>
                  <a:cubicBezTo>
                    <a:pt x="10158" y="11260"/>
                    <a:pt x="10073" y="11065"/>
                    <a:pt x="9926" y="11065"/>
                  </a:cubicBezTo>
                  <a:close/>
                  <a:moveTo>
                    <a:pt x="10587" y="11065"/>
                  </a:moveTo>
                  <a:cubicBezTo>
                    <a:pt x="10440" y="11065"/>
                    <a:pt x="10287" y="11260"/>
                    <a:pt x="10244" y="11502"/>
                  </a:cubicBezTo>
                  <a:cubicBezTo>
                    <a:pt x="10202" y="11746"/>
                    <a:pt x="10288" y="11943"/>
                    <a:pt x="10437" y="11943"/>
                  </a:cubicBezTo>
                  <a:cubicBezTo>
                    <a:pt x="10585" y="11943"/>
                    <a:pt x="10740" y="11746"/>
                    <a:pt x="10781" y="11502"/>
                  </a:cubicBezTo>
                  <a:cubicBezTo>
                    <a:pt x="10821" y="11260"/>
                    <a:pt x="10735" y="11065"/>
                    <a:pt x="10587" y="11065"/>
                  </a:cubicBezTo>
                  <a:close/>
                  <a:moveTo>
                    <a:pt x="11239" y="11065"/>
                  </a:moveTo>
                  <a:cubicBezTo>
                    <a:pt x="11092" y="11065"/>
                    <a:pt x="10940" y="11260"/>
                    <a:pt x="10899" y="11502"/>
                  </a:cubicBezTo>
                  <a:cubicBezTo>
                    <a:pt x="10859" y="11746"/>
                    <a:pt x="10947" y="11943"/>
                    <a:pt x="11095" y="11943"/>
                  </a:cubicBezTo>
                  <a:cubicBezTo>
                    <a:pt x="11244" y="11943"/>
                    <a:pt x="11397" y="11746"/>
                    <a:pt x="11436" y="11502"/>
                  </a:cubicBezTo>
                  <a:cubicBezTo>
                    <a:pt x="11475" y="11260"/>
                    <a:pt x="11386" y="11065"/>
                    <a:pt x="11239" y="11065"/>
                  </a:cubicBezTo>
                  <a:close/>
                  <a:moveTo>
                    <a:pt x="11891" y="11065"/>
                  </a:moveTo>
                  <a:cubicBezTo>
                    <a:pt x="11743" y="11065"/>
                    <a:pt x="11593" y="11260"/>
                    <a:pt x="11555" y="11502"/>
                  </a:cubicBezTo>
                  <a:cubicBezTo>
                    <a:pt x="11516" y="11746"/>
                    <a:pt x="11605" y="11943"/>
                    <a:pt x="11754" y="11943"/>
                  </a:cubicBezTo>
                  <a:cubicBezTo>
                    <a:pt x="11902" y="11943"/>
                    <a:pt x="12053" y="11746"/>
                    <a:pt x="12091" y="11502"/>
                  </a:cubicBezTo>
                  <a:cubicBezTo>
                    <a:pt x="12128" y="11260"/>
                    <a:pt x="12038" y="11065"/>
                    <a:pt x="11891" y="11065"/>
                  </a:cubicBezTo>
                  <a:close/>
                  <a:moveTo>
                    <a:pt x="12542" y="11065"/>
                  </a:moveTo>
                  <a:cubicBezTo>
                    <a:pt x="12395" y="11065"/>
                    <a:pt x="12246" y="11260"/>
                    <a:pt x="12210" y="11502"/>
                  </a:cubicBezTo>
                  <a:cubicBezTo>
                    <a:pt x="12173" y="11746"/>
                    <a:pt x="12263" y="11943"/>
                    <a:pt x="12412" y="11943"/>
                  </a:cubicBezTo>
                  <a:cubicBezTo>
                    <a:pt x="12561" y="11943"/>
                    <a:pt x="12711" y="11746"/>
                    <a:pt x="12746" y="11502"/>
                  </a:cubicBezTo>
                  <a:cubicBezTo>
                    <a:pt x="12781" y="11260"/>
                    <a:pt x="12690" y="11065"/>
                    <a:pt x="12542" y="11065"/>
                  </a:cubicBezTo>
                  <a:close/>
                  <a:moveTo>
                    <a:pt x="13194" y="11065"/>
                  </a:moveTo>
                  <a:cubicBezTo>
                    <a:pt x="13047" y="11065"/>
                    <a:pt x="12899" y="11260"/>
                    <a:pt x="12865" y="11502"/>
                  </a:cubicBezTo>
                  <a:cubicBezTo>
                    <a:pt x="12830" y="11746"/>
                    <a:pt x="12922" y="11943"/>
                    <a:pt x="13071" y="11943"/>
                  </a:cubicBezTo>
                  <a:cubicBezTo>
                    <a:pt x="13219" y="11943"/>
                    <a:pt x="13367" y="11746"/>
                    <a:pt x="13401" y="11502"/>
                  </a:cubicBezTo>
                  <a:cubicBezTo>
                    <a:pt x="13434" y="11260"/>
                    <a:pt x="13341" y="11065"/>
                    <a:pt x="13194" y="11065"/>
                  </a:cubicBezTo>
                  <a:close/>
                  <a:moveTo>
                    <a:pt x="5761" y="12129"/>
                  </a:moveTo>
                  <a:cubicBezTo>
                    <a:pt x="5612" y="12129"/>
                    <a:pt x="5445" y="12329"/>
                    <a:pt x="5388" y="12578"/>
                  </a:cubicBezTo>
                  <a:cubicBezTo>
                    <a:pt x="5331" y="12827"/>
                    <a:pt x="5407" y="13030"/>
                    <a:pt x="5557" y="13030"/>
                  </a:cubicBezTo>
                  <a:cubicBezTo>
                    <a:pt x="5708" y="13030"/>
                    <a:pt x="5876" y="12827"/>
                    <a:pt x="5932" y="12578"/>
                  </a:cubicBezTo>
                  <a:cubicBezTo>
                    <a:pt x="5987" y="12329"/>
                    <a:pt x="5910" y="12129"/>
                    <a:pt x="5761" y="12129"/>
                  </a:cubicBezTo>
                  <a:close/>
                  <a:moveTo>
                    <a:pt x="6423" y="12129"/>
                  </a:moveTo>
                  <a:cubicBezTo>
                    <a:pt x="6274" y="12129"/>
                    <a:pt x="6108" y="12329"/>
                    <a:pt x="6053" y="12578"/>
                  </a:cubicBezTo>
                  <a:cubicBezTo>
                    <a:pt x="5998" y="12827"/>
                    <a:pt x="6075" y="13030"/>
                    <a:pt x="6226" y="13030"/>
                  </a:cubicBezTo>
                  <a:cubicBezTo>
                    <a:pt x="6376" y="13030"/>
                    <a:pt x="6543" y="12827"/>
                    <a:pt x="6596" y="12578"/>
                  </a:cubicBezTo>
                  <a:cubicBezTo>
                    <a:pt x="6650" y="12329"/>
                    <a:pt x="6572" y="12129"/>
                    <a:pt x="6423" y="12129"/>
                  </a:cubicBezTo>
                  <a:close/>
                  <a:moveTo>
                    <a:pt x="7094" y="12129"/>
                  </a:moveTo>
                  <a:cubicBezTo>
                    <a:pt x="6945" y="12129"/>
                    <a:pt x="6781" y="12329"/>
                    <a:pt x="6728" y="12578"/>
                  </a:cubicBezTo>
                  <a:cubicBezTo>
                    <a:pt x="6675" y="12827"/>
                    <a:pt x="6753" y="13030"/>
                    <a:pt x="6904" y="13030"/>
                  </a:cubicBezTo>
                  <a:cubicBezTo>
                    <a:pt x="7055" y="13030"/>
                    <a:pt x="7219" y="12827"/>
                    <a:pt x="7271" y="12578"/>
                  </a:cubicBezTo>
                  <a:cubicBezTo>
                    <a:pt x="7323" y="12329"/>
                    <a:pt x="7243" y="12129"/>
                    <a:pt x="7094" y="12129"/>
                  </a:cubicBezTo>
                  <a:close/>
                  <a:moveTo>
                    <a:pt x="7756" y="12129"/>
                  </a:moveTo>
                  <a:cubicBezTo>
                    <a:pt x="7606" y="12129"/>
                    <a:pt x="7444" y="12329"/>
                    <a:pt x="7393" y="12578"/>
                  </a:cubicBezTo>
                  <a:cubicBezTo>
                    <a:pt x="7342" y="12827"/>
                    <a:pt x="7422" y="13030"/>
                    <a:pt x="7573" y="13030"/>
                  </a:cubicBezTo>
                  <a:cubicBezTo>
                    <a:pt x="7723" y="13030"/>
                    <a:pt x="7886" y="12827"/>
                    <a:pt x="7936" y="12578"/>
                  </a:cubicBezTo>
                  <a:cubicBezTo>
                    <a:pt x="7986" y="12329"/>
                    <a:pt x="7905" y="12129"/>
                    <a:pt x="7756" y="12129"/>
                  </a:cubicBezTo>
                  <a:close/>
                  <a:moveTo>
                    <a:pt x="8417" y="12129"/>
                  </a:moveTo>
                  <a:cubicBezTo>
                    <a:pt x="8268" y="12129"/>
                    <a:pt x="8107" y="12329"/>
                    <a:pt x="8058" y="12578"/>
                  </a:cubicBezTo>
                  <a:cubicBezTo>
                    <a:pt x="8008" y="12827"/>
                    <a:pt x="8090" y="13030"/>
                    <a:pt x="8241" y="13030"/>
                  </a:cubicBezTo>
                  <a:cubicBezTo>
                    <a:pt x="8392" y="13030"/>
                    <a:pt x="8553" y="12827"/>
                    <a:pt x="8601" y="12578"/>
                  </a:cubicBezTo>
                  <a:cubicBezTo>
                    <a:pt x="8648" y="12329"/>
                    <a:pt x="8566" y="12129"/>
                    <a:pt x="8417" y="12129"/>
                  </a:cubicBezTo>
                  <a:close/>
                  <a:moveTo>
                    <a:pt x="9079" y="12129"/>
                  </a:moveTo>
                  <a:cubicBezTo>
                    <a:pt x="8930" y="12129"/>
                    <a:pt x="8770" y="12329"/>
                    <a:pt x="8723" y="12578"/>
                  </a:cubicBezTo>
                  <a:cubicBezTo>
                    <a:pt x="8675" y="12827"/>
                    <a:pt x="8759" y="13030"/>
                    <a:pt x="8910" y="13030"/>
                  </a:cubicBezTo>
                  <a:cubicBezTo>
                    <a:pt x="9060" y="13030"/>
                    <a:pt x="9220" y="12827"/>
                    <a:pt x="9266" y="12578"/>
                  </a:cubicBezTo>
                  <a:cubicBezTo>
                    <a:pt x="9312" y="12329"/>
                    <a:pt x="9228" y="12129"/>
                    <a:pt x="9079" y="12129"/>
                  </a:cubicBezTo>
                  <a:close/>
                  <a:moveTo>
                    <a:pt x="9740" y="12129"/>
                  </a:moveTo>
                  <a:cubicBezTo>
                    <a:pt x="9591" y="12129"/>
                    <a:pt x="9433" y="12329"/>
                    <a:pt x="9388" y="12578"/>
                  </a:cubicBezTo>
                  <a:cubicBezTo>
                    <a:pt x="9342" y="12827"/>
                    <a:pt x="9427" y="13030"/>
                    <a:pt x="9578" y="13030"/>
                  </a:cubicBezTo>
                  <a:cubicBezTo>
                    <a:pt x="9729" y="13030"/>
                    <a:pt x="9887" y="12827"/>
                    <a:pt x="9931" y="12578"/>
                  </a:cubicBezTo>
                  <a:cubicBezTo>
                    <a:pt x="9975" y="12329"/>
                    <a:pt x="9889" y="12129"/>
                    <a:pt x="9740" y="12129"/>
                  </a:cubicBezTo>
                  <a:close/>
                  <a:moveTo>
                    <a:pt x="10402" y="12129"/>
                  </a:moveTo>
                  <a:cubicBezTo>
                    <a:pt x="10252" y="12129"/>
                    <a:pt x="10097" y="12329"/>
                    <a:pt x="10053" y="12578"/>
                  </a:cubicBezTo>
                  <a:cubicBezTo>
                    <a:pt x="10009" y="12827"/>
                    <a:pt x="10096" y="13030"/>
                    <a:pt x="10247" y="13030"/>
                  </a:cubicBezTo>
                  <a:cubicBezTo>
                    <a:pt x="10397" y="13030"/>
                    <a:pt x="10554" y="12827"/>
                    <a:pt x="10596" y="12578"/>
                  </a:cubicBezTo>
                  <a:cubicBezTo>
                    <a:pt x="10638" y="12329"/>
                    <a:pt x="10551" y="12129"/>
                    <a:pt x="10402" y="12129"/>
                  </a:cubicBezTo>
                  <a:close/>
                  <a:moveTo>
                    <a:pt x="11064" y="12129"/>
                  </a:moveTo>
                  <a:cubicBezTo>
                    <a:pt x="10914" y="12129"/>
                    <a:pt x="10760" y="12329"/>
                    <a:pt x="10718" y="12578"/>
                  </a:cubicBezTo>
                  <a:cubicBezTo>
                    <a:pt x="10676" y="12827"/>
                    <a:pt x="10765" y="13030"/>
                    <a:pt x="10916" y="13030"/>
                  </a:cubicBezTo>
                  <a:cubicBezTo>
                    <a:pt x="11066" y="13030"/>
                    <a:pt x="11221" y="12827"/>
                    <a:pt x="11262" y="12578"/>
                  </a:cubicBezTo>
                  <a:cubicBezTo>
                    <a:pt x="11301" y="12329"/>
                    <a:pt x="11213" y="12129"/>
                    <a:pt x="11064" y="12129"/>
                  </a:cubicBezTo>
                  <a:close/>
                  <a:moveTo>
                    <a:pt x="11725" y="12129"/>
                  </a:moveTo>
                  <a:cubicBezTo>
                    <a:pt x="11576" y="12129"/>
                    <a:pt x="11423" y="12329"/>
                    <a:pt x="11383" y="12578"/>
                  </a:cubicBezTo>
                  <a:cubicBezTo>
                    <a:pt x="11344" y="12827"/>
                    <a:pt x="11433" y="13030"/>
                    <a:pt x="11584" y="13030"/>
                  </a:cubicBezTo>
                  <a:cubicBezTo>
                    <a:pt x="11735" y="13030"/>
                    <a:pt x="11888" y="12827"/>
                    <a:pt x="11926" y="12578"/>
                  </a:cubicBezTo>
                  <a:cubicBezTo>
                    <a:pt x="11964" y="12329"/>
                    <a:pt x="11874" y="12129"/>
                    <a:pt x="11725" y="12129"/>
                  </a:cubicBezTo>
                  <a:close/>
                  <a:moveTo>
                    <a:pt x="12386" y="12129"/>
                  </a:moveTo>
                  <a:cubicBezTo>
                    <a:pt x="12237" y="12129"/>
                    <a:pt x="12086" y="12329"/>
                    <a:pt x="12048" y="12578"/>
                  </a:cubicBezTo>
                  <a:cubicBezTo>
                    <a:pt x="12011" y="12827"/>
                    <a:pt x="12102" y="13030"/>
                    <a:pt x="12252" y="13030"/>
                  </a:cubicBezTo>
                  <a:cubicBezTo>
                    <a:pt x="12403" y="13030"/>
                    <a:pt x="12555" y="12827"/>
                    <a:pt x="12591" y="12578"/>
                  </a:cubicBezTo>
                  <a:cubicBezTo>
                    <a:pt x="12628" y="12329"/>
                    <a:pt x="12535" y="12129"/>
                    <a:pt x="12386" y="12129"/>
                  </a:cubicBezTo>
                  <a:close/>
                  <a:moveTo>
                    <a:pt x="6187" y="13243"/>
                  </a:moveTo>
                  <a:cubicBezTo>
                    <a:pt x="6036" y="13243"/>
                    <a:pt x="5868" y="13448"/>
                    <a:pt x="5812" y="13702"/>
                  </a:cubicBezTo>
                  <a:cubicBezTo>
                    <a:pt x="5755" y="13959"/>
                    <a:pt x="5832" y="14167"/>
                    <a:pt x="5985" y="14167"/>
                  </a:cubicBezTo>
                  <a:cubicBezTo>
                    <a:pt x="6138" y="14167"/>
                    <a:pt x="6307" y="13959"/>
                    <a:pt x="6362" y="13702"/>
                  </a:cubicBezTo>
                  <a:cubicBezTo>
                    <a:pt x="6417" y="13448"/>
                    <a:pt x="6338" y="13243"/>
                    <a:pt x="6187" y="13243"/>
                  </a:cubicBezTo>
                  <a:close/>
                  <a:moveTo>
                    <a:pt x="6858" y="13243"/>
                  </a:moveTo>
                  <a:cubicBezTo>
                    <a:pt x="6707" y="13243"/>
                    <a:pt x="6541" y="13448"/>
                    <a:pt x="6487" y="13702"/>
                  </a:cubicBezTo>
                  <a:cubicBezTo>
                    <a:pt x="6432" y="13959"/>
                    <a:pt x="6511" y="14167"/>
                    <a:pt x="6663" y="14167"/>
                  </a:cubicBezTo>
                  <a:cubicBezTo>
                    <a:pt x="6816" y="14167"/>
                    <a:pt x="6984" y="13959"/>
                    <a:pt x="7037" y="13702"/>
                  </a:cubicBezTo>
                  <a:cubicBezTo>
                    <a:pt x="7090" y="13448"/>
                    <a:pt x="7009" y="13243"/>
                    <a:pt x="6858" y="13243"/>
                  </a:cubicBezTo>
                  <a:close/>
                  <a:moveTo>
                    <a:pt x="7530" y="13243"/>
                  </a:moveTo>
                  <a:cubicBezTo>
                    <a:pt x="7379" y="13243"/>
                    <a:pt x="7214" y="13448"/>
                    <a:pt x="7161" y="13702"/>
                  </a:cubicBezTo>
                  <a:cubicBezTo>
                    <a:pt x="7109" y="13959"/>
                    <a:pt x="7189" y="14167"/>
                    <a:pt x="7342" y="14167"/>
                  </a:cubicBezTo>
                  <a:cubicBezTo>
                    <a:pt x="7495" y="14167"/>
                    <a:pt x="7661" y="13959"/>
                    <a:pt x="7712" y="13702"/>
                  </a:cubicBezTo>
                  <a:cubicBezTo>
                    <a:pt x="7763" y="13448"/>
                    <a:pt x="7681" y="13243"/>
                    <a:pt x="7530" y="13243"/>
                  </a:cubicBezTo>
                  <a:close/>
                  <a:moveTo>
                    <a:pt x="8202" y="13243"/>
                  </a:moveTo>
                  <a:cubicBezTo>
                    <a:pt x="8050" y="13243"/>
                    <a:pt x="7887" y="13448"/>
                    <a:pt x="7837" y="13702"/>
                  </a:cubicBezTo>
                  <a:cubicBezTo>
                    <a:pt x="7786" y="13959"/>
                    <a:pt x="7868" y="14167"/>
                    <a:pt x="8021" y="14167"/>
                  </a:cubicBezTo>
                  <a:cubicBezTo>
                    <a:pt x="8174" y="14167"/>
                    <a:pt x="8337" y="13959"/>
                    <a:pt x="8387" y="13702"/>
                  </a:cubicBezTo>
                  <a:cubicBezTo>
                    <a:pt x="8436" y="13448"/>
                    <a:pt x="8353" y="13243"/>
                    <a:pt x="8202" y="13243"/>
                  </a:cubicBezTo>
                  <a:close/>
                  <a:moveTo>
                    <a:pt x="8873" y="13243"/>
                  </a:moveTo>
                  <a:cubicBezTo>
                    <a:pt x="8722" y="13243"/>
                    <a:pt x="8560" y="13448"/>
                    <a:pt x="8512" y="13702"/>
                  </a:cubicBezTo>
                  <a:cubicBezTo>
                    <a:pt x="8463" y="13959"/>
                    <a:pt x="8547" y="14167"/>
                    <a:pt x="8700" y="14167"/>
                  </a:cubicBezTo>
                  <a:cubicBezTo>
                    <a:pt x="8852" y="14167"/>
                    <a:pt x="9015" y="13959"/>
                    <a:pt x="9062" y="13702"/>
                  </a:cubicBezTo>
                  <a:cubicBezTo>
                    <a:pt x="9109" y="13448"/>
                    <a:pt x="9024" y="13243"/>
                    <a:pt x="8873" y="13243"/>
                  </a:cubicBezTo>
                  <a:close/>
                  <a:moveTo>
                    <a:pt x="9534" y="13243"/>
                  </a:moveTo>
                  <a:cubicBezTo>
                    <a:pt x="9383" y="13243"/>
                    <a:pt x="9223" y="13448"/>
                    <a:pt x="9177" y="13702"/>
                  </a:cubicBezTo>
                  <a:cubicBezTo>
                    <a:pt x="9130" y="13959"/>
                    <a:pt x="9215" y="14167"/>
                    <a:pt x="9368" y="14167"/>
                  </a:cubicBezTo>
                  <a:cubicBezTo>
                    <a:pt x="9521" y="14167"/>
                    <a:pt x="9681" y="13959"/>
                    <a:pt x="9727" y="13702"/>
                  </a:cubicBezTo>
                  <a:cubicBezTo>
                    <a:pt x="9772" y="13448"/>
                    <a:pt x="9685" y="13243"/>
                    <a:pt x="9534" y="13243"/>
                  </a:cubicBezTo>
                  <a:close/>
                  <a:moveTo>
                    <a:pt x="10206" y="13243"/>
                  </a:moveTo>
                  <a:cubicBezTo>
                    <a:pt x="10055" y="13243"/>
                    <a:pt x="9896" y="13448"/>
                    <a:pt x="9852" y="13702"/>
                  </a:cubicBezTo>
                  <a:cubicBezTo>
                    <a:pt x="9807" y="13959"/>
                    <a:pt x="9894" y="14167"/>
                    <a:pt x="10047" y="14167"/>
                  </a:cubicBezTo>
                  <a:cubicBezTo>
                    <a:pt x="10199" y="14167"/>
                    <a:pt x="10359" y="13959"/>
                    <a:pt x="10402" y="13702"/>
                  </a:cubicBezTo>
                  <a:cubicBezTo>
                    <a:pt x="10445" y="13448"/>
                    <a:pt x="10357" y="13243"/>
                    <a:pt x="10206" y="13243"/>
                  </a:cubicBezTo>
                  <a:close/>
                  <a:moveTo>
                    <a:pt x="10877" y="13243"/>
                  </a:moveTo>
                  <a:cubicBezTo>
                    <a:pt x="10726" y="13243"/>
                    <a:pt x="10569" y="13448"/>
                    <a:pt x="10527" y="13702"/>
                  </a:cubicBezTo>
                  <a:cubicBezTo>
                    <a:pt x="10484" y="13959"/>
                    <a:pt x="10573" y="14167"/>
                    <a:pt x="10726" y="14167"/>
                  </a:cubicBezTo>
                  <a:cubicBezTo>
                    <a:pt x="10878" y="14167"/>
                    <a:pt x="11036" y="13959"/>
                    <a:pt x="11077" y="13702"/>
                  </a:cubicBezTo>
                  <a:cubicBezTo>
                    <a:pt x="11118" y="13448"/>
                    <a:pt x="11028" y="13243"/>
                    <a:pt x="10877" y="13243"/>
                  </a:cubicBezTo>
                  <a:close/>
                  <a:moveTo>
                    <a:pt x="11549" y="13243"/>
                  </a:moveTo>
                  <a:cubicBezTo>
                    <a:pt x="11398" y="13243"/>
                    <a:pt x="11243" y="13448"/>
                    <a:pt x="11202" y="13702"/>
                  </a:cubicBezTo>
                  <a:cubicBezTo>
                    <a:pt x="11161" y="13959"/>
                    <a:pt x="11252" y="14167"/>
                    <a:pt x="11404" y="14167"/>
                  </a:cubicBezTo>
                  <a:cubicBezTo>
                    <a:pt x="11557" y="14167"/>
                    <a:pt x="11713" y="13959"/>
                    <a:pt x="11752" y="13702"/>
                  </a:cubicBezTo>
                  <a:cubicBezTo>
                    <a:pt x="11791" y="13448"/>
                    <a:pt x="11700" y="13243"/>
                    <a:pt x="11549" y="13243"/>
                  </a:cubicBezTo>
                  <a:close/>
                  <a:moveTo>
                    <a:pt x="12220" y="13243"/>
                  </a:moveTo>
                  <a:cubicBezTo>
                    <a:pt x="12069" y="13243"/>
                    <a:pt x="11916" y="13448"/>
                    <a:pt x="11877" y="13702"/>
                  </a:cubicBezTo>
                  <a:cubicBezTo>
                    <a:pt x="11838" y="13959"/>
                    <a:pt x="11931" y="14167"/>
                    <a:pt x="12083" y="14167"/>
                  </a:cubicBezTo>
                  <a:cubicBezTo>
                    <a:pt x="12236" y="14167"/>
                    <a:pt x="12390" y="13959"/>
                    <a:pt x="12427" y="13702"/>
                  </a:cubicBezTo>
                  <a:cubicBezTo>
                    <a:pt x="12465" y="13448"/>
                    <a:pt x="12371" y="13243"/>
                    <a:pt x="12220" y="13243"/>
                  </a:cubicBezTo>
                  <a:close/>
                  <a:moveTo>
                    <a:pt x="6623" y="14383"/>
                  </a:moveTo>
                  <a:cubicBezTo>
                    <a:pt x="6470" y="14383"/>
                    <a:pt x="6301" y="14594"/>
                    <a:pt x="6245" y="14855"/>
                  </a:cubicBezTo>
                  <a:cubicBezTo>
                    <a:pt x="6189" y="15117"/>
                    <a:pt x="6269" y="15332"/>
                    <a:pt x="6423" y="15332"/>
                  </a:cubicBezTo>
                  <a:cubicBezTo>
                    <a:pt x="6578" y="15332"/>
                    <a:pt x="6748" y="15117"/>
                    <a:pt x="6803" y="14855"/>
                  </a:cubicBezTo>
                  <a:cubicBezTo>
                    <a:pt x="6857" y="14594"/>
                    <a:pt x="6776" y="14383"/>
                    <a:pt x="6623" y="14383"/>
                  </a:cubicBezTo>
                  <a:close/>
                  <a:moveTo>
                    <a:pt x="7295" y="14383"/>
                  </a:moveTo>
                  <a:cubicBezTo>
                    <a:pt x="7141" y="14383"/>
                    <a:pt x="6974" y="14594"/>
                    <a:pt x="6920" y="14855"/>
                  </a:cubicBezTo>
                  <a:cubicBezTo>
                    <a:pt x="6866" y="15117"/>
                    <a:pt x="6947" y="15332"/>
                    <a:pt x="7102" y="15332"/>
                  </a:cubicBezTo>
                  <a:cubicBezTo>
                    <a:pt x="7256" y="15332"/>
                    <a:pt x="7425" y="15117"/>
                    <a:pt x="7477" y="14855"/>
                  </a:cubicBezTo>
                  <a:cubicBezTo>
                    <a:pt x="7529" y="14594"/>
                    <a:pt x="7447" y="14383"/>
                    <a:pt x="7295" y="14383"/>
                  </a:cubicBezTo>
                  <a:close/>
                  <a:moveTo>
                    <a:pt x="7976" y="14383"/>
                  </a:moveTo>
                  <a:cubicBezTo>
                    <a:pt x="7823" y="14383"/>
                    <a:pt x="7657" y="14594"/>
                    <a:pt x="7605" y="14855"/>
                  </a:cubicBezTo>
                  <a:cubicBezTo>
                    <a:pt x="7553" y="15117"/>
                    <a:pt x="7636" y="15332"/>
                    <a:pt x="7791" y="15332"/>
                  </a:cubicBezTo>
                  <a:cubicBezTo>
                    <a:pt x="7945" y="15332"/>
                    <a:pt x="8112" y="15117"/>
                    <a:pt x="8162" y="14855"/>
                  </a:cubicBezTo>
                  <a:cubicBezTo>
                    <a:pt x="8212" y="14594"/>
                    <a:pt x="8129" y="14383"/>
                    <a:pt x="7976" y="14383"/>
                  </a:cubicBezTo>
                  <a:close/>
                  <a:moveTo>
                    <a:pt x="8658" y="14383"/>
                  </a:moveTo>
                  <a:cubicBezTo>
                    <a:pt x="8505" y="14383"/>
                    <a:pt x="8340" y="14594"/>
                    <a:pt x="8290" y="14855"/>
                  </a:cubicBezTo>
                  <a:cubicBezTo>
                    <a:pt x="8240" y="15117"/>
                    <a:pt x="8325" y="15332"/>
                    <a:pt x="8480" y="15332"/>
                  </a:cubicBezTo>
                  <a:cubicBezTo>
                    <a:pt x="8634" y="15332"/>
                    <a:pt x="8799" y="15117"/>
                    <a:pt x="8848" y="14855"/>
                  </a:cubicBezTo>
                  <a:cubicBezTo>
                    <a:pt x="8896" y="14594"/>
                    <a:pt x="8811" y="14383"/>
                    <a:pt x="8658" y="14383"/>
                  </a:cubicBezTo>
                  <a:close/>
                  <a:moveTo>
                    <a:pt x="9338" y="14383"/>
                  </a:moveTo>
                  <a:cubicBezTo>
                    <a:pt x="9185" y="14383"/>
                    <a:pt x="9023" y="14594"/>
                    <a:pt x="8975" y="14855"/>
                  </a:cubicBezTo>
                  <a:cubicBezTo>
                    <a:pt x="8927" y="15117"/>
                    <a:pt x="9013" y="15332"/>
                    <a:pt x="9168" y="15332"/>
                  </a:cubicBezTo>
                  <a:cubicBezTo>
                    <a:pt x="9323" y="15332"/>
                    <a:pt x="9486" y="15117"/>
                    <a:pt x="9532" y="14855"/>
                  </a:cubicBezTo>
                  <a:cubicBezTo>
                    <a:pt x="9579" y="14594"/>
                    <a:pt x="9492" y="14383"/>
                    <a:pt x="9338" y="14383"/>
                  </a:cubicBezTo>
                  <a:close/>
                  <a:moveTo>
                    <a:pt x="10010" y="14383"/>
                  </a:moveTo>
                  <a:cubicBezTo>
                    <a:pt x="9857" y="14383"/>
                    <a:pt x="9696" y="14594"/>
                    <a:pt x="9650" y="14855"/>
                  </a:cubicBezTo>
                  <a:cubicBezTo>
                    <a:pt x="9604" y="15117"/>
                    <a:pt x="9692" y="15332"/>
                    <a:pt x="9847" y="15332"/>
                  </a:cubicBezTo>
                  <a:cubicBezTo>
                    <a:pt x="10002" y="15332"/>
                    <a:pt x="10163" y="15117"/>
                    <a:pt x="10208" y="14855"/>
                  </a:cubicBezTo>
                  <a:cubicBezTo>
                    <a:pt x="10252" y="14594"/>
                    <a:pt x="10163" y="14383"/>
                    <a:pt x="10010" y="14383"/>
                  </a:cubicBezTo>
                  <a:close/>
                  <a:moveTo>
                    <a:pt x="10692" y="14383"/>
                  </a:moveTo>
                  <a:cubicBezTo>
                    <a:pt x="10539" y="14383"/>
                    <a:pt x="10379" y="14594"/>
                    <a:pt x="10335" y="14855"/>
                  </a:cubicBezTo>
                  <a:cubicBezTo>
                    <a:pt x="10291" y="15117"/>
                    <a:pt x="10381" y="15332"/>
                    <a:pt x="10536" y="15332"/>
                  </a:cubicBezTo>
                  <a:cubicBezTo>
                    <a:pt x="10691" y="15332"/>
                    <a:pt x="10851" y="15117"/>
                    <a:pt x="10893" y="14855"/>
                  </a:cubicBezTo>
                  <a:cubicBezTo>
                    <a:pt x="10935" y="14594"/>
                    <a:pt x="10845" y="14383"/>
                    <a:pt x="10692" y="14383"/>
                  </a:cubicBezTo>
                  <a:close/>
                  <a:moveTo>
                    <a:pt x="11373" y="14383"/>
                  </a:moveTo>
                  <a:cubicBezTo>
                    <a:pt x="11220" y="14383"/>
                    <a:pt x="11062" y="14594"/>
                    <a:pt x="11021" y="14855"/>
                  </a:cubicBezTo>
                  <a:cubicBezTo>
                    <a:pt x="10979" y="15117"/>
                    <a:pt x="11070" y="15332"/>
                    <a:pt x="11225" y="15332"/>
                  </a:cubicBezTo>
                  <a:cubicBezTo>
                    <a:pt x="11380" y="15332"/>
                    <a:pt x="11538" y="15117"/>
                    <a:pt x="11578" y="14855"/>
                  </a:cubicBezTo>
                  <a:cubicBezTo>
                    <a:pt x="11618" y="14594"/>
                    <a:pt x="11526" y="14383"/>
                    <a:pt x="11373" y="14383"/>
                  </a:cubicBezTo>
                  <a:close/>
                  <a:moveTo>
                    <a:pt x="7059" y="15547"/>
                  </a:moveTo>
                  <a:cubicBezTo>
                    <a:pt x="6904" y="15547"/>
                    <a:pt x="6734" y="15763"/>
                    <a:pt x="6678" y="16032"/>
                  </a:cubicBezTo>
                  <a:cubicBezTo>
                    <a:pt x="6623" y="16302"/>
                    <a:pt x="6704" y="16522"/>
                    <a:pt x="6861" y="16522"/>
                  </a:cubicBezTo>
                  <a:cubicBezTo>
                    <a:pt x="7018" y="16522"/>
                    <a:pt x="7189" y="16302"/>
                    <a:pt x="7243" y="16032"/>
                  </a:cubicBezTo>
                  <a:cubicBezTo>
                    <a:pt x="7297" y="15763"/>
                    <a:pt x="7214" y="15547"/>
                    <a:pt x="7059" y="15547"/>
                  </a:cubicBezTo>
                  <a:close/>
                  <a:moveTo>
                    <a:pt x="7751" y="15547"/>
                  </a:moveTo>
                  <a:cubicBezTo>
                    <a:pt x="7595" y="15547"/>
                    <a:pt x="7427" y="15763"/>
                    <a:pt x="7373" y="16032"/>
                  </a:cubicBezTo>
                  <a:cubicBezTo>
                    <a:pt x="7320" y="16302"/>
                    <a:pt x="7403" y="16522"/>
                    <a:pt x="7560" y="16522"/>
                  </a:cubicBezTo>
                  <a:cubicBezTo>
                    <a:pt x="7717" y="16522"/>
                    <a:pt x="7886" y="16302"/>
                    <a:pt x="7938" y="16032"/>
                  </a:cubicBezTo>
                  <a:cubicBezTo>
                    <a:pt x="7990" y="15763"/>
                    <a:pt x="7906" y="15547"/>
                    <a:pt x="7751" y="15547"/>
                  </a:cubicBezTo>
                  <a:close/>
                  <a:moveTo>
                    <a:pt x="8442" y="15547"/>
                  </a:moveTo>
                  <a:cubicBezTo>
                    <a:pt x="8287" y="15547"/>
                    <a:pt x="8120" y="15763"/>
                    <a:pt x="8068" y="16032"/>
                  </a:cubicBezTo>
                  <a:cubicBezTo>
                    <a:pt x="8017" y="16302"/>
                    <a:pt x="8103" y="16522"/>
                    <a:pt x="8260" y="16522"/>
                  </a:cubicBezTo>
                  <a:cubicBezTo>
                    <a:pt x="8416" y="16522"/>
                    <a:pt x="8584" y="16302"/>
                    <a:pt x="8634" y="16032"/>
                  </a:cubicBezTo>
                  <a:cubicBezTo>
                    <a:pt x="8683" y="15763"/>
                    <a:pt x="8597" y="15547"/>
                    <a:pt x="8442" y="15547"/>
                  </a:cubicBezTo>
                  <a:close/>
                  <a:moveTo>
                    <a:pt x="11187" y="15547"/>
                  </a:moveTo>
                  <a:cubicBezTo>
                    <a:pt x="11032" y="15547"/>
                    <a:pt x="10872" y="15763"/>
                    <a:pt x="10830" y="16032"/>
                  </a:cubicBezTo>
                  <a:cubicBezTo>
                    <a:pt x="10786" y="16302"/>
                    <a:pt x="10879" y="16522"/>
                    <a:pt x="11035" y="16522"/>
                  </a:cubicBezTo>
                  <a:cubicBezTo>
                    <a:pt x="11192" y="16522"/>
                    <a:pt x="11353" y="16302"/>
                    <a:pt x="11394" y="16032"/>
                  </a:cubicBezTo>
                  <a:cubicBezTo>
                    <a:pt x="11435" y="15763"/>
                    <a:pt x="11342" y="15547"/>
                    <a:pt x="11187" y="15547"/>
                  </a:cubicBezTo>
                  <a:close/>
                  <a:moveTo>
                    <a:pt x="7516" y="16737"/>
                  </a:moveTo>
                  <a:cubicBezTo>
                    <a:pt x="7358" y="16737"/>
                    <a:pt x="7187" y="16959"/>
                    <a:pt x="7132" y="17235"/>
                  </a:cubicBezTo>
                  <a:cubicBezTo>
                    <a:pt x="7077" y="17513"/>
                    <a:pt x="7161" y="17739"/>
                    <a:pt x="7320" y="17739"/>
                  </a:cubicBezTo>
                  <a:cubicBezTo>
                    <a:pt x="7479" y="17739"/>
                    <a:pt x="7651" y="17513"/>
                    <a:pt x="7705" y="17235"/>
                  </a:cubicBezTo>
                  <a:cubicBezTo>
                    <a:pt x="7757" y="16959"/>
                    <a:pt x="7673" y="16737"/>
                    <a:pt x="7516" y="16737"/>
                  </a:cubicBezTo>
                  <a:close/>
                  <a:moveTo>
                    <a:pt x="8217" y="16737"/>
                  </a:moveTo>
                  <a:cubicBezTo>
                    <a:pt x="8060" y="16737"/>
                    <a:pt x="7890" y="16959"/>
                    <a:pt x="7837" y="17235"/>
                  </a:cubicBezTo>
                  <a:cubicBezTo>
                    <a:pt x="7784" y="17513"/>
                    <a:pt x="7870" y="17739"/>
                    <a:pt x="8029" y="17739"/>
                  </a:cubicBezTo>
                  <a:cubicBezTo>
                    <a:pt x="8188" y="17739"/>
                    <a:pt x="8359" y="17513"/>
                    <a:pt x="8410" y="17235"/>
                  </a:cubicBezTo>
                  <a:cubicBezTo>
                    <a:pt x="8461" y="16959"/>
                    <a:pt x="8374" y="16737"/>
                    <a:pt x="8217" y="16737"/>
                  </a:cubicBezTo>
                  <a:close/>
                  <a:moveTo>
                    <a:pt x="11703" y="16737"/>
                  </a:moveTo>
                  <a:cubicBezTo>
                    <a:pt x="11546" y="16737"/>
                    <a:pt x="11385" y="16959"/>
                    <a:pt x="11344" y="17235"/>
                  </a:cubicBezTo>
                  <a:cubicBezTo>
                    <a:pt x="11301" y="17513"/>
                    <a:pt x="11396" y="17739"/>
                    <a:pt x="11555" y="17739"/>
                  </a:cubicBezTo>
                  <a:cubicBezTo>
                    <a:pt x="11714" y="17739"/>
                    <a:pt x="11876" y="17513"/>
                    <a:pt x="11916" y="17235"/>
                  </a:cubicBezTo>
                  <a:cubicBezTo>
                    <a:pt x="11956" y="16959"/>
                    <a:pt x="11861" y="16737"/>
                    <a:pt x="11703" y="16737"/>
                  </a:cubicBezTo>
                  <a:close/>
                  <a:moveTo>
                    <a:pt x="7281" y="17953"/>
                  </a:moveTo>
                  <a:cubicBezTo>
                    <a:pt x="7121" y="17953"/>
                    <a:pt x="6947" y="18182"/>
                    <a:pt x="6891" y="18466"/>
                  </a:cubicBezTo>
                  <a:cubicBezTo>
                    <a:pt x="6834" y="18750"/>
                    <a:pt x="6918" y="18983"/>
                    <a:pt x="7080" y="18983"/>
                  </a:cubicBezTo>
                  <a:cubicBezTo>
                    <a:pt x="7241" y="18983"/>
                    <a:pt x="7416" y="18750"/>
                    <a:pt x="7471" y="18466"/>
                  </a:cubicBezTo>
                  <a:cubicBezTo>
                    <a:pt x="7525" y="18182"/>
                    <a:pt x="7440" y="17953"/>
                    <a:pt x="7281" y="17953"/>
                  </a:cubicBezTo>
                  <a:close/>
                  <a:moveTo>
                    <a:pt x="7982" y="17953"/>
                  </a:moveTo>
                  <a:cubicBezTo>
                    <a:pt x="7823" y="17953"/>
                    <a:pt x="7650" y="18182"/>
                    <a:pt x="7595" y="18466"/>
                  </a:cubicBezTo>
                  <a:cubicBezTo>
                    <a:pt x="7541" y="18750"/>
                    <a:pt x="7628" y="18983"/>
                    <a:pt x="7789" y="18983"/>
                  </a:cubicBezTo>
                  <a:cubicBezTo>
                    <a:pt x="7950" y="18983"/>
                    <a:pt x="8124" y="18750"/>
                    <a:pt x="8176" y="18466"/>
                  </a:cubicBezTo>
                  <a:cubicBezTo>
                    <a:pt x="8229" y="18182"/>
                    <a:pt x="8141" y="17953"/>
                    <a:pt x="7982" y="17953"/>
                  </a:cubicBezTo>
                  <a:close/>
                  <a:moveTo>
                    <a:pt x="8693" y="17953"/>
                  </a:moveTo>
                  <a:cubicBezTo>
                    <a:pt x="8534" y="17953"/>
                    <a:pt x="8363" y="18182"/>
                    <a:pt x="8311" y="18466"/>
                  </a:cubicBezTo>
                  <a:cubicBezTo>
                    <a:pt x="8259" y="18750"/>
                    <a:pt x="8347" y="18983"/>
                    <a:pt x="8508" y="18983"/>
                  </a:cubicBezTo>
                  <a:cubicBezTo>
                    <a:pt x="8669" y="18983"/>
                    <a:pt x="8841" y="18750"/>
                    <a:pt x="8891" y="18466"/>
                  </a:cubicBezTo>
                  <a:cubicBezTo>
                    <a:pt x="8941" y="18182"/>
                    <a:pt x="8852" y="17953"/>
                    <a:pt x="8693" y="17953"/>
                  </a:cubicBezTo>
                  <a:close/>
                  <a:moveTo>
                    <a:pt x="9404" y="17953"/>
                  </a:moveTo>
                  <a:cubicBezTo>
                    <a:pt x="9245" y="17953"/>
                    <a:pt x="9076" y="18182"/>
                    <a:pt x="9026" y="18466"/>
                  </a:cubicBezTo>
                  <a:cubicBezTo>
                    <a:pt x="8976" y="18750"/>
                    <a:pt x="9066" y="18983"/>
                    <a:pt x="9227" y="18983"/>
                  </a:cubicBezTo>
                  <a:cubicBezTo>
                    <a:pt x="9389" y="18983"/>
                    <a:pt x="9558" y="18750"/>
                    <a:pt x="9606" y="18466"/>
                  </a:cubicBezTo>
                  <a:cubicBezTo>
                    <a:pt x="9654" y="18182"/>
                    <a:pt x="9564" y="17953"/>
                    <a:pt x="9404" y="17953"/>
                  </a:cubicBezTo>
                  <a:close/>
                  <a:moveTo>
                    <a:pt x="11518" y="17953"/>
                  </a:moveTo>
                  <a:cubicBezTo>
                    <a:pt x="11359" y="17953"/>
                    <a:pt x="11195" y="18182"/>
                    <a:pt x="11152" y="18466"/>
                  </a:cubicBezTo>
                  <a:cubicBezTo>
                    <a:pt x="11109" y="18750"/>
                    <a:pt x="11204" y="18983"/>
                    <a:pt x="11365" y="18983"/>
                  </a:cubicBezTo>
                  <a:cubicBezTo>
                    <a:pt x="11527" y="18983"/>
                    <a:pt x="11691" y="18750"/>
                    <a:pt x="11733" y="18466"/>
                  </a:cubicBezTo>
                  <a:cubicBezTo>
                    <a:pt x="11774" y="18182"/>
                    <a:pt x="11678" y="17953"/>
                    <a:pt x="11518" y="17953"/>
                  </a:cubicBezTo>
                  <a:close/>
                  <a:moveTo>
                    <a:pt x="12230" y="17953"/>
                  </a:moveTo>
                  <a:cubicBezTo>
                    <a:pt x="12070" y="17953"/>
                    <a:pt x="11909" y="18182"/>
                    <a:pt x="11868" y="18466"/>
                  </a:cubicBezTo>
                  <a:cubicBezTo>
                    <a:pt x="11827" y="18750"/>
                    <a:pt x="11924" y="18983"/>
                    <a:pt x="12085" y="18983"/>
                  </a:cubicBezTo>
                  <a:cubicBezTo>
                    <a:pt x="12246" y="18983"/>
                    <a:pt x="12409" y="18750"/>
                    <a:pt x="12448" y="18466"/>
                  </a:cubicBezTo>
                  <a:cubicBezTo>
                    <a:pt x="12487" y="18182"/>
                    <a:pt x="12389" y="17953"/>
                    <a:pt x="12230" y="17953"/>
                  </a:cubicBezTo>
                  <a:close/>
                  <a:moveTo>
                    <a:pt x="8468" y="19219"/>
                  </a:moveTo>
                  <a:cubicBezTo>
                    <a:pt x="8306" y="19219"/>
                    <a:pt x="8132" y="19455"/>
                    <a:pt x="8079" y="19746"/>
                  </a:cubicBezTo>
                  <a:cubicBezTo>
                    <a:pt x="8026" y="20039"/>
                    <a:pt x="8114" y="20279"/>
                    <a:pt x="8278" y="20279"/>
                  </a:cubicBezTo>
                  <a:cubicBezTo>
                    <a:pt x="8441" y="20279"/>
                    <a:pt x="8616" y="20039"/>
                    <a:pt x="8668" y="19746"/>
                  </a:cubicBezTo>
                  <a:cubicBezTo>
                    <a:pt x="8719" y="19455"/>
                    <a:pt x="8630" y="19219"/>
                    <a:pt x="8468" y="19219"/>
                  </a:cubicBezTo>
                  <a:close/>
                  <a:moveTo>
                    <a:pt x="9179" y="19219"/>
                  </a:moveTo>
                  <a:cubicBezTo>
                    <a:pt x="9018" y="19219"/>
                    <a:pt x="8845" y="19455"/>
                    <a:pt x="8794" y="19746"/>
                  </a:cubicBezTo>
                  <a:cubicBezTo>
                    <a:pt x="8743" y="20039"/>
                    <a:pt x="8834" y="20279"/>
                    <a:pt x="8997" y="20279"/>
                  </a:cubicBezTo>
                  <a:cubicBezTo>
                    <a:pt x="9161" y="20279"/>
                    <a:pt x="9334" y="20039"/>
                    <a:pt x="9383" y="19746"/>
                  </a:cubicBezTo>
                  <a:cubicBezTo>
                    <a:pt x="9432" y="19455"/>
                    <a:pt x="9341" y="19219"/>
                    <a:pt x="9179" y="19219"/>
                  </a:cubicBezTo>
                  <a:close/>
                  <a:moveTo>
                    <a:pt x="9901" y="19219"/>
                  </a:moveTo>
                  <a:cubicBezTo>
                    <a:pt x="9739" y="19219"/>
                    <a:pt x="9568" y="19455"/>
                    <a:pt x="9520" y="19746"/>
                  </a:cubicBezTo>
                  <a:cubicBezTo>
                    <a:pt x="9471" y="20039"/>
                    <a:pt x="9564" y="20279"/>
                    <a:pt x="9727" y="20279"/>
                  </a:cubicBezTo>
                  <a:cubicBezTo>
                    <a:pt x="9891" y="20279"/>
                    <a:pt x="10061" y="20039"/>
                    <a:pt x="10109" y="19746"/>
                  </a:cubicBezTo>
                  <a:cubicBezTo>
                    <a:pt x="10155" y="19455"/>
                    <a:pt x="10062" y="19219"/>
                    <a:pt x="9901" y="19219"/>
                  </a:cubicBezTo>
                  <a:close/>
                  <a:moveTo>
                    <a:pt x="9686" y="20510"/>
                  </a:moveTo>
                  <a:cubicBezTo>
                    <a:pt x="9522" y="20510"/>
                    <a:pt x="9348" y="20752"/>
                    <a:pt x="9298" y="21052"/>
                  </a:cubicBezTo>
                  <a:cubicBezTo>
                    <a:pt x="9248" y="21353"/>
                    <a:pt x="9341" y="21600"/>
                    <a:pt x="9507" y="21600"/>
                  </a:cubicBezTo>
                  <a:cubicBezTo>
                    <a:pt x="9673" y="21600"/>
                    <a:pt x="9847" y="21353"/>
                    <a:pt x="9896" y="21052"/>
                  </a:cubicBezTo>
                  <a:cubicBezTo>
                    <a:pt x="9944" y="20752"/>
                    <a:pt x="9850" y="20510"/>
                    <a:pt x="9686" y="2051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 7">
              <a:extLst>
                <a:ext uri="{FF2B5EF4-FFF2-40B4-BE49-F238E27FC236}">
                  <a16:creationId xmlns:a16="http://schemas.microsoft.com/office/drawing/2014/main" id="{6AD3A839-A511-4014-AA4A-5BCF263720DE}"/>
                </a:ext>
              </a:extLst>
            </p:cNvPr>
            <p:cNvSpPr/>
            <p:nvPr/>
          </p:nvSpPr>
          <p:spPr>
            <a:xfrm>
              <a:off x="5202873" y="1681049"/>
              <a:ext cx="2157970" cy="73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7346" y="0"/>
                  </a:moveTo>
                  <a:cubicBezTo>
                    <a:pt x="7061" y="0"/>
                    <a:pt x="6832" y="406"/>
                    <a:pt x="6834" y="908"/>
                  </a:cubicBezTo>
                  <a:cubicBezTo>
                    <a:pt x="6835" y="1412"/>
                    <a:pt x="7069" y="1823"/>
                    <a:pt x="7357" y="1823"/>
                  </a:cubicBezTo>
                  <a:cubicBezTo>
                    <a:pt x="7644" y="1823"/>
                    <a:pt x="7873" y="1412"/>
                    <a:pt x="7869" y="908"/>
                  </a:cubicBezTo>
                  <a:cubicBezTo>
                    <a:pt x="7865" y="406"/>
                    <a:pt x="7630" y="0"/>
                    <a:pt x="7346" y="0"/>
                  </a:cubicBezTo>
                  <a:close/>
                  <a:moveTo>
                    <a:pt x="8592" y="0"/>
                  </a:moveTo>
                  <a:cubicBezTo>
                    <a:pt x="8308" y="0"/>
                    <a:pt x="8081" y="406"/>
                    <a:pt x="8086" y="908"/>
                  </a:cubicBezTo>
                  <a:cubicBezTo>
                    <a:pt x="8091" y="1412"/>
                    <a:pt x="8328" y="1823"/>
                    <a:pt x="8615" y="1823"/>
                  </a:cubicBezTo>
                  <a:cubicBezTo>
                    <a:pt x="8903" y="1823"/>
                    <a:pt x="9130" y="1412"/>
                    <a:pt x="9122" y="908"/>
                  </a:cubicBezTo>
                  <a:cubicBezTo>
                    <a:pt x="9115" y="406"/>
                    <a:pt x="8878" y="0"/>
                    <a:pt x="8592" y="0"/>
                  </a:cubicBezTo>
                  <a:close/>
                  <a:moveTo>
                    <a:pt x="9860" y="0"/>
                  </a:moveTo>
                  <a:cubicBezTo>
                    <a:pt x="9575" y="0"/>
                    <a:pt x="9350" y="406"/>
                    <a:pt x="9359" y="908"/>
                  </a:cubicBezTo>
                  <a:cubicBezTo>
                    <a:pt x="9367" y="1412"/>
                    <a:pt x="9607" y="1823"/>
                    <a:pt x="9894" y="1823"/>
                  </a:cubicBezTo>
                  <a:cubicBezTo>
                    <a:pt x="10181" y="1823"/>
                    <a:pt x="10405" y="1412"/>
                    <a:pt x="10394" y="908"/>
                  </a:cubicBezTo>
                  <a:cubicBezTo>
                    <a:pt x="10383" y="406"/>
                    <a:pt x="10144" y="0"/>
                    <a:pt x="9860" y="0"/>
                  </a:cubicBezTo>
                  <a:close/>
                  <a:moveTo>
                    <a:pt x="11127" y="0"/>
                  </a:moveTo>
                  <a:cubicBezTo>
                    <a:pt x="10842" y="0"/>
                    <a:pt x="10621" y="406"/>
                    <a:pt x="10633" y="908"/>
                  </a:cubicBezTo>
                  <a:cubicBezTo>
                    <a:pt x="10644" y="1412"/>
                    <a:pt x="10886" y="1823"/>
                    <a:pt x="11174" y="1823"/>
                  </a:cubicBezTo>
                  <a:cubicBezTo>
                    <a:pt x="11462" y="1823"/>
                    <a:pt x="11682" y="1412"/>
                    <a:pt x="11667" y="908"/>
                  </a:cubicBezTo>
                  <a:cubicBezTo>
                    <a:pt x="11653" y="406"/>
                    <a:pt x="11412" y="0"/>
                    <a:pt x="11127" y="0"/>
                  </a:cubicBezTo>
                  <a:close/>
                  <a:moveTo>
                    <a:pt x="12395" y="0"/>
                  </a:moveTo>
                  <a:cubicBezTo>
                    <a:pt x="12110" y="0"/>
                    <a:pt x="11891" y="406"/>
                    <a:pt x="11906" y="908"/>
                  </a:cubicBezTo>
                  <a:cubicBezTo>
                    <a:pt x="11921" y="1412"/>
                    <a:pt x="12167" y="1823"/>
                    <a:pt x="12454" y="1823"/>
                  </a:cubicBezTo>
                  <a:cubicBezTo>
                    <a:pt x="12741" y="1823"/>
                    <a:pt x="12959" y="1412"/>
                    <a:pt x="12941" y="908"/>
                  </a:cubicBezTo>
                  <a:cubicBezTo>
                    <a:pt x="12924" y="406"/>
                    <a:pt x="12680" y="0"/>
                    <a:pt x="12395" y="0"/>
                  </a:cubicBezTo>
                  <a:close/>
                  <a:moveTo>
                    <a:pt x="6085" y="2181"/>
                  </a:moveTo>
                  <a:cubicBezTo>
                    <a:pt x="5798" y="2181"/>
                    <a:pt x="5562" y="2595"/>
                    <a:pt x="5560" y="3110"/>
                  </a:cubicBezTo>
                  <a:cubicBezTo>
                    <a:pt x="5558" y="3626"/>
                    <a:pt x="5794" y="4047"/>
                    <a:pt x="6084" y="4047"/>
                  </a:cubicBezTo>
                  <a:cubicBezTo>
                    <a:pt x="6374" y="4047"/>
                    <a:pt x="6608" y="3626"/>
                    <a:pt x="6607" y="3110"/>
                  </a:cubicBezTo>
                  <a:cubicBezTo>
                    <a:pt x="6606" y="2595"/>
                    <a:pt x="6372" y="2181"/>
                    <a:pt x="6085" y="2181"/>
                  </a:cubicBezTo>
                  <a:close/>
                  <a:moveTo>
                    <a:pt x="7352" y="2181"/>
                  </a:moveTo>
                  <a:cubicBezTo>
                    <a:pt x="7064" y="2181"/>
                    <a:pt x="6832" y="2595"/>
                    <a:pt x="6834" y="3110"/>
                  </a:cubicBezTo>
                  <a:cubicBezTo>
                    <a:pt x="6835" y="3626"/>
                    <a:pt x="7073" y="4047"/>
                    <a:pt x="7363" y="4047"/>
                  </a:cubicBezTo>
                  <a:cubicBezTo>
                    <a:pt x="7653" y="4047"/>
                    <a:pt x="7886" y="3626"/>
                    <a:pt x="7881" y="3110"/>
                  </a:cubicBezTo>
                  <a:cubicBezTo>
                    <a:pt x="7877" y="2595"/>
                    <a:pt x="7639" y="2181"/>
                    <a:pt x="7352" y="2181"/>
                  </a:cubicBezTo>
                  <a:close/>
                  <a:moveTo>
                    <a:pt x="8619" y="2181"/>
                  </a:moveTo>
                  <a:cubicBezTo>
                    <a:pt x="8332" y="2181"/>
                    <a:pt x="8102" y="2595"/>
                    <a:pt x="8107" y="3110"/>
                  </a:cubicBezTo>
                  <a:cubicBezTo>
                    <a:pt x="8112" y="3626"/>
                    <a:pt x="8352" y="4047"/>
                    <a:pt x="8642" y="4047"/>
                  </a:cubicBezTo>
                  <a:cubicBezTo>
                    <a:pt x="8934" y="4047"/>
                    <a:pt x="9163" y="3626"/>
                    <a:pt x="9155" y="3110"/>
                  </a:cubicBezTo>
                  <a:cubicBezTo>
                    <a:pt x="9147" y="2595"/>
                    <a:pt x="8908" y="2181"/>
                    <a:pt x="8619" y="2181"/>
                  </a:cubicBezTo>
                  <a:close/>
                  <a:moveTo>
                    <a:pt x="9908" y="2181"/>
                  </a:moveTo>
                  <a:cubicBezTo>
                    <a:pt x="9620" y="2181"/>
                    <a:pt x="9393" y="2595"/>
                    <a:pt x="9401" y="3110"/>
                  </a:cubicBezTo>
                  <a:cubicBezTo>
                    <a:pt x="9410" y="3626"/>
                    <a:pt x="9653" y="4047"/>
                    <a:pt x="9944" y="4047"/>
                  </a:cubicBezTo>
                  <a:cubicBezTo>
                    <a:pt x="10234" y="4047"/>
                    <a:pt x="10460" y="3626"/>
                    <a:pt x="10448" y="3110"/>
                  </a:cubicBezTo>
                  <a:cubicBezTo>
                    <a:pt x="10437" y="2595"/>
                    <a:pt x="10196" y="2181"/>
                    <a:pt x="9908" y="2181"/>
                  </a:cubicBezTo>
                  <a:close/>
                  <a:moveTo>
                    <a:pt x="11175" y="2181"/>
                  </a:moveTo>
                  <a:cubicBezTo>
                    <a:pt x="10887" y="2181"/>
                    <a:pt x="10664" y="2595"/>
                    <a:pt x="10675" y="3110"/>
                  </a:cubicBezTo>
                  <a:cubicBezTo>
                    <a:pt x="10687" y="3626"/>
                    <a:pt x="10932" y="4047"/>
                    <a:pt x="11223" y="4047"/>
                  </a:cubicBezTo>
                  <a:cubicBezTo>
                    <a:pt x="11514" y="4047"/>
                    <a:pt x="11737" y="3626"/>
                    <a:pt x="11722" y="3110"/>
                  </a:cubicBezTo>
                  <a:cubicBezTo>
                    <a:pt x="11708" y="2595"/>
                    <a:pt x="11464" y="2181"/>
                    <a:pt x="11175" y="2181"/>
                  </a:cubicBezTo>
                  <a:close/>
                  <a:moveTo>
                    <a:pt x="12464" y="2181"/>
                  </a:moveTo>
                  <a:cubicBezTo>
                    <a:pt x="12176" y="2181"/>
                    <a:pt x="11955" y="2595"/>
                    <a:pt x="11970" y="3110"/>
                  </a:cubicBezTo>
                  <a:cubicBezTo>
                    <a:pt x="11985" y="3626"/>
                    <a:pt x="12234" y="4047"/>
                    <a:pt x="12524" y="4047"/>
                  </a:cubicBezTo>
                  <a:cubicBezTo>
                    <a:pt x="12815" y="4047"/>
                    <a:pt x="13035" y="3626"/>
                    <a:pt x="13017" y="3110"/>
                  </a:cubicBezTo>
                  <a:cubicBezTo>
                    <a:pt x="12999" y="2595"/>
                    <a:pt x="12752" y="2181"/>
                    <a:pt x="12464" y="2181"/>
                  </a:cubicBezTo>
                  <a:close/>
                  <a:moveTo>
                    <a:pt x="13836" y="2181"/>
                  </a:moveTo>
                  <a:cubicBezTo>
                    <a:pt x="13549" y="2181"/>
                    <a:pt x="13331" y="2595"/>
                    <a:pt x="13350" y="3110"/>
                  </a:cubicBezTo>
                  <a:cubicBezTo>
                    <a:pt x="13369" y="3626"/>
                    <a:pt x="13619" y="4047"/>
                    <a:pt x="13909" y="4047"/>
                  </a:cubicBezTo>
                  <a:cubicBezTo>
                    <a:pt x="14200" y="4047"/>
                    <a:pt x="14418" y="3626"/>
                    <a:pt x="14396" y="3110"/>
                  </a:cubicBezTo>
                  <a:cubicBezTo>
                    <a:pt x="14374" y="2595"/>
                    <a:pt x="14124" y="2181"/>
                    <a:pt x="13836" y="2181"/>
                  </a:cubicBezTo>
                  <a:close/>
                  <a:moveTo>
                    <a:pt x="15104" y="2181"/>
                  </a:moveTo>
                  <a:cubicBezTo>
                    <a:pt x="14816" y="2181"/>
                    <a:pt x="14600" y="2595"/>
                    <a:pt x="14623" y="3110"/>
                  </a:cubicBezTo>
                  <a:cubicBezTo>
                    <a:pt x="14645" y="3626"/>
                    <a:pt x="14900" y="4047"/>
                    <a:pt x="15190" y="4047"/>
                  </a:cubicBezTo>
                  <a:cubicBezTo>
                    <a:pt x="15480" y="4047"/>
                    <a:pt x="15696" y="3626"/>
                    <a:pt x="15671" y="3110"/>
                  </a:cubicBezTo>
                  <a:cubicBezTo>
                    <a:pt x="15645" y="2595"/>
                    <a:pt x="15392" y="2181"/>
                    <a:pt x="15104" y="2181"/>
                  </a:cubicBezTo>
                  <a:close/>
                  <a:moveTo>
                    <a:pt x="4783" y="4487"/>
                  </a:moveTo>
                  <a:cubicBezTo>
                    <a:pt x="4491" y="4487"/>
                    <a:pt x="4250" y="4913"/>
                    <a:pt x="4245" y="5439"/>
                  </a:cubicBezTo>
                  <a:cubicBezTo>
                    <a:pt x="4239" y="5969"/>
                    <a:pt x="4474" y="6400"/>
                    <a:pt x="4768" y="6400"/>
                  </a:cubicBezTo>
                  <a:cubicBezTo>
                    <a:pt x="5062" y="6400"/>
                    <a:pt x="5303" y="5969"/>
                    <a:pt x="5305" y="5439"/>
                  </a:cubicBezTo>
                  <a:cubicBezTo>
                    <a:pt x="5308" y="4913"/>
                    <a:pt x="5074" y="4487"/>
                    <a:pt x="4783" y="4487"/>
                  </a:cubicBezTo>
                  <a:close/>
                  <a:moveTo>
                    <a:pt x="6070" y="4487"/>
                  </a:moveTo>
                  <a:cubicBezTo>
                    <a:pt x="5780" y="4487"/>
                    <a:pt x="5541" y="4913"/>
                    <a:pt x="5539" y="5439"/>
                  </a:cubicBezTo>
                  <a:cubicBezTo>
                    <a:pt x="5537" y="5969"/>
                    <a:pt x="5775" y="6400"/>
                    <a:pt x="6068" y="6400"/>
                  </a:cubicBezTo>
                  <a:cubicBezTo>
                    <a:pt x="6362" y="6400"/>
                    <a:pt x="6600" y="5969"/>
                    <a:pt x="6599" y="5439"/>
                  </a:cubicBezTo>
                  <a:cubicBezTo>
                    <a:pt x="6598" y="4913"/>
                    <a:pt x="6361" y="4487"/>
                    <a:pt x="6070" y="4487"/>
                  </a:cubicBezTo>
                  <a:close/>
                  <a:moveTo>
                    <a:pt x="7358" y="4487"/>
                  </a:moveTo>
                  <a:cubicBezTo>
                    <a:pt x="7067" y="4487"/>
                    <a:pt x="6832" y="4913"/>
                    <a:pt x="6834" y="5439"/>
                  </a:cubicBezTo>
                  <a:cubicBezTo>
                    <a:pt x="6835" y="5969"/>
                    <a:pt x="7075" y="6400"/>
                    <a:pt x="7369" y="6400"/>
                  </a:cubicBezTo>
                  <a:cubicBezTo>
                    <a:pt x="7663" y="6400"/>
                    <a:pt x="7898" y="5969"/>
                    <a:pt x="7894" y="5439"/>
                  </a:cubicBezTo>
                  <a:cubicBezTo>
                    <a:pt x="7889" y="4913"/>
                    <a:pt x="7649" y="4487"/>
                    <a:pt x="7358" y="4487"/>
                  </a:cubicBezTo>
                  <a:close/>
                  <a:moveTo>
                    <a:pt x="10040" y="4487"/>
                  </a:moveTo>
                  <a:cubicBezTo>
                    <a:pt x="9749" y="4487"/>
                    <a:pt x="9520" y="4913"/>
                    <a:pt x="9529" y="5439"/>
                  </a:cubicBezTo>
                  <a:cubicBezTo>
                    <a:pt x="9537" y="5969"/>
                    <a:pt x="9784" y="6400"/>
                    <a:pt x="10078" y="6400"/>
                  </a:cubicBezTo>
                  <a:cubicBezTo>
                    <a:pt x="10372" y="6400"/>
                    <a:pt x="10600" y="5969"/>
                    <a:pt x="10588" y="5439"/>
                  </a:cubicBezTo>
                  <a:cubicBezTo>
                    <a:pt x="10577" y="4913"/>
                    <a:pt x="10331" y="4487"/>
                    <a:pt x="10040" y="4487"/>
                  </a:cubicBezTo>
                  <a:close/>
                  <a:moveTo>
                    <a:pt x="11245" y="4487"/>
                  </a:moveTo>
                  <a:cubicBezTo>
                    <a:pt x="10953" y="4487"/>
                    <a:pt x="10727" y="4913"/>
                    <a:pt x="10739" y="5439"/>
                  </a:cubicBezTo>
                  <a:cubicBezTo>
                    <a:pt x="10751" y="5969"/>
                    <a:pt x="10999" y="6400"/>
                    <a:pt x="11293" y="6400"/>
                  </a:cubicBezTo>
                  <a:cubicBezTo>
                    <a:pt x="11588" y="6400"/>
                    <a:pt x="11813" y="5969"/>
                    <a:pt x="11799" y="5439"/>
                  </a:cubicBezTo>
                  <a:cubicBezTo>
                    <a:pt x="11784" y="4913"/>
                    <a:pt x="11537" y="4487"/>
                    <a:pt x="11245" y="4487"/>
                  </a:cubicBezTo>
                  <a:close/>
                  <a:moveTo>
                    <a:pt x="12533" y="4487"/>
                  </a:moveTo>
                  <a:cubicBezTo>
                    <a:pt x="12242" y="4487"/>
                    <a:pt x="12018" y="4913"/>
                    <a:pt x="12033" y="5439"/>
                  </a:cubicBezTo>
                  <a:cubicBezTo>
                    <a:pt x="12049" y="5969"/>
                    <a:pt x="12301" y="6400"/>
                    <a:pt x="12595" y="6400"/>
                  </a:cubicBezTo>
                  <a:cubicBezTo>
                    <a:pt x="12890" y="6400"/>
                    <a:pt x="13112" y="5969"/>
                    <a:pt x="13094" y="5439"/>
                  </a:cubicBezTo>
                  <a:cubicBezTo>
                    <a:pt x="13075" y="4913"/>
                    <a:pt x="12825" y="4487"/>
                    <a:pt x="12533" y="4487"/>
                  </a:cubicBezTo>
                  <a:close/>
                  <a:moveTo>
                    <a:pt x="13927" y="4487"/>
                  </a:moveTo>
                  <a:cubicBezTo>
                    <a:pt x="13636" y="4487"/>
                    <a:pt x="13415" y="4913"/>
                    <a:pt x="13434" y="5439"/>
                  </a:cubicBezTo>
                  <a:cubicBezTo>
                    <a:pt x="13454" y="5969"/>
                    <a:pt x="13709" y="6400"/>
                    <a:pt x="14002" y="6400"/>
                  </a:cubicBezTo>
                  <a:cubicBezTo>
                    <a:pt x="14296" y="6400"/>
                    <a:pt x="14516" y="5969"/>
                    <a:pt x="14494" y="5439"/>
                  </a:cubicBezTo>
                  <a:cubicBezTo>
                    <a:pt x="14471" y="4913"/>
                    <a:pt x="14218" y="4487"/>
                    <a:pt x="13927" y="4487"/>
                  </a:cubicBezTo>
                  <a:close/>
                  <a:moveTo>
                    <a:pt x="15215" y="4487"/>
                  </a:moveTo>
                  <a:cubicBezTo>
                    <a:pt x="14925" y="4487"/>
                    <a:pt x="14707" y="4913"/>
                    <a:pt x="14730" y="5439"/>
                  </a:cubicBezTo>
                  <a:cubicBezTo>
                    <a:pt x="14753" y="5969"/>
                    <a:pt x="15010" y="6400"/>
                    <a:pt x="15303" y="6400"/>
                  </a:cubicBezTo>
                  <a:cubicBezTo>
                    <a:pt x="15597" y="6400"/>
                    <a:pt x="15815" y="5969"/>
                    <a:pt x="15789" y="5439"/>
                  </a:cubicBezTo>
                  <a:cubicBezTo>
                    <a:pt x="15763" y="4913"/>
                    <a:pt x="15506" y="4487"/>
                    <a:pt x="15215" y="4487"/>
                  </a:cubicBezTo>
                  <a:close/>
                  <a:moveTo>
                    <a:pt x="16504" y="4487"/>
                  </a:moveTo>
                  <a:cubicBezTo>
                    <a:pt x="16212" y="4487"/>
                    <a:pt x="15998" y="4913"/>
                    <a:pt x="16024" y="5439"/>
                  </a:cubicBezTo>
                  <a:cubicBezTo>
                    <a:pt x="16050" y="5969"/>
                    <a:pt x="16310" y="6400"/>
                    <a:pt x="16605" y="6400"/>
                  </a:cubicBezTo>
                  <a:cubicBezTo>
                    <a:pt x="16898" y="6400"/>
                    <a:pt x="17114" y="5969"/>
                    <a:pt x="17084" y="5439"/>
                  </a:cubicBezTo>
                  <a:cubicBezTo>
                    <a:pt x="17055" y="4913"/>
                    <a:pt x="16795" y="4487"/>
                    <a:pt x="16504" y="4487"/>
                  </a:cubicBezTo>
                  <a:close/>
                  <a:moveTo>
                    <a:pt x="17793" y="4487"/>
                  </a:moveTo>
                  <a:cubicBezTo>
                    <a:pt x="17501" y="4487"/>
                    <a:pt x="17289" y="4913"/>
                    <a:pt x="17319" y="5439"/>
                  </a:cubicBezTo>
                  <a:cubicBezTo>
                    <a:pt x="17349" y="5969"/>
                    <a:pt x="17612" y="6400"/>
                    <a:pt x="17907" y="6400"/>
                  </a:cubicBezTo>
                  <a:cubicBezTo>
                    <a:pt x="18201" y="6400"/>
                    <a:pt x="18412" y="5969"/>
                    <a:pt x="18379" y="5439"/>
                  </a:cubicBezTo>
                  <a:cubicBezTo>
                    <a:pt x="18346" y="4913"/>
                    <a:pt x="18084" y="4487"/>
                    <a:pt x="17793" y="4487"/>
                  </a:cubicBezTo>
                  <a:close/>
                  <a:moveTo>
                    <a:pt x="19082" y="4487"/>
                  </a:moveTo>
                  <a:cubicBezTo>
                    <a:pt x="18791" y="4487"/>
                    <a:pt x="18581" y="4913"/>
                    <a:pt x="18614" y="5439"/>
                  </a:cubicBezTo>
                  <a:cubicBezTo>
                    <a:pt x="18648" y="5969"/>
                    <a:pt x="18915" y="6400"/>
                    <a:pt x="19209" y="6400"/>
                  </a:cubicBezTo>
                  <a:cubicBezTo>
                    <a:pt x="19502" y="6400"/>
                    <a:pt x="19712" y="5969"/>
                    <a:pt x="19675" y="5439"/>
                  </a:cubicBezTo>
                  <a:cubicBezTo>
                    <a:pt x="19639" y="4913"/>
                    <a:pt x="19373" y="4487"/>
                    <a:pt x="19082" y="4487"/>
                  </a:cubicBezTo>
                  <a:close/>
                  <a:moveTo>
                    <a:pt x="20391" y="4487"/>
                  </a:moveTo>
                  <a:cubicBezTo>
                    <a:pt x="20100" y="4487"/>
                    <a:pt x="19894" y="4913"/>
                    <a:pt x="19931" y="5439"/>
                  </a:cubicBezTo>
                  <a:cubicBezTo>
                    <a:pt x="19968" y="5969"/>
                    <a:pt x="20236" y="6400"/>
                    <a:pt x="20530" y="6400"/>
                  </a:cubicBezTo>
                  <a:cubicBezTo>
                    <a:pt x="20824" y="6400"/>
                    <a:pt x="21031" y="5969"/>
                    <a:pt x="20991" y="5439"/>
                  </a:cubicBezTo>
                  <a:cubicBezTo>
                    <a:pt x="20951" y="4913"/>
                    <a:pt x="20683" y="4487"/>
                    <a:pt x="20391" y="4487"/>
                  </a:cubicBezTo>
                  <a:close/>
                  <a:moveTo>
                    <a:pt x="2234" y="6793"/>
                  </a:moveTo>
                  <a:cubicBezTo>
                    <a:pt x="1939" y="6793"/>
                    <a:pt x="1690" y="7228"/>
                    <a:pt x="1678" y="7767"/>
                  </a:cubicBezTo>
                  <a:cubicBezTo>
                    <a:pt x="1665" y="8309"/>
                    <a:pt x="1896" y="8752"/>
                    <a:pt x="2194" y="8752"/>
                  </a:cubicBezTo>
                  <a:cubicBezTo>
                    <a:pt x="2492" y="8752"/>
                    <a:pt x="2741" y="8309"/>
                    <a:pt x="2751" y="7767"/>
                  </a:cubicBezTo>
                  <a:cubicBezTo>
                    <a:pt x="2760" y="7228"/>
                    <a:pt x="2528" y="6793"/>
                    <a:pt x="2234" y="6793"/>
                  </a:cubicBezTo>
                  <a:close/>
                  <a:moveTo>
                    <a:pt x="4768" y="6793"/>
                  </a:moveTo>
                  <a:cubicBezTo>
                    <a:pt x="4473" y="6793"/>
                    <a:pt x="4229" y="7228"/>
                    <a:pt x="4223" y="7767"/>
                  </a:cubicBezTo>
                  <a:cubicBezTo>
                    <a:pt x="4218" y="8309"/>
                    <a:pt x="4455" y="8752"/>
                    <a:pt x="4753" y="8752"/>
                  </a:cubicBezTo>
                  <a:cubicBezTo>
                    <a:pt x="5050" y="8752"/>
                    <a:pt x="5294" y="8309"/>
                    <a:pt x="5296" y="7767"/>
                  </a:cubicBezTo>
                  <a:cubicBezTo>
                    <a:pt x="5299" y="7228"/>
                    <a:pt x="5063" y="6793"/>
                    <a:pt x="4768" y="6793"/>
                  </a:cubicBezTo>
                  <a:close/>
                  <a:moveTo>
                    <a:pt x="6076" y="6793"/>
                  </a:moveTo>
                  <a:cubicBezTo>
                    <a:pt x="5782" y="6793"/>
                    <a:pt x="5541" y="7228"/>
                    <a:pt x="5539" y="7767"/>
                  </a:cubicBezTo>
                  <a:cubicBezTo>
                    <a:pt x="5537" y="8309"/>
                    <a:pt x="5778" y="8752"/>
                    <a:pt x="6075" y="8752"/>
                  </a:cubicBezTo>
                  <a:cubicBezTo>
                    <a:pt x="6372" y="8752"/>
                    <a:pt x="6613" y="8309"/>
                    <a:pt x="6612" y="7767"/>
                  </a:cubicBezTo>
                  <a:cubicBezTo>
                    <a:pt x="6611" y="7228"/>
                    <a:pt x="6371" y="6793"/>
                    <a:pt x="6076" y="6793"/>
                  </a:cubicBezTo>
                  <a:close/>
                  <a:moveTo>
                    <a:pt x="7386" y="6793"/>
                  </a:moveTo>
                  <a:cubicBezTo>
                    <a:pt x="7091" y="6793"/>
                    <a:pt x="6853" y="7228"/>
                    <a:pt x="6855" y="7767"/>
                  </a:cubicBezTo>
                  <a:cubicBezTo>
                    <a:pt x="6856" y="8309"/>
                    <a:pt x="7099" y="8752"/>
                    <a:pt x="7397" y="8752"/>
                  </a:cubicBezTo>
                  <a:cubicBezTo>
                    <a:pt x="7694" y="8752"/>
                    <a:pt x="7932" y="8309"/>
                    <a:pt x="7928" y="7767"/>
                  </a:cubicBezTo>
                  <a:cubicBezTo>
                    <a:pt x="7923" y="7228"/>
                    <a:pt x="7680" y="6793"/>
                    <a:pt x="7386" y="6793"/>
                  </a:cubicBezTo>
                  <a:close/>
                  <a:moveTo>
                    <a:pt x="10089" y="6793"/>
                  </a:moveTo>
                  <a:cubicBezTo>
                    <a:pt x="9795" y="6793"/>
                    <a:pt x="9562" y="7228"/>
                    <a:pt x="9571" y="7767"/>
                  </a:cubicBezTo>
                  <a:cubicBezTo>
                    <a:pt x="9580" y="8309"/>
                    <a:pt x="9829" y="8752"/>
                    <a:pt x="10127" y="8752"/>
                  </a:cubicBezTo>
                  <a:cubicBezTo>
                    <a:pt x="10425" y="8752"/>
                    <a:pt x="10656" y="8309"/>
                    <a:pt x="10644" y="7767"/>
                  </a:cubicBezTo>
                  <a:cubicBezTo>
                    <a:pt x="10632" y="7228"/>
                    <a:pt x="10384" y="6793"/>
                    <a:pt x="10089" y="6793"/>
                  </a:cubicBezTo>
                  <a:close/>
                  <a:moveTo>
                    <a:pt x="11399" y="6793"/>
                  </a:moveTo>
                  <a:cubicBezTo>
                    <a:pt x="11104" y="6793"/>
                    <a:pt x="10875" y="7228"/>
                    <a:pt x="10887" y="7767"/>
                  </a:cubicBezTo>
                  <a:cubicBezTo>
                    <a:pt x="10900" y="8309"/>
                    <a:pt x="11152" y="8752"/>
                    <a:pt x="11450" y="8752"/>
                  </a:cubicBezTo>
                  <a:cubicBezTo>
                    <a:pt x="11747" y="8752"/>
                    <a:pt x="11976" y="8309"/>
                    <a:pt x="11960" y="7767"/>
                  </a:cubicBezTo>
                  <a:cubicBezTo>
                    <a:pt x="11945" y="7228"/>
                    <a:pt x="11693" y="6793"/>
                    <a:pt x="11399" y="6793"/>
                  </a:cubicBezTo>
                  <a:close/>
                  <a:moveTo>
                    <a:pt x="12708" y="6793"/>
                  </a:moveTo>
                  <a:cubicBezTo>
                    <a:pt x="12413" y="6793"/>
                    <a:pt x="12187" y="7228"/>
                    <a:pt x="12203" y="7767"/>
                  </a:cubicBezTo>
                  <a:cubicBezTo>
                    <a:pt x="12219" y="8309"/>
                    <a:pt x="12474" y="8752"/>
                    <a:pt x="12772" y="8752"/>
                  </a:cubicBezTo>
                  <a:cubicBezTo>
                    <a:pt x="13069" y="8752"/>
                    <a:pt x="13295" y="8309"/>
                    <a:pt x="13276" y="7767"/>
                  </a:cubicBezTo>
                  <a:cubicBezTo>
                    <a:pt x="13257" y="7228"/>
                    <a:pt x="13002" y="6793"/>
                    <a:pt x="12708" y="6793"/>
                  </a:cubicBezTo>
                  <a:close/>
                  <a:moveTo>
                    <a:pt x="14017" y="6793"/>
                  </a:moveTo>
                  <a:cubicBezTo>
                    <a:pt x="13723" y="6793"/>
                    <a:pt x="13500" y="7228"/>
                    <a:pt x="13519" y="7767"/>
                  </a:cubicBezTo>
                  <a:cubicBezTo>
                    <a:pt x="13539" y="8309"/>
                    <a:pt x="13797" y="8752"/>
                    <a:pt x="14094" y="8752"/>
                  </a:cubicBezTo>
                  <a:cubicBezTo>
                    <a:pt x="14392" y="8752"/>
                    <a:pt x="14614" y="8309"/>
                    <a:pt x="14591" y="7767"/>
                  </a:cubicBezTo>
                  <a:cubicBezTo>
                    <a:pt x="14568" y="7228"/>
                    <a:pt x="14312" y="6793"/>
                    <a:pt x="14017" y="6793"/>
                  </a:cubicBezTo>
                  <a:close/>
                  <a:moveTo>
                    <a:pt x="15326" y="6793"/>
                  </a:moveTo>
                  <a:cubicBezTo>
                    <a:pt x="15033" y="6793"/>
                    <a:pt x="14812" y="7228"/>
                    <a:pt x="14836" y="7767"/>
                  </a:cubicBezTo>
                  <a:cubicBezTo>
                    <a:pt x="14859" y="8309"/>
                    <a:pt x="15120" y="8752"/>
                    <a:pt x="15417" y="8752"/>
                  </a:cubicBezTo>
                  <a:cubicBezTo>
                    <a:pt x="15714" y="8752"/>
                    <a:pt x="15934" y="8309"/>
                    <a:pt x="15908" y="7767"/>
                  </a:cubicBezTo>
                  <a:cubicBezTo>
                    <a:pt x="15882" y="7228"/>
                    <a:pt x="15622" y="6793"/>
                    <a:pt x="15326" y="6793"/>
                  </a:cubicBezTo>
                  <a:close/>
                  <a:moveTo>
                    <a:pt x="16637" y="6793"/>
                  </a:moveTo>
                  <a:cubicBezTo>
                    <a:pt x="16342" y="6793"/>
                    <a:pt x="16124" y="7228"/>
                    <a:pt x="16151" y="7767"/>
                  </a:cubicBezTo>
                  <a:cubicBezTo>
                    <a:pt x="16178" y="8309"/>
                    <a:pt x="16442" y="8752"/>
                    <a:pt x="16740" y="8752"/>
                  </a:cubicBezTo>
                  <a:cubicBezTo>
                    <a:pt x="17037" y="8752"/>
                    <a:pt x="17254" y="8309"/>
                    <a:pt x="17224" y="7767"/>
                  </a:cubicBezTo>
                  <a:cubicBezTo>
                    <a:pt x="17194" y="7228"/>
                    <a:pt x="16931" y="6793"/>
                    <a:pt x="16637" y="6793"/>
                  </a:cubicBezTo>
                  <a:close/>
                  <a:moveTo>
                    <a:pt x="17946" y="6793"/>
                  </a:moveTo>
                  <a:cubicBezTo>
                    <a:pt x="17652" y="6793"/>
                    <a:pt x="17437" y="7228"/>
                    <a:pt x="17468" y="7767"/>
                  </a:cubicBezTo>
                  <a:cubicBezTo>
                    <a:pt x="17498" y="8309"/>
                    <a:pt x="17765" y="8752"/>
                    <a:pt x="18063" y="8752"/>
                  </a:cubicBezTo>
                  <a:cubicBezTo>
                    <a:pt x="18360" y="8752"/>
                    <a:pt x="18574" y="8309"/>
                    <a:pt x="18540" y="7767"/>
                  </a:cubicBezTo>
                  <a:cubicBezTo>
                    <a:pt x="18506" y="7228"/>
                    <a:pt x="18241" y="6793"/>
                    <a:pt x="17946" y="6793"/>
                  </a:cubicBezTo>
                  <a:close/>
                  <a:moveTo>
                    <a:pt x="19236" y="6793"/>
                  </a:moveTo>
                  <a:cubicBezTo>
                    <a:pt x="18942" y="6793"/>
                    <a:pt x="18729" y="7228"/>
                    <a:pt x="18763" y="7767"/>
                  </a:cubicBezTo>
                  <a:cubicBezTo>
                    <a:pt x="18797" y="8309"/>
                    <a:pt x="19068" y="8752"/>
                    <a:pt x="19366" y="8752"/>
                  </a:cubicBezTo>
                  <a:cubicBezTo>
                    <a:pt x="19663" y="8752"/>
                    <a:pt x="19874" y="8309"/>
                    <a:pt x="19836" y="7767"/>
                  </a:cubicBezTo>
                  <a:cubicBezTo>
                    <a:pt x="19800" y="7228"/>
                    <a:pt x="19530" y="6793"/>
                    <a:pt x="19236" y="6793"/>
                  </a:cubicBezTo>
                  <a:close/>
                  <a:moveTo>
                    <a:pt x="20545" y="6793"/>
                  </a:moveTo>
                  <a:cubicBezTo>
                    <a:pt x="20250" y="6793"/>
                    <a:pt x="20042" y="7228"/>
                    <a:pt x="20080" y="7767"/>
                  </a:cubicBezTo>
                  <a:cubicBezTo>
                    <a:pt x="20118" y="8309"/>
                    <a:pt x="20389" y="8752"/>
                    <a:pt x="20687" y="8752"/>
                  </a:cubicBezTo>
                  <a:cubicBezTo>
                    <a:pt x="20985" y="8752"/>
                    <a:pt x="21193" y="8309"/>
                    <a:pt x="21152" y="7767"/>
                  </a:cubicBezTo>
                  <a:cubicBezTo>
                    <a:pt x="21111" y="7228"/>
                    <a:pt x="20839" y="6793"/>
                    <a:pt x="20545" y="6793"/>
                  </a:cubicBezTo>
                  <a:close/>
                  <a:moveTo>
                    <a:pt x="869" y="9223"/>
                  </a:moveTo>
                  <a:cubicBezTo>
                    <a:pt x="570" y="9223"/>
                    <a:pt x="315" y="9668"/>
                    <a:pt x="298" y="10221"/>
                  </a:cubicBezTo>
                  <a:cubicBezTo>
                    <a:pt x="282" y="10776"/>
                    <a:pt x="513" y="11229"/>
                    <a:pt x="814" y="11229"/>
                  </a:cubicBezTo>
                  <a:cubicBezTo>
                    <a:pt x="1116" y="11229"/>
                    <a:pt x="1371" y="10776"/>
                    <a:pt x="1385" y="10221"/>
                  </a:cubicBezTo>
                  <a:cubicBezTo>
                    <a:pt x="1398" y="9668"/>
                    <a:pt x="1167" y="9223"/>
                    <a:pt x="869" y="9223"/>
                  </a:cubicBezTo>
                  <a:close/>
                  <a:moveTo>
                    <a:pt x="2199" y="9223"/>
                  </a:moveTo>
                  <a:cubicBezTo>
                    <a:pt x="1900" y="9223"/>
                    <a:pt x="1648" y="9668"/>
                    <a:pt x="1635" y="10221"/>
                  </a:cubicBezTo>
                  <a:cubicBezTo>
                    <a:pt x="1622" y="10776"/>
                    <a:pt x="1856" y="11229"/>
                    <a:pt x="2158" y="11229"/>
                  </a:cubicBezTo>
                  <a:cubicBezTo>
                    <a:pt x="2459" y="11229"/>
                    <a:pt x="2712" y="10776"/>
                    <a:pt x="2721" y="10221"/>
                  </a:cubicBezTo>
                  <a:cubicBezTo>
                    <a:pt x="2731" y="9668"/>
                    <a:pt x="2497" y="9223"/>
                    <a:pt x="2199" y="9223"/>
                  </a:cubicBezTo>
                  <a:close/>
                  <a:moveTo>
                    <a:pt x="4837" y="9223"/>
                  </a:moveTo>
                  <a:cubicBezTo>
                    <a:pt x="4539" y="9223"/>
                    <a:pt x="4293" y="9668"/>
                    <a:pt x="4287" y="10221"/>
                  </a:cubicBezTo>
                  <a:cubicBezTo>
                    <a:pt x="4282" y="10776"/>
                    <a:pt x="4522" y="11229"/>
                    <a:pt x="4823" y="11229"/>
                  </a:cubicBezTo>
                  <a:cubicBezTo>
                    <a:pt x="5124" y="11229"/>
                    <a:pt x="5371" y="10776"/>
                    <a:pt x="5373" y="10221"/>
                  </a:cubicBezTo>
                  <a:cubicBezTo>
                    <a:pt x="5376" y="9668"/>
                    <a:pt x="5136" y="9223"/>
                    <a:pt x="4837" y="9223"/>
                  </a:cubicBezTo>
                  <a:close/>
                  <a:moveTo>
                    <a:pt x="6167" y="9223"/>
                  </a:moveTo>
                  <a:cubicBezTo>
                    <a:pt x="5868" y="9223"/>
                    <a:pt x="5626" y="9668"/>
                    <a:pt x="5624" y="10221"/>
                  </a:cubicBezTo>
                  <a:cubicBezTo>
                    <a:pt x="5622" y="10776"/>
                    <a:pt x="5865" y="11229"/>
                    <a:pt x="6166" y="11229"/>
                  </a:cubicBezTo>
                  <a:cubicBezTo>
                    <a:pt x="6468" y="11229"/>
                    <a:pt x="6711" y="10776"/>
                    <a:pt x="6710" y="10221"/>
                  </a:cubicBezTo>
                  <a:cubicBezTo>
                    <a:pt x="6708" y="9668"/>
                    <a:pt x="6466" y="9223"/>
                    <a:pt x="6167" y="9223"/>
                  </a:cubicBezTo>
                  <a:close/>
                  <a:moveTo>
                    <a:pt x="7497" y="9223"/>
                  </a:moveTo>
                  <a:cubicBezTo>
                    <a:pt x="7200" y="9223"/>
                    <a:pt x="6959" y="9668"/>
                    <a:pt x="6961" y="10221"/>
                  </a:cubicBezTo>
                  <a:cubicBezTo>
                    <a:pt x="6963" y="10776"/>
                    <a:pt x="7209" y="11229"/>
                    <a:pt x="7510" y="11229"/>
                  </a:cubicBezTo>
                  <a:cubicBezTo>
                    <a:pt x="7812" y="11229"/>
                    <a:pt x="8051" y="10776"/>
                    <a:pt x="8046" y="10221"/>
                  </a:cubicBezTo>
                  <a:cubicBezTo>
                    <a:pt x="8041" y="9668"/>
                    <a:pt x="7796" y="9223"/>
                    <a:pt x="7497" y="9223"/>
                  </a:cubicBezTo>
                  <a:close/>
                  <a:moveTo>
                    <a:pt x="8806" y="9223"/>
                  </a:moveTo>
                  <a:cubicBezTo>
                    <a:pt x="8508" y="9223"/>
                    <a:pt x="8271" y="9668"/>
                    <a:pt x="8277" y="10221"/>
                  </a:cubicBezTo>
                  <a:cubicBezTo>
                    <a:pt x="8282" y="10776"/>
                    <a:pt x="8531" y="11229"/>
                    <a:pt x="8832" y="11229"/>
                  </a:cubicBezTo>
                  <a:cubicBezTo>
                    <a:pt x="9134" y="11229"/>
                    <a:pt x="9371" y="10776"/>
                    <a:pt x="9362" y="10221"/>
                  </a:cubicBezTo>
                  <a:cubicBezTo>
                    <a:pt x="9353" y="9668"/>
                    <a:pt x="9105" y="9223"/>
                    <a:pt x="8806" y="9223"/>
                  </a:cubicBezTo>
                  <a:close/>
                  <a:moveTo>
                    <a:pt x="10137" y="9223"/>
                  </a:moveTo>
                  <a:cubicBezTo>
                    <a:pt x="9839" y="9223"/>
                    <a:pt x="9604" y="9668"/>
                    <a:pt x="9613" y="10221"/>
                  </a:cubicBezTo>
                  <a:cubicBezTo>
                    <a:pt x="9623" y="10776"/>
                    <a:pt x="9876" y="11229"/>
                    <a:pt x="10176" y="11229"/>
                  </a:cubicBezTo>
                  <a:cubicBezTo>
                    <a:pt x="10478" y="11229"/>
                    <a:pt x="10712" y="10776"/>
                    <a:pt x="10700" y="10221"/>
                  </a:cubicBezTo>
                  <a:cubicBezTo>
                    <a:pt x="10687" y="9668"/>
                    <a:pt x="10436" y="9223"/>
                    <a:pt x="10137" y="9223"/>
                  </a:cubicBezTo>
                  <a:close/>
                  <a:moveTo>
                    <a:pt x="11468" y="9223"/>
                  </a:moveTo>
                  <a:cubicBezTo>
                    <a:pt x="11170" y="9223"/>
                    <a:pt x="10938" y="9668"/>
                    <a:pt x="10951" y="10221"/>
                  </a:cubicBezTo>
                  <a:cubicBezTo>
                    <a:pt x="10964" y="10776"/>
                    <a:pt x="11220" y="11229"/>
                    <a:pt x="11521" y="11229"/>
                  </a:cubicBezTo>
                  <a:cubicBezTo>
                    <a:pt x="11821" y="11229"/>
                    <a:pt x="12053" y="10776"/>
                    <a:pt x="12037" y="10221"/>
                  </a:cubicBezTo>
                  <a:cubicBezTo>
                    <a:pt x="12021" y="9668"/>
                    <a:pt x="11766" y="9223"/>
                    <a:pt x="11468" y="9223"/>
                  </a:cubicBezTo>
                  <a:close/>
                  <a:moveTo>
                    <a:pt x="12777" y="9223"/>
                  </a:moveTo>
                  <a:cubicBezTo>
                    <a:pt x="12479" y="9223"/>
                    <a:pt x="12250" y="9668"/>
                    <a:pt x="12267" y="10221"/>
                  </a:cubicBezTo>
                  <a:cubicBezTo>
                    <a:pt x="12283" y="10776"/>
                    <a:pt x="12541" y="11229"/>
                    <a:pt x="12843" y="11229"/>
                  </a:cubicBezTo>
                  <a:cubicBezTo>
                    <a:pt x="13144" y="11229"/>
                    <a:pt x="13373" y="10776"/>
                    <a:pt x="13353" y="10221"/>
                  </a:cubicBezTo>
                  <a:cubicBezTo>
                    <a:pt x="13333" y="9668"/>
                    <a:pt x="13075" y="9223"/>
                    <a:pt x="12777" y="9223"/>
                  </a:cubicBezTo>
                  <a:close/>
                  <a:moveTo>
                    <a:pt x="14107" y="9223"/>
                  </a:moveTo>
                  <a:cubicBezTo>
                    <a:pt x="13809" y="9223"/>
                    <a:pt x="13584" y="9668"/>
                    <a:pt x="13604" y="10221"/>
                  </a:cubicBezTo>
                  <a:cubicBezTo>
                    <a:pt x="13625" y="10776"/>
                    <a:pt x="13886" y="11229"/>
                    <a:pt x="14186" y="11229"/>
                  </a:cubicBezTo>
                  <a:cubicBezTo>
                    <a:pt x="14488" y="11229"/>
                    <a:pt x="14713" y="10776"/>
                    <a:pt x="14689" y="10221"/>
                  </a:cubicBezTo>
                  <a:cubicBezTo>
                    <a:pt x="14666" y="9668"/>
                    <a:pt x="14406" y="9223"/>
                    <a:pt x="14107" y="9223"/>
                  </a:cubicBezTo>
                  <a:close/>
                  <a:moveTo>
                    <a:pt x="15439" y="9223"/>
                  </a:moveTo>
                  <a:cubicBezTo>
                    <a:pt x="15141" y="9223"/>
                    <a:pt x="14918" y="9668"/>
                    <a:pt x="14942" y="10221"/>
                  </a:cubicBezTo>
                  <a:cubicBezTo>
                    <a:pt x="14966" y="10776"/>
                    <a:pt x="15230" y="11229"/>
                    <a:pt x="15531" y="11229"/>
                  </a:cubicBezTo>
                  <a:cubicBezTo>
                    <a:pt x="15832" y="11229"/>
                    <a:pt x="16055" y="10776"/>
                    <a:pt x="16027" y="10221"/>
                  </a:cubicBezTo>
                  <a:cubicBezTo>
                    <a:pt x="16000" y="9668"/>
                    <a:pt x="15737" y="9223"/>
                    <a:pt x="15439" y="9223"/>
                  </a:cubicBezTo>
                  <a:close/>
                  <a:moveTo>
                    <a:pt x="16748" y="9223"/>
                  </a:moveTo>
                  <a:cubicBezTo>
                    <a:pt x="16449" y="9223"/>
                    <a:pt x="16231" y="9668"/>
                    <a:pt x="16258" y="10221"/>
                  </a:cubicBezTo>
                  <a:cubicBezTo>
                    <a:pt x="16286" y="10776"/>
                    <a:pt x="16553" y="11229"/>
                    <a:pt x="16854" y="11229"/>
                  </a:cubicBezTo>
                  <a:cubicBezTo>
                    <a:pt x="17155" y="11229"/>
                    <a:pt x="17374" y="10776"/>
                    <a:pt x="17344" y="10221"/>
                  </a:cubicBezTo>
                  <a:cubicBezTo>
                    <a:pt x="17313" y="9668"/>
                    <a:pt x="17046" y="9223"/>
                    <a:pt x="16748" y="9223"/>
                  </a:cubicBezTo>
                  <a:close/>
                  <a:moveTo>
                    <a:pt x="18079" y="9223"/>
                  </a:moveTo>
                  <a:cubicBezTo>
                    <a:pt x="17781" y="9223"/>
                    <a:pt x="17564" y="9668"/>
                    <a:pt x="17596" y="10221"/>
                  </a:cubicBezTo>
                  <a:cubicBezTo>
                    <a:pt x="17627" y="10776"/>
                    <a:pt x="17897" y="11229"/>
                    <a:pt x="18198" y="11229"/>
                  </a:cubicBezTo>
                  <a:cubicBezTo>
                    <a:pt x="18500" y="11229"/>
                    <a:pt x="18715" y="10776"/>
                    <a:pt x="18681" y="10221"/>
                  </a:cubicBezTo>
                  <a:cubicBezTo>
                    <a:pt x="18646" y="9668"/>
                    <a:pt x="18377" y="9223"/>
                    <a:pt x="18079" y="9223"/>
                  </a:cubicBezTo>
                  <a:close/>
                  <a:moveTo>
                    <a:pt x="19411" y="9223"/>
                  </a:moveTo>
                  <a:cubicBezTo>
                    <a:pt x="19112" y="9223"/>
                    <a:pt x="18898" y="9668"/>
                    <a:pt x="18933" y="10221"/>
                  </a:cubicBezTo>
                  <a:cubicBezTo>
                    <a:pt x="18968" y="10776"/>
                    <a:pt x="19242" y="11229"/>
                    <a:pt x="19543" y="11229"/>
                  </a:cubicBezTo>
                  <a:cubicBezTo>
                    <a:pt x="19844" y="11229"/>
                    <a:pt x="20058" y="10776"/>
                    <a:pt x="20019" y="10221"/>
                  </a:cubicBezTo>
                  <a:cubicBezTo>
                    <a:pt x="19981" y="9668"/>
                    <a:pt x="19708" y="9223"/>
                    <a:pt x="19411" y="9223"/>
                  </a:cubicBezTo>
                  <a:close/>
                  <a:moveTo>
                    <a:pt x="20720" y="9223"/>
                  </a:moveTo>
                  <a:cubicBezTo>
                    <a:pt x="20421" y="9223"/>
                    <a:pt x="20211" y="9668"/>
                    <a:pt x="20250" y="10221"/>
                  </a:cubicBezTo>
                  <a:cubicBezTo>
                    <a:pt x="20289" y="10776"/>
                    <a:pt x="20564" y="11229"/>
                    <a:pt x="20866" y="11229"/>
                  </a:cubicBezTo>
                  <a:cubicBezTo>
                    <a:pt x="21167" y="11229"/>
                    <a:pt x="21377" y="10776"/>
                    <a:pt x="21335" y="10221"/>
                  </a:cubicBezTo>
                  <a:cubicBezTo>
                    <a:pt x="21294" y="9668"/>
                    <a:pt x="21018" y="9223"/>
                    <a:pt x="20720" y="9223"/>
                  </a:cubicBezTo>
                  <a:close/>
                  <a:moveTo>
                    <a:pt x="791" y="11654"/>
                  </a:moveTo>
                  <a:cubicBezTo>
                    <a:pt x="489" y="11654"/>
                    <a:pt x="230" y="12110"/>
                    <a:pt x="213" y="12676"/>
                  </a:cubicBezTo>
                  <a:cubicBezTo>
                    <a:pt x="197" y="13246"/>
                    <a:pt x="430" y="13709"/>
                    <a:pt x="735" y="13709"/>
                  </a:cubicBezTo>
                  <a:cubicBezTo>
                    <a:pt x="1040" y="13709"/>
                    <a:pt x="1299" y="13246"/>
                    <a:pt x="1313" y="12676"/>
                  </a:cubicBezTo>
                  <a:cubicBezTo>
                    <a:pt x="1327" y="12110"/>
                    <a:pt x="1093" y="11654"/>
                    <a:pt x="791" y="11654"/>
                  </a:cubicBezTo>
                  <a:close/>
                  <a:moveTo>
                    <a:pt x="3472" y="11654"/>
                  </a:moveTo>
                  <a:cubicBezTo>
                    <a:pt x="3170" y="11654"/>
                    <a:pt x="2917" y="12110"/>
                    <a:pt x="2908" y="12676"/>
                  </a:cubicBezTo>
                  <a:cubicBezTo>
                    <a:pt x="2898" y="13246"/>
                    <a:pt x="3139" y="13709"/>
                    <a:pt x="3444" y="13709"/>
                  </a:cubicBezTo>
                  <a:cubicBezTo>
                    <a:pt x="3749" y="13709"/>
                    <a:pt x="4002" y="13246"/>
                    <a:pt x="4008" y="12676"/>
                  </a:cubicBezTo>
                  <a:cubicBezTo>
                    <a:pt x="4014" y="12110"/>
                    <a:pt x="3774" y="11654"/>
                    <a:pt x="3472" y="11654"/>
                  </a:cubicBezTo>
                  <a:close/>
                  <a:moveTo>
                    <a:pt x="4823" y="11654"/>
                  </a:moveTo>
                  <a:cubicBezTo>
                    <a:pt x="4521" y="11654"/>
                    <a:pt x="4271" y="12110"/>
                    <a:pt x="4266" y="12676"/>
                  </a:cubicBezTo>
                  <a:cubicBezTo>
                    <a:pt x="4260" y="13246"/>
                    <a:pt x="4503" y="13709"/>
                    <a:pt x="4808" y="13709"/>
                  </a:cubicBezTo>
                  <a:cubicBezTo>
                    <a:pt x="5114" y="13709"/>
                    <a:pt x="5362" y="13246"/>
                    <a:pt x="5365" y="12676"/>
                  </a:cubicBezTo>
                  <a:cubicBezTo>
                    <a:pt x="5368" y="12110"/>
                    <a:pt x="5125" y="11654"/>
                    <a:pt x="4823" y="11654"/>
                  </a:cubicBezTo>
                  <a:close/>
                  <a:moveTo>
                    <a:pt x="6153" y="11654"/>
                  </a:moveTo>
                  <a:cubicBezTo>
                    <a:pt x="5850" y="11654"/>
                    <a:pt x="5605" y="12110"/>
                    <a:pt x="5603" y="12676"/>
                  </a:cubicBezTo>
                  <a:cubicBezTo>
                    <a:pt x="5601" y="13246"/>
                    <a:pt x="5847" y="13709"/>
                    <a:pt x="6152" y="13709"/>
                  </a:cubicBezTo>
                  <a:cubicBezTo>
                    <a:pt x="6457" y="13709"/>
                    <a:pt x="6703" y="13246"/>
                    <a:pt x="6702" y="12676"/>
                  </a:cubicBezTo>
                  <a:cubicBezTo>
                    <a:pt x="6700" y="12110"/>
                    <a:pt x="6455" y="11654"/>
                    <a:pt x="6153" y="11654"/>
                  </a:cubicBezTo>
                  <a:close/>
                  <a:moveTo>
                    <a:pt x="7504" y="11654"/>
                  </a:moveTo>
                  <a:cubicBezTo>
                    <a:pt x="7203" y="11654"/>
                    <a:pt x="6959" y="12110"/>
                    <a:pt x="6961" y="12676"/>
                  </a:cubicBezTo>
                  <a:cubicBezTo>
                    <a:pt x="6963" y="13246"/>
                    <a:pt x="7212" y="13709"/>
                    <a:pt x="7517" y="13709"/>
                  </a:cubicBezTo>
                  <a:cubicBezTo>
                    <a:pt x="7822" y="13709"/>
                    <a:pt x="8065" y="13246"/>
                    <a:pt x="8060" y="12676"/>
                  </a:cubicBezTo>
                  <a:cubicBezTo>
                    <a:pt x="8055" y="12110"/>
                    <a:pt x="7806" y="11654"/>
                    <a:pt x="7504" y="11654"/>
                  </a:cubicBezTo>
                  <a:close/>
                  <a:moveTo>
                    <a:pt x="8834" y="11654"/>
                  </a:moveTo>
                  <a:cubicBezTo>
                    <a:pt x="8532" y="11654"/>
                    <a:pt x="8292" y="12110"/>
                    <a:pt x="8298" y="12676"/>
                  </a:cubicBezTo>
                  <a:cubicBezTo>
                    <a:pt x="8304" y="13246"/>
                    <a:pt x="8556" y="13709"/>
                    <a:pt x="8861" y="13709"/>
                  </a:cubicBezTo>
                  <a:cubicBezTo>
                    <a:pt x="9166" y="13709"/>
                    <a:pt x="9406" y="13246"/>
                    <a:pt x="9397" y="12676"/>
                  </a:cubicBezTo>
                  <a:cubicBezTo>
                    <a:pt x="9388" y="12110"/>
                    <a:pt x="9136" y="11654"/>
                    <a:pt x="8834" y="11654"/>
                  </a:cubicBezTo>
                  <a:close/>
                  <a:moveTo>
                    <a:pt x="10186" y="11654"/>
                  </a:moveTo>
                  <a:cubicBezTo>
                    <a:pt x="9884" y="11654"/>
                    <a:pt x="9647" y="12110"/>
                    <a:pt x="9656" y="12676"/>
                  </a:cubicBezTo>
                  <a:cubicBezTo>
                    <a:pt x="9666" y="13246"/>
                    <a:pt x="9921" y="13709"/>
                    <a:pt x="10226" y="13709"/>
                  </a:cubicBezTo>
                  <a:cubicBezTo>
                    <a:pt x="10531" y="13709"/>
                    <a:pt x="10769" y="13246"/>
                    <a:pt x="10756" y="12676"/>
                  </a:cubicBezTo>
                  <a:cubicBezTo>
                    <a:pt x="10743" y="12110"/>
                    <a:pt x="10488" y="11654"/>
                    <a:pt x="10186" y="11654"/>
                  </a:cubicBezTo>
                  <a:close/>
                  <a:moveTo>
                    <a:pt x="11517" y="11654"/>
                  </a:moveTo>
                  <a:cubicBezTo>
                    <a:pt x="11215" y="11654"/>
                    <a:pt x="10980" y="12110"/>
                    <a:pt x="10993" y="12676"/>
                  </a:cubicBezTo>
                  <a:cubicBezTo>
                    <a:pt x="11007" y="13246"/>
                    <a:pt x="11266" y="13709"/>
                    <a:pt x="11570" y="13709"/>
                  </a:cubicBezTo>
                  <a:cubicBezTo>
                    <a:pt x="11875" y="13709"/>
                    <a:pt x="12109" y="13246"/>
                    <a:pt x="12093" y="12676"/>
                  </a:cubicBezTo>
                  <a:cubicBezTo>
                    <a:pt x="12077" y="12110"/>
                    <a:pt x="11818" y="11654"/>
                    <a:pt x="11517" y="11654"/>
                  </a:cubicBezTo>
                  <a:close/>
                  <a:moveTo>
                    <a:pt x="12868" y="11654"/>
                  </a:moveTo>
                  <a:cubicBezTo>
                    <a:pt x="12566" y="11654"/>
                    <a:pt x="12334" y="12110"/>
                    <a:pt x="12352" y="12676"/>
                  </a:cubicBezTo>
                  <a:cubicBezTo>
                    <a:pt x="12369" y="13246"/>
                    <a:pt x="12630" y="13709"/>
                    <a:pt x="12935" y="13709"/>
                  </a:cubicBezTo>
                  <a:cubicBezTo>
                    <a:pt x="13240" y="13709"/>
                    <a:pt x="13471" y="13246"/>
                    <a:pt x="13451" y="12676"/>
                  </a:cubicBezTo>
                  <a:cubicBezTo>
                    <a:pt x="13431" y="12110"/>
                    <a:pt x="13170" y="11654"/>
                    <a:pt x="12868" y="11654"/>
                  </a:cubicBezTo>
                  <a:close/>
                  <a:moveTo>
                    <a:pt x="14198" y="11654"/>
                  </a:moveTo>
                  <a:cubicBezTo>
                    <a:pt x="13896" y="11654"/>
                    <a:pt x="13668" y="12110"/>
                    <a:pt x="13689" y="12676"/>
                  </a:cubicBezTo>
                  <a:cubicBezTo>
                    <a:pt x="13710" y="13246"/>
                    <a:pt x="13975" y="13709"/>
                    <a:pt x="14279" y="13709"/>
                  </a:cubicBezTo>
                  <a:cubicBezTo>
                    <a:pt x="14585" y="13709"/>
                    <a:pt x="14812" y="13246"/>
                    <a:pt x="14788" y="12676"/>
                  </a:cubicBezTo>
                  <a:cubicBezTo>
                    <a:pt x="14764" y="12110"/>
                    <a:pt x="14500" y="11654"/>
                    <a:pt x="14198" y="11654"/>
                  </a:cubicBezTo>
                  <a:close/>
                  <a:moveTo>
                    <a:pt x="15550" y="11654"/>
                  </a:moveTo>
                  <a:cubicBezTo>
                    <a:pt x="15249" y="11654"/>
                    <a:pt x="15024" y="12110"/>
                    <a:pt x="15048" y="12676"/>
                  </a:cubicBezTo>
                  <a:cubicBezTo>
                    <a:pt x="15073" y="13246"/>
                    <a:pt x="15340" y="13709"/>
                    <a:pt x="15645" y="13709"/>
                  </a:cubicBezTo>
                  <a:cubicBezTo>
                    <a:pt x="15950" y="13709"/>
                    <a:pt x="16175" y="13246"/>
                    <a:pt x="16147" y="12676"/>
                  </a:cubicBezTo>
                  <a:cubicBezTo>
                    <a:pt x="16120" y="12110"/>
                    <a:pt x="15852" y="11654"/>
                    <a:pt x="15550" y="11654"/>
                  </a:cubicBezTo>
                  <a:close/>
                  <a:moveTo>
                    <a:pt x="16881" y="11654"/>
                  </a:moveTo>
                  <a:cubicBezTo>
                    <a:pt x="16578" y="11654"/>
                    <a:pt x="16357" y="12110"/>
                    <a:pt x="16385" y="12676"/>
                  </a:cubicBezTo>
                  <a:cubicBezTo>
                    <a:pt x="16414" y="13246"/>
                    <a:pt x="16684" y="13709"/>
                    <a:pt x="16990" y="13709"/>
                  </a:cubicBezTo>
                  <a:cubicBezTo>
                    <a:pt x="17294" y="13709"/>
                    <a:pt x="17516" y="13246"/>
                    <a:pt x="17484" y="12676"/>
                  </a:cubicBezTo>
                  <a:cubicBezTo>
                    <a:pt x="17453" y="12110"/>
                    <a:pt x="17182" y="11654"/>
                    <a:pt x="16881" y="11654"/>
                  </a:cubicBezTo>
                  <a:close/>
                  <a:moveTo>
                    <a:pt x="18233" y="11654"/>
                  </a:moveTo>
                  <a:cubicBezTo>
                    <a:pt x="17931" y="11654"/>
                    <a:pt x="17712" y="12110"/>
                    <a:pt x="17744" y="12676"/>
                  </a:cubicBezTo>
                  <a:cubicBezTo>
                    <a:pt x="17777" y="13246"/>
                    <a:pt x="18049" y="13709"/>
                    <a:pt x="18355" y="13709"/>
                  </a:cubicBezTo>
                  <a:cubicBezTo>
                    <a:pt x="18660" y="13709"/>
                    <a:pt x="18878" y="13246"/>
                    <a:pt x="18843" y="12676"/>
                  </a:cubicBezTo>
                  <a:cubicBezTo>
                    <a:pt x="18808" y="12110"/>
                    <a:pt x="18535" y="11654"/>
                    <a:pt x="18233" y="11654"/>
                  </a:cubicBezTo>
                  <a:close/>
                  <a:moveTo>
                    <a:pt x="19565" y="11654"/>
                  </a:moveTo>
                  <a:cubicBezTo>
                    <a:pt x="19263" y="11654"/>
                    <a:pt x="19046" y="12110"/>
                    <a:pt x="19082" y="12676"/>
                  </a:cubicBezTo>
                  <a:cubicBezTo>
                    <a:pt x="19118" y="13246"/>
                    <a:pt x="19396" y="13709"/>
                    <a:pt x="19700" y="13709"/>
                  </a:cubicBezTo>
                  <a:cubicBezTo>
                    <a:pt x="20005" y="13709"/>
                    <a:pt x="20221" y="13246"/>
                    <a:pt x="20182" y="12676"/>
                  </a:cubicBezTo>
                  <a:cubicBezTo>
                    <a:pt x="20143" y="12110"/>
                    <a:pt x="19866" y="11654"/>
                    <a:pt x="19565" y="11654"/>
                  </a:cubicBezTo>
                  <a:close/>
                  <a:moveTo>
                    <a:pt x="20915" y="11654"/>
                  </a:moveTo>
                  <a:cubicBezTo>
                    <a:pt x="20613" y="11654"/>
                    <a:pt x="20401" y="12110"/>
                    <a:pt x="20441" y="12676"/>
                  </a:cubicBezTo>
                  <a:cubicBezTo>
                    <a:pt x="20481" y="13246"/>
                    <a:pt x="20760" y="13709"/>
                    <a:pt x="21065" y="13709"/>
                  </a:cubicBezTo>
                  <a:cubicBezTo>
                    <a:pt x="21370" y="13709"/>
                    <a:pt x="21583" y="13246"/>
                    <a:pt x="21540" y="12676"/>
                  </a:cubicBezTo>
                  <a:cubicBezTo>
                    <a:pt x="21497" y="12110"/>
                    <a:pt x="21218" y="11654"/>
                    <a:pt x="20915" y="11654"/>
                  </a:cubicBezTo>
                  <a:close/>
                  <a:moveTo>
                    <a:pt x="2086" y="14209"/>
                  </a:moveTo>
                  <a:cubicBezTo>
                    <a:pt x="1780" y="14209"/>
                    <a:pt x="1521" y="14675"/>
                    <a:pt x="1508" y="15257"/>
                  </a:cubicBezTo>
                  <a:cubicBezTo>
                    <a:pt x="1494" y="15841"/>
                    <a:pt x="1734" y="16316"/>
                    <a:pt x="2043" y="16316"/>
                  </a:cubicBezTo>
                  <a:cubicBezTo>
                    <a:pt x="2352" y="16316"/>
                    <a:pt x="2611" y="15841"/>
                    <a:pt x="2621" y="15257"/>
                  </a:cubicBezTo>
                  <a:cubicBezTo>
                    <a:pt x="2632" y="14675"/>
                    <a:pt x="2392" y="14209"/>
                    <a:pt x="2086" y="14209"/>
                  </a:cubicBezTo>
                  <a:close/>
                  <a:moveTo>
                    <a:pt x="3437" y="14209"/>
                  </a:moveTo>
                  <a:cubicBezTo>
                    <a:pt x="3131" y="14209"/>
                    <a:pt x="2875" y="14675"/>
                    <a:pt x="2865" y="15257"/>
                  </a:cubicBezTo>
                  <a:cubicBezTo>
                    <a:pt x="2856" y="15841"/>
                    <a:pt x="3099" y="16316"/>
                    <a:pt x="3408" y="16316"/>
                  </a:cubicBezTo>
                  <a:cubicBezTo>
                    <a:pt x="3717" y="16316"/>
                    <a:pt x="3972" y="15841"/>
                    <a:pt x="3979" y="15257"/>
                  </a:cubicBezTo>
                  <a:cubicBezTo>
                    <a:pt x="3985" y="14675"/>
                    <a:pt x="3743" y="14209"/>
                    <a:pt x="3437" y="14209"/>
                  </a:cubicBezTo>
                  <a:close/>
                  <a:moveTo>
                    <a:pt x="4809" y="14209"/>
                  </a:moveTo>
                  <a:cubicBezTo>
                    <a:pt x="4503" y="14209"/>
                    <a:pt x="4250" y="14675"/>
                    <a:pt x="4245" y="15257"/>
                  </a:cubicBezTo>
                  <a:cubicBezTo>
                    <a:pt x="4239" y="15841"/>
                    <a:pt x="4485" y="16316"/>
                    <a:pt x="4794" y="16316"/>
                  </a:cubicBezTo>
                  <a:cubicBezTo>
                    <a:pt x="5103" y="16316"/>
                    <a:pt x="5356" y="15841"/>
                    <a:pt x="5358" y="15257"/>
                  </a:cubicBezTo>
                  <a:cubicBezTo>
                    <a:pt x="5361" y="14675"/>
                    <a:pt x="5115" y="14209"/>
                    <a:pt x="4809" y="14209"/>
                  </a:cubicBezTo>
                  <a:close/>
                  <a:moveTo>
                    <a:pt x="6160" y="14209"/>
                  </a:moveTo>
                  <a:cubicBezTo>
                    <a:pt x="5854" y="14209"/>
                    <a:pt x="5605" y="14675"/>
                    <a:pt x="5603" y="15257"/>
                  </a:cubicBezTo>
                  <a:cubicBezTo>
                    <a:pt x="5601" y="15841"/>
                    <a:pt x="5850" y="16316"/>
                    <a:pt x="6159" y="16316"/>
                  </a:cubicBezTo>
                  <a:cubicBezTo>
                    <a:pt x="6469" y="16316"/>
                    <a:pt x="6717" y="15841"/>
                    <a:pt x="6716" y="15257"/>
                  </a:cubicBezTo>
                  <a:cubicBezTo>
                    <a:pt x="6714" y="14675"/>
                    <a:pt x="6466" y="14209"/>
                    <a:pt x="6160" y="14209"/>
                  </a:cubicBezTo>
                  <a:close/>
                  <a:moveTo>
                    <a:pt x="7511" y="14209"/>
                  </a:moveTo>
                  <a:cubicBezTo>
                    <a:pt x="7206" y="14209"/>
                    <a:pt x="6959" y="14675"/>
                    <a:pt x="6961" y="15257"/>
                  </a:cubicBezTo>
                  <a:cubicBezTo>
                    <a:pt x="6963" y="15841"/>
                    <a:pt x="7216" y="16316"/>
                    <a:pt x="7524" y="16316"/>
                  </a:cubicBezTo>
                  <a:cubicBezTo>
                    <a:pt x="7833" y="16316"/>
                    <a:pt x="8080" y="15841"/>
                    <a:pt x="8074" y="15257"/>
                  </a:cubicBezTo>
                  <a:cubicBezTo>
                    <a:pt x="8069" y="14675"/>
                    <a:pt x="7817" y="14209"/>
                    <a:pt x="7511" y="14209"/>
                  </a:cubicBezTo>
                  <a:close/>
                  <a:moveTo>
                    <a:pt x="8883" y="14209"/>
                  </a:moveTo>
                  <a:cubicBezTo>
                    <a:pt x="8577" y="14209"/>
                    <a:pt x="8334" y="14675"/>
                    <a:pt x="8340" y="15257"/>
                  </a:cubicBezTo>
                  <a:cubicBezTo>
                    <a:pt x="8346" y="15841"/>
                    <a:pt x="8601" y="16316"/>
                    <a:pt x="8911" y="16316"/>
                  </a:cubicBezTo>
                  <a:cubicBezTo>
                    <a:pt x="9220" y="16316"/>
                    <a:pt x="9462" y="15841"/>
                    <a:pt x="9453" y="15257"/>
                  </a:cubicBezTo>
                  <a:cubicBezTo>
                    <a:pt x="9444" y="14675"/>
                    <a:pt x="9189" y="14209"/>
                    <a:pt x="8883" y="14209"/>
                  </a:cubicBezTo>
                  <a:close/>
                  <a:moveTo>
                    <a:pt x="10235" y="14209"/>
                  </a:moveTo>
                  <a:cubicBezTo>
                    <a:pt x="9929" y="14209"/>
                    <a:pt x="9689" y="14675"/>
                    <a:pt x="9698" y="15257"/>
                  </a:cubicBezTo>
                  <a:cubicBezTo>
                    <a:pt x="9708" y="15841"/>
                    <a:pt x="9967" y="16316"/>
                    <a:pt x="10276" y="16316"/>
                  </a:cubicBezTo>
                  <a:cubicBezTo>
                    <a:pt x="10585" y="16316"/>
                    <a:pt x="10825" y="15841"/>
                    <a:pt x="10812" y="15257"/>
                  </a:cubicBezTo>
                  <a:cubicBezTo>
                    <a:pt x="10799" y="14675"/>
                    <a:pt x="10541" y="14209"/>
                    <a:pt x="10235" y="14209"/>
                  </a:cubicBezTo>
                  <a:close/>
                  <a:moveTo>
                    <a:pt x="11586" y="14209"/>
                  </a:moveTo>
                  <a:cubicBezTo>
                    <a:pt x="11281" y="14209"/>
                    <a:pt x="11043" y="14675"/>
                    <a:pt x="11057" y="15257"/>
                  </a:cubicBezTo>
                  <a:cubicBezTo>
                    <a:pt x="11071" y="15841"/>
                    <a:pt x="11333" y="16316"/>
                    <a:pt x="11642" y="16316"/>
                  </a:cubicBezTo>
                  <a:cubicBezTo>
                    <a:pt x="11950" y="16316"/>
                    <a:pt x="12188" y="15841"/>
                    <a:pt x="12171" y="15257"/>
                  </a:cubicBezTo>
                  <a:cubicBezTo>
                    <a:pt x="12154" y="14675"/>
                    <a:pt x="11891" y="14209"/>
                    <a:pt x="11586" y="14209"/>
                  </a:cubicBezTo>
                  <a:close/>
                  <a:moveTo>
                    <a:pt x="12938" y="14209"/>
                  </a:moveTo>
                  <a:cubicBezTo>
                    <a:pt x="12632" y="14209"/>
                    <a:pt x="12398" y="14675"/>
                    <a:pt x="12415" y="15257"/>
                  </a:cubicBezTo>
                  <a:cubicBezTo>
                    <a:pt x="12433" y="15841"/>
                    <a:pt x="12698" y="16316"/>
                    <a:pt x="13007" y="16316"/>
                  </a:cubicBezTo>
                  <a:cubicBezTo>
                    <a:pt x="13316" y="16316"/>
                    <a:pt x="13550" y="15841"/>
                    <a:pt x="13529" y="15257"/>
                  </a:cubicBezTo>
                  <a:cubicBezTo>
                    <a:pt x="13508" y="14675"/>
                    <a:pt x="13243" y="14209"/>
                    <a:pt x="12938" y="14209"/>
                  </a:cubicBezTo>
                  <a:close/>
                  <a:moveTo>
                    <a:pt x="14310" y="14209"/>
                  </a:moveTo>
                  <a:cubicBezTo>
                    <a:pt x="14004" y="14209"/>
                    <a:pt x="13774" y="14675"/>
                    <a:pt x="13795" y="15257"/>
                  </a:cubicBezTo>
                  <a:cubicBezTo>
                    <a:pt x="13817" y="15841"/>
                    <a:pt x="14085" y="16316"/>
                    <a:pt x="14393" y="16316"/>
                  </a:cubicBezTo>
                  <a:cubicBezTo>
                    <a:pt x="14703" y="16316"/>
                    <a:pt x="14933" y="15841"/>
                    <a:pt x="14908" y="15257"/>
                  </a:cubicBezTo>
                  <a:cubicBezTo>
                    <a:pt x="14883" y="14675"/>
                    <a:pt x="14616" y="14209"/>
                    <a:pt x="14310" y="14209"/>
                  </a:cubicBezTo>
                  <a:close/>
                  <a:moveTo>
                    <a:pt x="15662" y="14209"/>
                  </a:moveTo>
                  <a:cubicBezTo>
                    <a:pt x="15357" y="14209"/>
                    <a:pt x="15129" y="14675"/>
                    <a:pt x="15154" y="15257"/>
                  </a:cubicBezTo>
                  <a:cubicBezTo>
                    <a:pt x="15180" y="15841"/>
                    <a:pt x="15451" y="16316"/>
                    <a:pt x="15759" y="16316"/>
                  </a:cubicBezTo>
                  <a:cubicBezTo>
                    <a:pt x="16068" y="16316"/>
                    <a:pt x="16296" y="15841"/>
                    <a:pt x="16267" y="15257"/>
                  </a:cubicBezTo>
                  <a:cubicBezTo>
                    <a:pt x="16239" y="14675"/>
                    <a:pt x="15968" y="14209"/>
                    <a:pt x="15662" y="14209"/>
                  </a:cubicBezTo>
                  <a:close/>
                  <a:moveTo>
                    <a:pt x="18366" y="14209"/>
                  </a:moveTo>
                  <a:cubicBezTo>
                    <a:pt x="18060" y="14209"/>
                    <a:pt x="17839" y="14675"/>
                    <a:pt x="17872" y="15257"/>
                  </a:cubicBezTo>
                  <a:cubicBezTo>
                    <a:pt x="17905" y="15841"/>
                    <a:pt x="18182" y="16316"/>
                    <a:pt x="18492" y="16316"/>
                  </a:cubicBezTo>
                  <a:cubicBezTo>
                    <a:pt x="18800" y="16316"/>
                    <a:pt x="19021" y="15841"/>
                    <a:pt x="18984" y="15257"/>
                  </a:cubicBezTo>
                  <a:cubicBezTo>
                    <a:pt x="18948" y="14675"/>
                    <a:pt x="18672" y="14209"/>
                    <a:pt x="18366" y="14209"/>
                  </a:cubicBezTo>
                  <a:close/>
                  <a:moveTo>
                    <a:pt x="19740" y="14209"/>
                  </a:moveTo>
                  <a:cubicBezTo>
                    <a:pt x="19435" y="14209"/>
                    <a:pt x="19215" y="14675"/>
                    <a:pt x="19252" y="15257"/>
                  </a:cubicBezTo>
                  <a:cubicBezTo>
                    <a:pt x="19289" y="15841"/>
                    <a:pt x="19571" y="16316"/>
                    <a:pt x="19880" y="16316"/>
                  </a:cubicBezTo>
                  <a:cubicBezTo>
                    <a:pt x="20188" y="16316"/>
                    <a:pt x="20406" y="15841"/>
                    <a:pt x="20366" y="15257"/>
                  </a:cubicBezTo>
                  <a:cubicBezTo>
                    <a:pt x="20326" y="14675"/>
                    <a:pt x="20045" y="14209"/>
                    <a:pt x="19740" y="14209"/>
                  </a:cubicBezTo>
                  <a:close/>
                  <a:moveTo>
                    <a:pt x="658" y="16764"/>
                  </a:moveTo>
                  <a:cubicBezTo>
                    <a:pt x="348" y="16764"/>
                    <a:pt x="83" y="17244"/>
                    <a:pt x="65" y="17839"/>
                  </a:cubicBezTo>
                  <a:cubicBezTo>
                    <a:pt x="47" y="18438"/>
                    <a:pt x="286" y="18924"/>
                    <a:pt x="599" y="18924"/>
                  </a:cubicBezTo>
                  <a:cubicBezTo>
                    <a:pt x="912" y="18924"/>
                    <a:pt x="1178" y="18438"/>
                    <a:pt x="1192" y="17839"/>
                  </a:cubicBezTo>
                  <a:cubicBezTo>
                    <a:pt x="1207" y="17244"/>
                    <a:pt x="967" y="16764"/>
                    <a:pt x="658" y="16764"/>
                  </a:cubicBezTo>
                  <a:close/>
                  <a:moveTo>
                    <a:pt x="2030" y="16764"/>
                  </a:moveTo>
                  <a:cubicBezTo>
                    <a:pt x="1721" y="16764"/>
                    <a:pt x="1458" y="17244"/>
                    <a:pt x="1444" y="17839"/>
                  </a:cubicBezTo>
                  <a:cubicBezTo>
                    <a:pt x="1430" y="18438"/>
                    <a:pt x="1673" y="18924"/>
                    <a:pt x="1986" y="18924"/>
                  </a:cubicBezTo>
                  <a:cubicBezTo>
                    <a:pt x="2299" y="18924"/>
                    <a:pt x="2561" y="18438"/>
                    <a:pt x="2572" y="17839"/>
                  </a:cubicBezTo>
                  <a:cubicBezTo>
                    <a:pt x="2582" y="17244"/>
                    <a:pt x="2340" y="16764"/>
                    <a:pt x="2030" y="16764"/>
                  </a:cubicBezTo>
                  <a:close/>
                  <a:moveTo>
                    <a:pt x="3402" y="16764"/>
                  </a:moveTo>
                  <a:cubicBezTo>
                    <a:pt x="3092" y="16764"/>
                    <a:pt x="2833" y="17244"/>
                    <a:pt x="2823" y="17839"/>
                  </a:cubicBezTo>
                  <a:cubicBezTo>
                    <a:pt x="2813" y="18438"/>
                    <a:pt x="3060" y="18924"/>
                    <a:pt x="3373" y="18924"/>
                  </a:cubicBezTo>
                  <a:cubicBezTo>
                    <a:pt x="3686" y="18924"/>
                    <a:pt x="3944" y="18438"/>
                    <a:pt x="3951" y="17839"/>
                  </a:cubicBezTo>
                  <a:cubicBezTo>
                    <a:pt x="3957" y="17244"/>
                    <a:pt x="3711" y="16764"/>
                    <a:pt x="3402" y="16764"/>
                  </a:cubicBezTo>
                  <a:close/>
                  <a:moveTo>
                    <a:pt x="4794" y="16764"/>
                  </a:moveTo>
                  <a:cubicBezTo>
                    <a:pt x="4485" y="16764"/>
                    <a:pt x="4229" y="17244"/>
                    <a:pt x="4223" y="17839"/>
                  </a:cubicBezTo>
                  <a:cubicBezTo>
                    <a:pt x="4218" y="18438"/>
                    <a:pt x="4467" y="18924"/>
                    <a:pt x="4780" y="18924"/>
                  </a:cubicBezTo>
                  <a:cubicBezTo>
                    <a:pt x="5093" y="18924"/>
                    <a:pt x="5348" y="18438"/>
                    <a:pt x="5351" y="17839"/>
                  </a:cubicBezTo>
                  <a:cubicBezTo>
                    <a:pt x="5353" y="17244"/>
                    <a:pt x="5104" y="16764"/>
                    <a:pt x="4794" y="16764"/>
                  </a:cubicBezTo>
                  <a:close/>
                  <a:moveTo>
                    <a:pt x="6166" y="16764"/>
                  </a:moveTo>
                  <a:cubicBezTo>
                    <a:pt x="5857" y="16764"/>
                    <a:pt x="5605" y="17244"/>
                    <a:pt x="5603" y="17839"/>
                  </a:cubicBezTo>
                  <a:cubicBezTo>
                    <a:pt x="5601" y="18438"/>
                    <a:pt x="5853" y="18924"/>
                    <a:pt x="6166" y="18924"/>
                  </a:cubicBezTo>
                  <a:cubicBezTo>
                    <a:pt x="6479" y="18924"/>
                    <a:pt x="6731" y="18438"/>
                    <a:pt x="6729" y="17839"/>
                  </a:cubicBezTo>
                  <a:cubicBezTo>
                    <a:pt x="6728" y="17244"/>
                    <a:pt x="6477" y="16764"/>
                    <a:pt x="6166" y="16764"/>
                  </a:cubicBezTo>
                  <a:close/>
                  <a:moveTo>
                    <a:pt x="7539" y="16764"/>
                  </a:moveTo>
                  <a:cubicBezTo>
                    <a:pt x="7230" y="16764"/>
                    <a:pt x="6980" y="17244"/>
                    <a:pt x="6982" y="17839"/>
                  </a:cubicBezTo>
                  <a:cubicBezTo>
                    <a:pt x="6984" y="18438"/>
                    <a:pt x="7240" y="18924"/>
                    <a:pt x="7552" y="18924"/>
                  </a:cubicBezTo>
                  <a:cubicBezTo>
                    <a:pt x="7866" y="18924"/>
                    <a:pt x="8115" y="18438"/>
                    <a:pt x="8109" y="17839"/>
                  </a:cubicBezTo>
                  <a:cubicBezTo>
                    <a:pt x="8104" y="17244"/>
                    <a:pt x="7849" y="16764"/>
                    <a:pt x="7539" y="16764"/>
                  </a:cubicBezTo>
                  <a:close/>
                  <a:moveTo>
                    <a:pt x="8911" y="16764"/>
                  </a:moveTo>
                  <a:cubicBezTo>
                    <a:pt x="8601" y="16764"/>
                    <a:pt x="8355" y="17244"/>
                    <a:pt x="8361" y="17839"/>
                  </a:cubicBezTo>
                  <a:cubicBezTo>
                    <a:pt x="8368" y="18438"/>
                    <a:pt x="8626" y="18924"/>
                    <a:pt x="8939" y="18924"/>
                  </a:cubicBezTo>
                  <a:cubicBezTo>
                    <a:pt x="9252" y="18924"/>
                    <a:pt x="9498" y="18438"/>
                    <a:pt x="9488" y="17839"/>
                  </a:cubicBezTo>
                  <a:cubicBezTo>
                    <a:pt x="9479" y="17244"/>
                    <a:pt x="9221" y="16764"/>
                    <a:pt x="8911" y="16764"/>
                  </a:cubicBezTo>
                  <a:close/>
                  <a:moveTo>
                    <a:pt x="10284" y="16764"/>
                  </a:moveTo>
                  <a:cubicBezTo>
                    <a:pt x="9975" y="16764"/>
                    <a:pt x="9731" y="17244"/>
                    <a:pt x="9741" y="17839"/>
                  </a:cubicBezTo>
                  <a:cubicBezTo>
                    <a:pt x="9751" y="18438"/>
                    <a:pt x="10014" y="18924"/>
                    <a:pt x="10326" y="18924"/>
                  </a:cubicBezTo>
                  <a:cubicBezTo>
                    <a:pt x="10640" y="18924"/>
                    <a:pt x="10882" y="18438"/>
                    <a:pt x="10869" y="17839"/>
                  </a:cubicBezTo>
                  <a:cubicBezTo>
                    <a:pt x="10855" y="17244"/>
                    <a:pt x="10594" y="16764"/>
                    <a:pt x="10284" y="16764"/>
                  </a:cubicBezTo>
                  <a:close/>
                  <a:moveTo>
                    <a:pt x="15774" y="16764"/>
                  </a:moveTo>
                  <a:cubicBezTo>
                    <a:pt x="15465" y="16764"/>
                    <a:pt x="15234" y="17244"/>
                    <a:pt x="15260" y="17839"/>
                  </a:cubicBezTo>
                  <a:cubicBezTo>
                    <a:pt x="15286" y="18438"/>
                    <a:pt x="15561" y="18924"/>
                    <a:pt x="15874" y="18924"/>
                  </a:cubicBezTo>
                  <a:cubicBezTo>
                    <a:pt x="16186" y="18924"/>
                    <a:pt x="16417" y="18438"/>
                    <a:pt x="16387" y="17839"/>
                  </a:cubicBezTo>
                  <a:cubicBezTo>
                    <a:pt x="16358" y="17244"/>
                    <a:pt x="16084" y="16764"/>
                    <a:pt x="15774" y="16764"/>
                  </a:cubicBezTo>
                  <a:close/>
                  <a:moveTo>
                    <a:pt x="18520" y="16764"/>
                  </a:moveTo>
                  <a:cubicBezTo>
                    <a:pt x="18210" y="16764"/>
                    <a:pt x="17986" y="17244"/>
                    <a:pt x="18020" y="17839"/>
                  </a:cubicBezTo>
                  <a:cubicBezTo>
                    <a:pt x="18054" y="18438"/>
                    <a:pt x="18336" y="18924"/>
                    <a:pt x="18649" y="18924"/>
                  </a:cubicBezTo>
                  <a:cubicBezTo>
                    <a:pt x="18961" y="18924"/>
                    <a:pt x="19184" y="18438"/>
                    <a:pt x="19147" y="17839"/>
                  </a:cubicBezTo>
                  <a:cubicBezTo>
                    <a:pt x="19110" y="17244"/>
                    <a:pt x="18830" y="16764"/>
                    <a:pt x="18520" y="16764"/>
                  </a:cubicBezTo>
                  <a:close/>
                  <a:moveTo>
                    <a:pt x="19894" y="16764"/>
                  </a:moveTo>
                  <a:cubicBezTo>
                    <a:pt x="19585" y="16764"/>
                    <a:pt x="19362" y="17244"/>
                    <a:pt x="19400" y="17839"/>
                  </a:cubicBezTo>
                  <a:cubicBezTo>
                    <a:pt x="19438" y="18438"/>
                    <a:pt x="19724" y="18924"/>
                    <a:pt x="20037" y="18924"/>
                  </a:cubicBezTo>
                  <a:cubicBezTo>
                    <a:pt x="20349" y="18924"/>
                    <a:pt x="20570" y="18438"/>
                    <a:pt x="20529" y="17839"/>
                  </a:cubicBezTo>
                  <a:cubicBezTo>
                    <a:pt x="20488" y="17244"/>
                    <a:pt x="20203" y="16764"/>
                    <a:pt x="19894" y="16764"/>
                  </a:cubicBezTo>
                  <a:close/>
                  <a:moveTo>
                    <a:pt x="602" y="19382"/>
                  </a:moveTo>
                  <a:cubicBezTo>
                    <a:pt x="288" y="19382"/>
                    <a:pt x="19" y="19875"/>
                    <a:pt x="1" y="20486"/>
                  </a:cubicBezTo>
                  <a:cubicBezTo>
                    <a:pt x="-17" y="21100"/>
                    <a:pt x="225" y="21600"/>
                    <a:pt x="542" y="21600"/>
                  </a:cubicBezTo>
                  <a:cubicBezTo>
                    <a:pt x="859" y="21600"/>
                    <a:pt x="1128" y="21100"/>
                    <a:pt x="1143" y="20486"/>
                  </a:cubicBezTo>
                  <a:cubicBezTo>
                    <a:pt x="1158" y="19875"/>
                    <a:pt x="916" y="19382"/>
                    <a:pt x="602" y="19382"/>
                  </a:cubicBezTo>
                  <a:close/>
                  <a:moveTo>
                    <a:pt x="1974" y="19382"/>
                  </a:moveTo>
                  <a:cubicBezTo>
                    <a:pt x="1660" y="19382"/>
                    <a:pt x="1395" y="19875"/>
                    <a:pt x="1381" y="20486"/>
                  </a:cubicBezTo>
                  <a:cubicBezTo>
                    <a:pt x="1366" y="21100"/>
                    <a:pt x="1612" y="21600"/>
                    <a:pt x="1929" y="21600"/>
                  </a:cubicBezTo>
                  <a:cubicBezTo>
                    <a:pt x="2246" y="21600"/>
                    <a:pt x="2512" y="21100"/>
                    <a:pt x="2523" y="20486"/>
                  </a:cubicBezTo>
                  <a:cubicBezTo>
                    <a:pt x="2533" y="19875"/>
                    <a:pt x="2287" y="19382"/>
                    <a:pt x="1974" y="19382"/>
                  </a:cubicBezTo>
                  <a:close/>
                  <a:moveTo>
                    <a:pt x="8940" y="19382"/>
                  </a:moveTo>
                  <a:cubicBezTo>
                    <a:pt x="8626" y="19382"/>
                    <a:pt x="8377" y="19875"/>
                    <a:pt x="8383" y="20486"/>
                  </a:cubicBezTo>
                  <a:cubicBezTo>
                    <a:pt x="8389" y="21100"/>
                    <a:pt x="8651" y="21600"/>
                    <a:pt x="8968" y="21600"/>
                  </a:cubicBezTo>
                  <a:cubicBezTo>
                    <a:pt x="9285" y="21600"/>
                    <a:pt x="9534" y="21100"/>
                    <a:pt x="9524" y="20486"/>
                  </a:cubicBezTo>
                  <a:cubicBezTo>
                    <a:pt x="9514" y="19875"/>
                    <a:pt x="9253" y="19382"/>
                    <a:pt x="8940" y="19382"/>
                  </a:cubicBezTo>
                  <a:close/>
                  <a:moveTo>
                    <a:pt x="10333" y="19382"/>
                  </a:moveTo>
                  <a:cubicBezTo>
                    <a:pt x="10020" y="19382"/>
                    <a:pt x="9773" y="19875"/>
                    <a:pt x="9783" y="20486"/>
                  </a:cubicBezTo>
                  <a:cubicBezTo>
                    <a:pt x="9794" y="21100"/>
                    <a:pt x="10060" y="21600"/>
                    <a:pt x="10376" y="21600"/>
                  </a:cubicBezTo>
                  <a:cubicBezTo>
                    <a:pt x="10693" y="21600"/>
                    <a:pt x="10939" y="21100"/>
                    <a:pt x="10925" y="20486"/>
                  </a:cubicBezTo>
                  <a:cubicBezTo>
                    <a:pt x="10911" y="19875"/>
                    <a:pt x="10647" y="19382"/>
                    <a:pt x="10333" y="19382"/>
                  </a:cubicBezTo>
                  <a:close/>
                  <a:moveTo>
                    <a:pt x="11727" y="19382"/>
                  </a:moveTo>
                  <a:cubicBezTo>
                    <a:pt x="11414" y="19382"/>
                    <a:pt x="11170" y="19875"/>
                    <a:pt x="11184" y="20486"/>
                  </a:cubicBezTo>
                  <a:cubicBezTo>
                    <a:pt x="11199" y="21100"/>
                    <a:pt x="11468" y="21600"/>
                    <a:pt x="11785" y="21600"/>
                  </a:cubicBezTo>
                  <a:cubicBezTo>
                    <a:pt x="12101" y="21600"/>
                    <a:pt x="12344" y="21100"/>
                    <a:pt x="12326" y="20486"/>
                  </a:cubicBezTo>
                  <a:cubicBezTo>
                    <a:pt x="12309" y="19875"/>
                    <a:pt x="12040" y="19382"/>
                    <a:pt x="11727" y="19382"/>
                  </a:cubicBezTo>
                  <a:close/>
                  <a:moveTo>
                    <a:pt x="13120" y="19382"/>
                  </a:moveTo>
                  <a:cubicBezTo>
                    <a:pt x="12806" y="19382"/>
                    <a:pt x="12567" y="19875"/>
                    <a:pt x="12586" y="20486"/>
                  </a:cubicBezTo>
                  <a:cubicBezTo>
                    <a:pt x="12604" y="21100"/>
                    <a:pt x="12876" y="21600"/>
                    <a:pt x="13193" y="21600"/>
                  </a:cubicBezTo>
                  <a:cubicBezTo>
                    <a:pt x="13510" y="21600"/>
                    <a:pt x="13749" y="21100"/>
                    <a:pt x="13727" y="20486"/>
                  </a:cubicBezTo>
                  <a:cubicBezTo>
                    <a:pt x="13705" y="19875"/>
                    <a:pt x="13433" y="19382"/>
                    <a:pt x="13120" y="19382"/>
                  </a:cubicBezTo>
                  <a:close/>
                  <a:moveTo>
                    <a:pt x="14513" y="19382"/>
                  </a:moveTo>
                  <a:cubicBezTo>
                    <a:pt x="14200" y="19382"/>
                    <a:pt x="13964" y="19875"/>
                    <a:pt x="13986" y="20486"/>
                  </a:cubicBezTo>
                  <a:cubicBezTo>
                    <a:pt x="14009" y="21100"/>
                    <a:pt x="14285" y="21600"/>
                    <a:pt x="14601" y="21600"/>
                  </a:cubicBezTo>
                  <a:cubicBezTo>
                    <a:pt x="14918" y="21600"/>
                    <a:pt x="15153" y="21100"/>
                    <a:pt x="15127" y="20486"/>
                  </a:cubicBezTo>
                  <a:cubicBezTo>
                    <a:pt x="15102" y="19875"/>
                    <a:pt x="14827" y="19382"/>
                    <a:pt x="14513" y="19382"/>
                  </a:cubicBezTo>
                  <a:close/>
                  <a:moveTo>
                    <a:pt x="15907" y="19382"/>
                  </a:moveTo>
                  <a:cubicBezTo>
                    <a:pt x="15594" y="19382"/>
                    <a:pt x="15361" y="19875"/>
                    <a:pt x="15387" y="20486"/>
                  </a:cubicBezTo>
                  <a:cubicBezTo>
                    <a:pt x="15414" y="21100"/>
                    <a:pt x="15693" y="21600"/>
                    <a:pt x="16009" y="21600"/>
                  </a:cubicBezTo>
                  <a:cubicBezTo>
                    <a:pt x="16326" y="21600"/>
                    <a:pt x="16559" y="21100"/>
                    <a:pt x="16529" y="20486"/>
                  </a:cubicBezTo>
                  <a:cubicBezTo>
                    <a:pt x="16499" y="19875"/>
                    <a:pt x="16221" y="19382"/>
                    <a:pt x="15907" y="19382"/>
                  </a:cubicBezTo>
                  <a:close/>
                  <a:moveTo>
                    <a:pt x="17301" y="19382"/>
                  </a:moveTo>
                  <a:cubicBezTo>
                    <a:pt x="16987" y="19382"/>
                    <a:pt x="16758" y="19875"/>
                    <a:pt x="16789" y="20486"/>
                  </a:cubicBezTo>
                  <a:cubicBezTo>
                    <a:pt x="16819" y="21100"/>
                    <a:pt x="17101" y="21600"/>
                    <a:pt x="17419" y="21600"/>
                  </a:cubicBezTo>
                  <a:cubicBezTo>
                    <a:pt x="17735" y="21600"/>
                    <a:pt x="17965" y="21100"/>
                    <a:pt x="17931" y="20486"/>
                  </a:cubicBezTo>
                  <a:cubicBezTo>
                    <a:pt x="17897" y="19875"/>
                    <a:pt x="17614" y="19382"/>
                    <a:pt x="17301" y="19382"/>
                  </a:cubicBezTo>
                  <a:close/>
                  <a:moveTo>
                    <a:pt x="20069" y="19382"/>
                  </a:moveTo>
                  <a:cubicBezTo>
                    <a:pt x="19756" y="19382"/>
                    <a:pt x="19532" y="19875"/>
                    <a:pt x="19571" y="20486"/>
                  </a:cubicBezTo>
                  <a:cubicBezTo>
                    <a:pt x="19610" y="21100"/>
                    <a:pt x="19899" y="21600"/>
                    <a:pt x="20216" y="21600"/>
                  </a:cubicBezTo>
                  <a:cubicBezTo>
                    <a:pt x="20532" y="21600"/>
                    <a:pt x="20755" y="21100"/>
                    <a:pt x="20713" y="20486"/>
                  </a:cubicBezTo>
                  <a:cubicBezTo>
                    <a:pt x="20671" y="19875"/>
                    <a:pt x="20382" y="19382"/>
                    <a:pt x="20069" y="19382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 8">
              <a:extLst>
                <a:ext uri="{FF2B5EF4-FFF2-40B4-BE49-F238E27FC236}">
                  <a16:creationId xmlns:a16="http://schemas.microsoft.com/office/drawing/2014/main" id="{7676A6AE-1FF8-42C5-9014-8FB9C7D6B400}"/>
                </a:ext>
              </a:extLst>
            </p:cNvPr>
            <p:cNvSpPr/>
            <p:nvPr/>
          </p:nvSpPr>
          <p:spPr>
            <a:xfrm>
              <a:off x="6796971" y="1532267"/>
              <a:ext cx="3901426" cy="22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2112" y="0"/>
                  </a:moveTo>
                  <a:cubicBezTo>
                    <a:pt x="1958" y="0"/>
                    <a:pt x="1849" y="129"/>
                    <a:pt x="1867" y="289"/>
                  </a:cubicBezTo>
                  <a:cubicBezTo>
                    <a:pt x="1886" y="449"/>
                    <a:pt x="2027" y="580"/>
                    <a:pt x="2182" y="580"/>
                  </a:cubicBezTo>
                  <a:cubicBezTo>
                    <a:pt x="2337" y="580"/>
                    <a:pt x="2446" y="449"/>
                    <a:pt x="2426" y="289"/>
                  </a:cubicBezTo>
                  <a:cubicBezTo>
                    <a:pt x="2406" y="129"/>
                    <a:pt x="2265" y="0"/>
                    <a:pt x="2112" y="0"/>
                  </a:cubicBezTo>
                  <a:close/>
                  <a:moveTo>
                    <a:pt x="2802" y="0"/>
                  </a:moveTo>
                  <a:cubicBezTo>
                    <a:pt x="2648" y="0"/>
                    <a:pt x="2539" y="129"/>
                    <a:pt x="2560" y="289"/>
                  </a:cubicBezTo>
                  <a:cubicBezTo>
                    <a:pt x="2580" y="449"/>
                    <a:pt x="2723" y="580"/>
                    <a:pt x="2878" y="580"/>
                  </a:cubicBezTo>
                  <a:cubicBezTo>
                    <a:pt x="3033" y="580"/>
                    <a:pt x="3141" y="449"/>
                    <a:pt x="3119" y="289"/>
                  </a:cubicBezTo>
                  <a:cubicBezTo>
                    <a:pt x="3097" y="129"/>
                    <a:pt x="2955" y="0"/>
                    <a:pt x="2802" y="0"/>
                  </a:cubicBezTo>
                  <a:close/>
                  <a:moveTo>
                    <a:pt x="8246" y="0"/>
                  </a:moveTo>
                  <a:cubicBezTo>
                    <a:pt x="8092" y="0"/>
                    <a:pt x="7995" y="129"/>
                    <a:pt x="8030" y="289"/>
                  </a:cubicBezTo>
                  <a:cubicBezTo>
                    <a:pt x="8064" y="449"/>
                    <a:pt x="8218" y="580"/>
                    <a:pt x="8373" y="580"/>
                  </a:cubicBezTo>
                  <a:cubicBezTo>
                    <a:pt x="8529" y="580"/>
                    <a:pt x="8625" y="449"/>
                    <a:pt x="8589" y="289"/>
                  </a:cubicBezTo>
                  <a:cubicBezTo>
                    <a:pt x="8553" y="129"/>
                    <a:pt x="8400" y="0"/>
                    <a:pt x="8246" y="0"/>
                  </a:cubicBezTo>
                  <a:close/>
                  <a:moveTo>
                    <a:pt x="818" y="726"/>
                  </a:moveTo>
                  <a:cubicBezTo>
                    <a:pt x="663" y="726"/>
                    <a:pt x="549" y="858"/>
                    <a:pt x="565" y="1021"/>
                  </a:cubicBezTo>
                  <a:cubicBezTo>
                    <a:pt x="580" y="1186"/>
                    <a:pt x="719" y="1319"/>
                    <a:pt x="877" y="1319"/>
                  </a:cubicBezTo>
                  <a:cubicBezTo>
                    <a:pt x="1034" y="1319"/>
                    <a:pt x="1147" y="1186"/>
                    <a:pt x="1130" y="1021"/>
                  </a:cubicBezTo>
                  <a:cubicBezTo>
                    <a:pt x="1113" y="858"/>
                    <a:pt x="974" y="726"/>
                    <a:pt x="818" y="726"/>
                  </a:cubicBezTo>
                  <a:close/>
                  <a:moveTo>
                    <a:pt x="1508" y="726"/>
                  </a:moveTo>
                  <a:cubicBezTo>
                    <a:pt x="1352" y="726"/>
                    <a:pt x="1240" y="858"/>
                    <a:pt x="1257" y="1021"/>
                  </a:cubicBezTo>
                  <a:cubicBezTo>
                    <a:pt x="1274" y="1186"/>
                    <a:pt x="1416" y="1319"/>
                    <a:pt x="1573" y="1319"/>
                  </a:cubicBezTo>
                  <a:cubicBezTo>
                    <a:pt x="1730" y="1319"/>
                    <a:pt x="1842" y="1186"/>
                    <a:pt x="1823" y="1021"/>
                  </a:cubicBezTo>
                  <a:cubicBezTo>
                    <a:pt x="1804" y="858"/>
                    <a:pt x="1663" y="726"/>
                    <a:pt x="1508" y="726"/>
                  </a:cubicBezTo>
                  <a:close/>
                  <a:moveTo>
                    <a:pt x="5643" y="726"/>
                  </a:moveTo>
                  <a:cubicBezTo>
                    <a:pt x="5487" y="726"/>
                    <a:pt x="5384" y="858"/>
                    <a:pt x="5412" y="1021"/>
                  </a:cubicBezTo>
                  <a:cubicBezTo>
                    <a:pt x="5440" y="1186"/>
                    <a:pt x="5590" y="1319"/>
                    <a:pt x="5748" y="1319"/>
                  </a:cubicBezTo>
                  <a:cubicBezTo>
                    <a:pt x="5904" y="1319"/>
                    <a:pt x="6007" y="1186"/>
                    <a:pt x="5978" y="1021"/>
                  </a:cubicBezTo>
                  <a:cubicBezTo>
                    <a:pt x="5948" y="858"/>
                    <a:pt x="5798" y="726"/>
                    <a:pt x="5643" y="726"/>
                  </a:cubicBezTo>
                  <a:close/>
                  <a:moveTo>
                    <a:pt x="6333" y="726"/>
                  </a:moveTo>
                  <a:cubicBezTo>
                    <a:pt x="6177" y="726"/>
                    <a:pt x="6075" y="858"/>
                    <a:pt x="6105" y="1021"/>
                  </a:cubicBezTo>
                  <a:cubicBezTo>
                    <a:pt x="6135" y="1186"/>
                    <a:pt x="6286" y="1319"/>
                    <a:pt x="6443" y="1319"/>
                  </a:cubicBezTo>
                  <a:cubicBezTo>
                    <a:pt x="6600" y="1319"/>
                    <a:pt x="6702" y="1186"/>
                    <a:pt x="6670" y="1021"/>
                  </a:cubicBezTo>
                  <a:cubicBezTo>
                    <a:pt x="6639" y="858"/>
                    <a:pt x="6488" y="726"/>
                    <a:pt x="6333" y="726"/>
                  </a:cubicBezTo>
                  <a:close/>
                  <a:moveTo>
                    <a:pt x="7034" y="726"/>
                  </a:moveTo>
                  <a:cubicBezTo>
                    <a:pt x="6878" y="726"/>
                    <a:pt x="6777" y="858"/>
                    <a:pt x="6809" y="1021"/>
                  </a:cubicBezTo>
                  <a:cubicBezTo>
                    <a:pt x="6841" y="1186"/>
                    <a:pt x="6994" y="1319"/>
                    <a:pt x="7151" y="1319"/>
                  </a:cubicBezTo>
                  <a:cubicBezTo>
                    <a:pt x="7308" y="1319"/>
                    <a:pt x="7408" y="1186"/>
                    <a:pt x="7375" y="1021"/>
                  </a:cubicBezTo>
                  <a:cubicBezTo>
                    <a:pt x="7341" y="858"/>
                    <a:pt x="7189" y="726"/>
                    <a:pt x="7034" y="726"/>
                  </a:cubicBezTo>
                  <a:close/>
                  <a:moveTo>
                    <a:pt x="7723" y="726"/>
                  </a:moveTo>
                  <a:cubicBezTo>
                    <a:pt x="7568" y="726"/>
                    <a:pt x="7468" y="858"/>
                    <a:pt x="7502" y="1021"/>
                  </a:cubicBezTo>
                  <a:cubicBezTo>
                    <a:pt x="7535" y="1186"/>
                    <a:pt x="7690" y="1319"/>
                    <a:pt x="7847" y="1319"/>
                  </a:cubicBezTo>
                  <a:cubicBezTo>
                    <a:pt x="8004" y="1319"/>
                    <a:pt x="8102" y="1186"/>
                    <a:pt x="8067" y="1021"/>
                  </a:cubicBezTo>
                  <a:cubicBezTo>
                    <a:pt x="8032" y="858"/>
                    <a:pt x="7878" y="726"/>
                    <a:pt x="7723" y="726"/>
                  </a:cubicBezTo>
                  <a:close/>
                  <a:moveTo>
                    <a:pt x="8412" y="726"/>
                  </a:moveTo>
                  <a:cubicBezTo>
                    <a:pt x="8257" y="726"/>
                    <a:pt x="8159" y="858"/>
                    <a:pt x="8195" y="1021"/>
                  </a:cubicBezTo>
                  <a:cubicBezTo>
                    <a:pt x="8230" y="1186"/>
                    <a:pt x="8386" y="1319"/>
                    <a:pt x="8543" y="1319"/>
                  </a:cubicBezTo>
                  <a:cubicBezTo>
                    <a:pt x="8700" y="1319"/>
                    <a:pt x="8797" y="1186"/>
                    <a:pt x="8760" y="1021"/>
                  </a:cubicBezTo>
                  <a:cubicBezTo>
                    <a:pt x="8723" y="858"/>
                    <a:pt x="8568" y="726"/>
                    <a:pt x="8412" y="726"/>
                  </a:cubicBezTo>
                  <a:close/>
                  <a:moveTo>
                    <a:pt x="9101" y="726"/>
                  </a:moveTo>
                  <a:cubicBezTo>
                    <a:pt x="8946" y="726"/>
                    <a:pt x="8850" y="858"/>
                    <a:pt x="8887" y="1021"/>
                  </a:cubicBezTo>
                  <a:cubicBezTo>
                    <a:pt x="8925" y="1186"/>
                    <a:pt x="9082" y="1319"/>
                    <a:pt x="9238" y="1319"/>
                  </a:cubicBezTo>
                  <a:cubicBezTo>
                    <a:pt x="9396" y="1319"/>
                    <a:pt x="9491" y="1186"/>
                    <a:pt x="9453" y="1021"/>
                  </a:cubicBezTo>
                  <a:cubicBezTo>
                    <a:pt x="9414" y="858"/>
                    <a:pt x="9257" y="726"/>
                    <a:pt x="9101" y="726"/>
                  </a:cubicBezTo>
                  <a:close/>
                  <a:moveTo>
                    <a:pt x="9791" y="726"/>
                  </a:moveTo>
                  <a:cubicBezTo>
                    <a:pt x="9636" y="726"/>
                    <a:pt x="9541" y="858"/>
                    <a:pt x="9580" y="1021"/>
                  </a:cubicBezTo>
                  <a:cubicBezTo>
                    <a:pt x="9619" y="1186"/>
                    <a:pt x="9778" y="1319"/>
                    <a:pt x="9935" y="1319"/>
                  </a:cubicBezTo>
                  <a:cubicBezTo>
                    <a:pt x="10092" y="1319"/>
                    <a:pt x="10186" y="1186"/>
                    <a:pt x="10146" y="1021"/>
                  </a:cubicBezTo>
                  <a:cubicBezTo>
                    <a:pt x="10105" y="858"/>
                    <a:pt x="9947" y="726"/>
                    <a:pt x="9791" y="726"/>
                  </a:cubicBezTo>
                  <a:close/>
                  <a:moveTo>
                    <a:pt x="11171" y="726"/>
                  </a:moveTo>
                  <a:cubicBezTo>
                    <a:pt x="11015" y="726"/>
                    <a:pt x="10923" y="858"/>
                    <a:pt x="10966" y="1021"/>
                  </a:cubicBezTo>
                  <a:cubicBezTo>
                    <a:pt x="11008" y="1186"/>
                    <a:pt x="11170" y="1319"/>
                    <a:pt x="11327" y="1319"/>
                  </a:cubicBezTo>
                  <a:cubicBezTo>
                    <a:pt x="11484" y="1319"/>
                    <a:pt x="11575" y="1186"/>
                    <a:pt x="11531" y="1021"/>
                  </a:cubicBezTo>
                  <a:cubicBezTo>
                    <a:pt x="11487" y="858"/>
                    <a:pt x="11326" y="726"/>
                    <a:pt x="11171" y="726"/>
                  </a:cubicBezTo>
                  <a:close/>
                  <a:moveTo>
                    <a:pt x="11860" y="726"/>
                  </a:moveTo>
                  <a:cubicBezTo>
                    <a:pt x="11705" y="726"/>
                    <a:pt x="11614" y="858"/>
                    <a:pt x="11659" y="1021"/>
                  </a:cubicBezTo>
                  <a:cubicBezTo>
                    <a:pt x="11703" y="1186"/>
                    <a:pt x="11866" y="1319"/>
                    <a:pt x="12023" y="1319"/>
                  </a:cubicBezTo>
                  <a:cubicBezTo>
                    <a:pt x="12180" y="1319"/>
                    <a:pt x="12270" y="1186"/>
                    <a:pt x="12224" y="1021"/>
                  </a:cubicBezTo>
                  <a:cubicBezTo>
                    <a:pt x="12179" y="858"/>
                    <a:pt x="12016" y="726"/>
                    <a:pt x="11860" y="726"/>
                  </a:cubicBezTo>
                  <a:close/>
                  <a:moveTo>
                    <a:pt x="13929" y="726"/>
                  </a:moveTo>
                  <a:cubicBezTo>
                    <a:pt x="13774" y="726"/>
                    <a:pt x="13688" y="858"/>
                    <a:pt x="13737" y="1021"/>
                  </a:cubicBezTo>
                  <a:cubicBezTo>
                    <a:pt x="13787" y="1186"/>
                    <a:pt x="13955" y="1319"/>
                    <a:pt x="14112" y="1319"/>
                  </a:cubicBezTo>
                  <a:cubicBezTo>
                    <a:pt x="14269" y="1319"/>
                    <a:pt x="14355" y="1186"/>
                    <a:pt x="14303" y="1021"/>
                  </a:cubicBezTo>
                  <a:cubicBezTo>
                    <a:pt x="14252" y="858"/>
                    <a:pt x="14085" y="726"/>
                    <a:pt x="13929" y="726"/>
                  </a:cubicBezTo>
                  <a:close/>
                  <a:moveTo>
                    <a:pt x="14619" y="726"/>
                  </a:moveTo>
                  <a:cubicBezTo>
                    <a:pt x="14463" y="726"/>
                    <a:pt x="14379" y="858"/>
                    <a:pt x="14431" y="1021"/>
                  </a:cubicBezTo>
                  <a:cubicBezTo>
                    <a:pt x="14482" y="1186"/>
                    <a:pt x="14652" y="1319"/>
                    <a:pt x="14809" y="1319"/>
                  </a:cubicBezTo>
                  <a:cubicBezTo>
                    <a:pt x="14966" y="1319"/>
                    <a:pt x="15049" y="1186"/>
                    <a:pt x="14996" y="1021"/>
                  </a:cubicBezTo>
                  <a:cubicBezTo>
                    <a:pt x="14943" y="858"/>
                    <a:pt x="14775" y="726"/>
                    <a:pt x="14619" y="726"/>
                  </a:cubicBezTo>
                  <a:close/>
                  <a:moveTo>
                    <a:pt x="891" y="1453"/>
                  </a:moveTo>
                  <a:cubicBezTo>
                    <a:pt x="734" y="1453"/>
                    <a:pt x="619" y="1588"/>
                    <a:pt x="635" y="1755"/>
                  </a:cubicBezTo>
                  <a:cubicBezTo>
                    <a:pt x="651" y="1923"/>
                    <a:pt x="792" y="2060"/>
                    <a:pt x="951" y="2060"/>
                  </a:cubicBezTo>
                  <a:cubicBezTo>
                    <a:pt x="1110" y="2060"/>
                    <a:pt x="1224" y="1923"/>
                    <a:pt x="1207" y="1755"/>
                  </a:cubicBezTo>
                  <a:cubicBezTo>
                    <a:pt x="1190" y="1588"/>
                    <a:pt x="1048" y="1453"/>
                    <a:pt x="891" y="1453"/>
                  </a:cubicBezTo>
                  <a:close/>
                  <a:moveTo>
                    <a:pt x="2293" y="1453"/>
                  </a:moveTo>
                  <a:cubicBezTo>
                    <a:pt x="2135" y="1453"/>
                    <a:pt x="2024" y="1588"/>
                    <a:pt x="2043" y="1755"/>
                  </a:cubicBezTo>
                  <a:cubicBezTo>
                    <a:pt x="2063" y="1923"/>
                    <a:pt x="2207" y="2060"/>
                    <a:pt x="2366" y="2060"/>
                  </a:cubicBezTo>
                  <a:cubicBezTo>
                    <a:pt x="2525" y="2060"/>
                    <a:pt x="2636" y="1923"/>
                    <a:pt x="2615" y="1755"/>
                  </a:cubicBezTo>
                  <a:cubicBezTo>
                    <a:pt x="2595" y="1588"/>
                    <a:pt x="2450" y="1453"/>
                    <a:pt x="2293" y="1453"/>
                  </a:cubicBezTo>
                  <a:close/>
                  <a:moveTo>
                    <a:pt x="2982" y="1453"/>
                  </a:moveTo>
                  <a:cubicBezTo>
                    <a:pt x="2825" y="1453"/>
                    <a:pt x="2714" y="1588"/>
                    <a:pt x="2736" y="1755"/>
                  </a:cubicBezTo>
                  <a:cubicBezTo>
                    <a:pt x="2757" y="1923"/>
                    <a:pt x="2904" y="2060"/>
                    <a:pt x="3063" y="2060"/>
                  </a:cubicBezTo>
                  <a:cubicBezTo>
                    <a:pt x="3221" y="2060"/>
                    <a:pt x="3331" y="1923"/>
                    <a:pt x="3308" y="1755"/>
                  </a:cubicBezTo>
                  <a:cubicBezTo>
                    <a:pt x="3285" y="1588"/>
                    <a:pt x="3139" y="1453"/>
                    <a:pt x="2982" y="1453"/>
                  </a:cubicBezTo>
                  <a:close/>
                  <a:moveTo>
                    <a:pt x="3683" y="1453"/>
                  </a:moveTo>
                  <a:cubicBezTo>
                    <a:pt x="3525" y="1453"/>
                    <a:pt x="3417" y="1588"/>
                    <a:pt x="3440" y="1755"/>
                  </a:cubicBezTo>
                  <a:cubicBezTo>
                    <a:pt x="3463" y="1923"/>
                    <a:pt x="3611" y="2060"/>
                    <a:pt x="3770" y="2060"/>
                  </a:cubicBezTo>
                  <a:cubicBezTo>
                    <a:pt x="3928" y="2060"/>
                    <a:pt x="4037" y="1923"/>
                    <a:pt x="4012" y="1755"/>
                  </a:cubicBezTo>
                  <a:cubicBezTo>
                    <a:pt x="3988" y="1588"/>
                    <a:pt x="3840" y="1453"/>
                    <a:pt x="3683" y="1453"/>
                  </a:cubicBezTo>
                  <a:close/>
                  <a:moveTo>
                    <a:pt x="5073" y="1453"/>
                  </a:moveTo>
                  <a:cubicBezTo>
                    <a:pt x="4916" y="1453"/>
                    <a:pt x="4810" y="1588"/>
                    <a:pt x="4837" y="1755"/>
                  </a:cubicBezTo>
                  <a:cubicBezTo>
                    <a:pt x="4864" y="1923"/>
                    <a:pt x="5014" y="2060"/>
                    <a:pt x="5174" y="2060"/>
                  </a:cubicBezTo>
                  <a:cubicBezTo>
                    <a:pt x="5332" y="2060"/>
                    <a:pt x="5438" y="1923"/>
                    <a:pt x="5409" y="1755"/>
                  </a:cubicBezTo>
                  <a:cubicBezTo>
                    <a:pt x="5381" y="1588"/>
                    <a:pt x="5231" y="1453"/>
                    <a:pt x="5073" y="1453"/>
                  </a:cubicBezTo>
                  <a:close/>
                  <a:moveTo>
                    <a:pt x="5774" y="1453"/>
                  </a:moveTo>
                  <a:cubicBezTo>
                    <a:pt x="5617" y="1453"/>
                    <a:pt x="5512" y="1588"/>
                    <a:pt x="5541" y="1755"/>
                  </a:cubicBezTo>
                  <a:cubicBezTo>
                    <a:pt x="5570" y="1923"/>
                    <a:pt x="5722" y="2060"/>
                    <a:pt x="5881" y="2060"/>
                  </a:cubicBezTo>
                  <a:cubicBezTo>
                    <a:pt x="6040" y="2060"/>
                    <a:pt x="6144" y="1923"/>
                    <a:pt x="6113" y="1755"/>
                  </a:cubicBezTo>
                  <a:cubicBezTo>
                    <a:pt x="6083" y="1588"/>
                    <a:pt x="5931" y="1453"/>
                    <a:pt x="5774" y="1453"/>
                  </a:cubicBezTo>
                  <a:close/>
                  <a:moveTo>
                    <a:pt x="6475" y="1453"/>
                  </a:moveTo>
                  <a:cubicBezTo>
                    <a:pt x="6318" y="1453"/>
                    <a:pt x="6215" y="1588"/>
                    <a:pt x="6246" y="1755"/>
                  </a:cubicBezTo>
                  <a:cubicBezTo>
                    <a:pt x="6276" y="1923"/>
                    <a:pt x="6430" y="2060"/>
                    <a:pt x="6589" y="2060"/>
                  </a:cubicBezTo>
                  <a:cubicBezTo>
                    <a:pt x="6748" y="2060"/>
                    <a:pt x="6850" y="1923"/>
                    <a:pt x="6818" y="1755"/>
                  </a:cubicBezTo>
                  <a:cubicBezTo>
                    <a:pt x="6786" y="1588"/>
                    <a:pt x="6633" y="1453"/>
                    <a:pt x="6475" y="1453"/>
                  </a:cubicBezTo>
                  <a:close/>
                  <a:moveTo>
                    <a:pt x="7176" y="1453"/>
                  </a:moveTo>
                  <a:cubicBezTo>
                    <a:pt x="7019" y="1453"/>
                    <a:pt x="6917" y="1588"/>
                    <a:pt x="6950" y="1755"/>
                  </a:cubicBezTo>
                  <a:cubicBezTo>
                    <a:pt x="6982" y="1923"/>
                    <a:pt x="7138" y="2060"/>
                    <a:pt x="7297" y="2060"/>
                  </a:cubicBezTo>
                  <a:cubicBezTo>
                    <a:pt x="7455" y="2060"/>
                    <a:pt x="7556" y="1923"/>
                    <a:pt x="7522" y="1755"/>
                  </a:cubicBezTo>
                  <a:cubicBezTo>
                    <a:pt x="7488" y="1588"/>
                    <a:pt x="7334" y="1453"/>
                    <a:pt x="7176" y="1453"/>
                  </a:cubicBezTo>
                  <a:close/>
                  <a:moveTo>
                    <a:pt x="7865" y="1453"/>
                  </a:moveTo>
                  <a:cubicBezTo>
                    <a:pt x="7708" y="1453"/>
                    <a:pt x="7608" y="1588"/>
                    <a:pt x="7643" y="1755"/>
                  </a:cubicBezTo>
                  <a:cubicBezTo>
                    <a:pt x="7677" y="1923"/>
                    <a:pt x="7834" y="2060"/>
                    <a:pt x="7993" y="2060"/>
                  </a:cubicBezTo>
                  <a:cubicBezTo>
                    <a:pt x="8152" y="2060"/>
                    <a:pt x="8251" y="1923"/>
                    <a:pt x="8215" y="1755"/>
                  </a:cubicBezTo>
                  <a:cubicBezTo>
                    <a:pt x="8179" y="1588"/>
                    <a:pt x="8023" y="1453"/>
                    <a:pt x="7865" y="1453"/>
                  </a:cubicBezTo>
                  <a:close/>
                  <a:moveTo>
                    <a:pt x="8567" y="1453"/>
                  </a:moveTo>
                  <a:cubicBezTo>
                    <a:pt x="8409" y="1453"/>
                    <a:pt x="8311" y="1588"/>
                    <a:pt x="8347" y="1755"/>
                  </a:cubicBezTo>
                  <a:cubicBezTo>
                    <a:pt x="8383" y="1923"/>
                    <a:pt x="8542" y="2060"/>
                    <a:pt x="8700" y="2060"/>
                  </a:cubicBezTo>
                  <a:cubicBezTo>
                    <a:pt x="8860" y="2060"/>
                    <a:pt x="8957" y="1923"/>
                    <a:pt x="8919" y="1755"/>
                  </a:cubicBezTo>
                  <a:cubicBezTo>
                    <a:pt x="8882" y="1588"/>
                    <a:pt x="8724" y="1453"/>
                    <a:pt x="8567" y="1453"/>
                  </a:cubicBezTo>
                  <a:close/>
                  <a:moveTo>
                    <a:pt x="9268" y="1453"/>
                  </a:moveTo>
                  <a:cubicBezTo>
                    <a:pt x="9111" y="1453"/>
                    <a:pt x="9014" y="1588"/>
                    <a:pt x="9052" y="1755"/>
                  </a:cubicBezTo>
                  <a:cubicBezTo>
                    <a:pt x="9090" y="1923"/>
                    <a:pt x="9249" y="2060"/>
                    <a:pt x="9408" y="2060"/>
                  </a:cubicBezTo>
                  <a:cubicBezTo>
                    <a:pt x="9567" y="2060"/>
                    <a:pt x="9663" y="1923"/>
                    <a:pt x="9624" y="1755"/>
                  </a:cubicBezTo>
                  <a:cubicBezTo>
                    <a:pt x="9584" y="1588"/>
                    <a:pt x="9425" y="1453"/>
                    <a:pt x="9268" y="1453"/>
                  </a:cubicBezTo>
                  <a:close/>
                  <a:moveTo>
                    <a:pt x="9958" y="1453"/>
                  </a:moveTo>
                  <a:cubicBezTo>
                    <a:pt x="9800" y="1453"/>
                    <a:pt x="9705" y="1588"/>
                    <a:pt x="9745" y="1755"/>
                  </a:cubicBezTo>
                  <a:cubicBezTo>
                    <a:pt x="9785" y="1923"/>
                    <a:pt x="9946" y="2060"/>
                    <a:pt x="10105" y="2060"/>
                  </a:cubicBezTo>
                  <a:cubicBezTo>
                    <a:pt x="10264" y="2060"/>
                    <a:pt x="10358" y="1923"/>
                    <a:pt x="10316" y="1755"/>
                  </a:cubicBezTo>
                  <a:cubicBezTo>
                    <a:pt x="10275" y="1588"/>
                    <a:pt x="10115" y="1453"/>
                    <a:pt x="9958" y="1453"/>
                  </a:cubicBezTo>
                  <a:close/>
                  <a:moveTo>
                    <a:pt x="10659" y="1453"/>
                  </a:moveTo>
                  <a:cubicBezTo>
                    <a:pt x="10501" y="1453"/>
                    <a:pt x="10408" y="1588"/>
                    <a:pt x="10449" y="1755"/>
                  </a:cubicBezTo>
                  <a:cubicBezTo>
                    <a:pt x="10491" y="1923"/>
                    <a:pt x="10653" y="2060"/>
                    <a:pt x="10812" y="2060"/>
                  </a:cubicBezTo>
                  <a:cubicBezTo>
                    <a:pt x="10971" y="2060"/>
                    <a:pt x="11065" y="1923"/>
                    <a:pt x="11021" y="1755"/>
                  </a:cubicBezTo>
                  <a:cubicBezTo>
                    <a:pt x="10978" y="1588"/>
                    <a:pt x="10816" y="1453"/>
                    <a:pt x="10659" y="1453"/>
                  </a:cubicBezTo>
                  <a:close/>
                  <a:moveTo>
                    <a:pt x="11360" y="1453"/>
                  </a:moveTo>
                  <a:cubicBezTo>
                    <a:pt x="11202" y="1453"/>
                    <a:pt x="11110" y="1588"/>
                    <a:pt x="11154" y="1755"/>
                  </a:cubicBezTo>
                  <a:cubicBezTo>
                    <a:pt x="11197" y="1923"/>
                    <a:pt x="11362" y="2060"/>
                    <a:pt x="11521" y="2060"/>
                  </a:cubicBezTo>
                  <a:cubicBezTo>
                    <a:pt x="11679" y="2060"/>
                    <a:pt x="11771" y="1923"/>
                    <a:pt x="11726" y="1755"/>
                  </a:cubicBezTo>
                  <a:cubicBezTo>
                    <a:pt x="11681" y="1588"/>
                    <a:pt x="11517" y="1453"/>
                    <a:pt x="11360" y="1453"/>
                  </a:cubicBezTo>
                  <a:close/>
                  <a:moveTo>
                    <a:pt x="12061" y="1453"/>
                  </a:moveTo>
                  <a:cubicBezTo>
                    <a:pt x="11904" y="1453"/>
                    <a:pt x="11813" y="1588"/>
                    <a:pt x="11859" y="1755"/>
                  </a:cubicBezTo>
                  <a:cubicBezTo>
                    <a:pt x="11904" y="1923"/>
                    <a:pt x="12070" y="2060"/>
                    <a:pt x="12229" y="2060"/>
                  </a:cubicBezTo>
                  <a:cubicBezTo>
                    <a:pt x="12387" y="2060"/>
                    <a:pt x="12478" y="1923"/>
                    <a:pt x="12431" y="1755"/>
                  </a:cubicBezTo>
                  <a:cubicBezTo>
                    <a:pt x="12384" y="1588"/>
                    <a:pt x="12218" y="1453"/>
                    <a:pt x="12061" y="1453"/>
                  </a:cubicBezTo>
                  <a:close/>
                  <a:moveTo>
                    <a:pt x="12751" y="1453"/>
                  </a:moveTo>
                  <a:cubicBezTo>
                    <a:pt x="12594" y="1453"/>
                    <a:pt x="12504" y="1588"/>
                    <a:pt x="12551" y="1755"/>
                  </a:cubicBezTo>
                  <a:cubicBezTo>
                    <a:pt x="12599" y="1923"/>
                    <a:pt x="12766" y="2060"/>
                    <a:pt x="12924" y="2060"/>
                  </a:cubicBezTo>
                  <a:cubicBezTo>
                    <a:pt x="13084" y="2060"/>
                    <a:pt x="13172" y="1923"/>
                    <a:pt x="13123" y="1755"/>
                  </a:cubicBezTo>
                  <a:cubicBezTo>
                    <a:pt x="13075" y="1588"/>
                    <a:pt x="12908" y="1453"/>
                    <a:pt x="12751" y="1453"/>
                  </a:cubicBezTo>
                  <a:close/>
                  <a:moveTo>
                    <a:pt x="13452" y="1453"/>
                  </a:moveTo>
                  <a:cubicBezTo>
                    <a:pt x="13295" y="1453"/>
                    <a:pt x="13207" y="1588"/>
                    <a:pt x="13256" y="1755"/>
                  </a:cubicBezTo>
                  <a:cubicBezTo>
                    <a:pt x="13305" y="1923"/>
                    <a:pt x="13474" y="2060"/>
                    <a:pt x="13633" y="2060"/>
                  </a:cubicBezTo>
                  <a:cubicBezTo>
                    <a:pt x="13792" y="2060"/>
                    <a:pt x="13879" y="1923"/>
                    <a:pt x="13828" y="1755"/>
                  </a:cubicBezTo>
                  <a:cubicBezTo>
                    <a:pt x="13778" y="1588"/>
                    <a:pt x="13610" y="1453"/>
                    <a:pt x="13452" y="1453"/>
                  </a:cubicBezTo>
                  <a:close/>
                  <a:moveTo>
                    <a:pt x="14154" y="1453"/>
                  </a:moveTo>
                  <a:cubicBezTo>
                    <a:pt x="13997" y="1453"/>
                    <a:pt x="13910" y="1588"/>
                    <a:pt x="13961" y="1755"/>
                  </a:cubicBezTo>
                  <a:cubicBezTo>
                    <a:pt x="14012" y="1923"/>
                    <a:pt x="14183" y="2060"/>
                    <a:pt x="14341" y="2060"/>
                  </a:cubicBezTo>
                  <a:cubicBezTo>
                    <a:pt x="14500" y="2060"/>
                    <a:pt x="14586" y="1923"/>
                    <a:pt x="14533" y="1755"/>
                  </a:cubicBezTo>
                  <a:cubicBezTo>
                    <a:pt x="14481" y="1588"/>
                    <a:pt x="14312" y="1453"/>
                    <a:pt x="14154" y="1453"/>
                  </a:cubicBezTo>
                  <a:close/>
                  <a:moveTo>
                    <a:pt x="14844" y="1453"/>
                  </a:moveTo>
                  <a:cubicBezTo>
                    <a:pt x="14686" y="1453"/>
                    <a:pt x="14602" y="1588"/>
                    <a:pt x="14654" y="1755"/>
                  </a:cubicBezTo>
                  <a:cubicBezTo>
                    <a:pt x="14707" y="1923"/>
                    <a:pt x="14879" y="2060"/>
                    <a:pt x="15038" y="2060"/>
                  </a:cubicBezTo>
                  <a:cubicBezTo>
                    <a:pt x="15197" y="2060"/>
                    <a:pt x="15280" y="1923"/>
                    <a:pt x="15226" y="1755"/>
                  </a:cubicBezTo>
                  <a:cubicBezTo>
                    <a:pt x="15172" y="1588"/>
                    <a:pt x="15001" y="1453"/>
                    <a:pt x="14844" y="1453"/>
                  </a:cubicBezTo>
                  <a:close/>
                  <a:moveTo>
                    <a:pt x="15545" y="1453"/>
                  </a:moveTo>
                  <a:cubicBezTo>
                    <a:pt x="15388" y="1453"/>
                    <a:pt x="15304" y="1588"/>
                    <a:pt x="15359" y="1755"/>
                  </a:cubicBezTo>
                  <a:cubicBezTo>
                    <a:pt x="15414" y="1923"/>
                    <a:pt x="15587" y="2060"/>
                    <a:pt x="15746" y="2060"/>
                  </a:cubicBezTo>
                  <a:cubicBezTo>
                    <a:pt x="15905" y="2060"/>
                    <a:pt x="15988" y="1923"/>
                    <a:pt x="15932" y="1755"/>
                  </a:cubicBezTo>
                  <a:cubicBezTo>
                    <a:pt x="15875" y="1588"/>
                    <a:pt x="15703" y="1453"/>
                    <a:pt x="15545" y="1453"/>
                  </a:cubicBezTo>
                  <a:close/>
                  <a:moveTo>
                    <a:pt x="16246" y="1453"/>
                  </a:moveTo>
                  <a:cubicBezTo>
                    <a:pt x="16089" y="1453"/>
                    <a:pt x="16007" y="1588"/>
                    <a:pt x="16064" y="1755"/>
                  </a:cubicBezTo>
                  <a:cubicBezTo>
                    <a:pt x="16121" y="1923"/>
                    <a:pt x="16295" y="2060"/>
                    <a:pt x="16454" y="2060"/>
                  </a:cubicBezTo>
                  <a:cubicBezTo>
                    <a:pt x="16613" y="2060"/>
                    <a:pt x="16694" y="1923"/>
                    <a:pt x="16636" y="1755"/>
                  </a:cubicBezTo>
                  <a:cubicBezTo>
                    <a:pt x="16578" y="1588"/>
                    <a:pt x="16404" y="1453"/>
                    <a:pt x="16246" y="1453"/>
                  </a:cubicBezTo>
                  <a:close/>
                  <a:moveTo>
                    <a:pt x="16937" y="1453"/>
                  </a:moveTo>
                  <a:cubicBezTo>
                    <a:pt x="16780" y="1453"/>
                    <a:pt x="16699" y="1588"/>
                    <a:pt x="16757" y="1755"/>
                  </a:cubicBezTo>
                  <a:cubicBezTo>
                    <a:pt x="16815" y="1923"/>
                    <a:pt x="16992" y="2060"/>
                    <a:pt x="17151" y="2060"/>
                  </a:cubicBezTo>
                  <a:cubicBezTo>
                    <a:pt x="17309" y="2060"/>
                    <a:pt x="17389" y="1923"/>
                    <a:pt x="17329" y="1755"/>
                  </a:cubicBezTo>
                  <a:cubicBezTo>
                    <a:pt x="17270" y="1588"/>
                    <a:pt x="17094" y="1453"/>
                    <a:pt x="16937" y="1453"/>
                  </a:cubicBezTo>
                  <a:close/>
                  <a:moveTo>
                    <a:pt x="17638" y="1453"/>
                  </a:moveTo>
                  <a:cubicBezTo>
                    <a:pt x="17481" y="1453"/>
                    <a:pt x="17402" y="1588"/>
                    <a:pt x="17462" y="1755"/>
                  </a:cubicBezTo>
                  <a:cubicBezTo>
                    <a:pt x="17522" y="1923"/>
                    <a:pt x="17701" y="2060"/>
                    <a:pt x="17859" y="2060"/>
                  </a:cubicBezTo>
                  <a:cubicBezTo>
                    <a:pt x="18018" y="2060"/>
                    <a:pt x="18096" y="1923"/>
                    <a:pt x="18034" y="1755"/>
                  </a:cubicBezTo>
                  <a:cubicBezTo>
                    <a:pt x="17973" y="1588"/>
                    <a:pt x="17795" y="1453"/>
                    <a:pt x="17638" y="1453"/>
                  </a:cubicBezTo>
                  <a:close/>
                  <a:moveTo>
                    <a:pt x="18340" y="1453"/>
                  </a:moveTo>
                  <a:cubicBezTo>
                    <a:pt x="18183" y="1453"/>
                    <a:pt x="18105" y="1588"/>
                    <a:pt x="18167" y="1755"/>
                  </a:cubicBezTo>
                  <a:cubicBezTo>
                    <a:pt x="18229" y="1923"/>
                    <a:pt x="18409" y="2060"/>
                    <a:pt x="18567" y="2060"/>
                  </a:cubicBezTo>
                  <a:cubicBezTo>
                    <a:pt x="18726" y="2060"/>
                    <a:pt x="18803" y="1923"/>
                    <a:pt x="18739" y="1755"/>
                  </a:cubicBezTo>
                  <a:cubicBezTo>
                    <a:pt x="18676" y="1588"/>
                    <a:pt x="18497" y="1453"/>
                    <a:pt x="18340" y="1453"/>
                  </a:cubicBezTo>
                  <a:close/>
                  <a:moveTo>
                    <a:pt x="19030" y="1453"/>
                  </a:moveTo>
                  <a:cubicBezTo>
                    <a:pt x="18872" y="1453"/>
                    <a:pt x="18796" y="1588"/>
                    <a:pt x="18860" y="1755"/>
                  </a:cubicBezTo>
                  <a:cubicBezTo>
                    <a:pt x="18924" y="1923"/>
                    <a:pt x="19105" y="2060"/>
                    <a:pt x="19264" y="2060"/>
                  </a:cubicBezTo>
                  <a:cubicBezTo>
                    <a:pt x="19422" y="2060"/>
                    <a:pt x="19498" y="1923"/>
                    <a:pt x="19432" y="1755"/>
                  </a:cubicBezTo>
                  <a:cubicBezTo>
                    <a:pt x="19367" y="1588"/>
                    <a:pt x="19187" y="1453"/>
                    <a:pt x="19030" y="1453"/>
                  </a:cubicBezTo>
                  <a:close/>
                  <a:moveTo>
                    <a:pt x="264" y="2179"/>
                  </a:moveTo>
                  <a:cubicBezTo>
                    <a:pt x="104" y="2179"/>
                    <a:pt x="-13" y="2317"/>
                    <a:pt x="1" y="2488"/>
                  </a:cubicBezTo>
                  <a:cubicBezTo>
                    <a:pt x="15" y="2660"/>
                    <a:pt x="157" y="2800"/>
                    <a:pt x="318" y="2800"/>
                  </a:cubicBezTo>
                  <a:cubicBezTo>
                    <a:pt x="479" y="2800"/>
                    <a:pt x="596" y="2660"/>
                    <a:pt x="580" y="2488"/>
                  </a:cubicBezTo>
                  <a:cubicBezTo>
                    <a:pt x="564" y="2317"/>
                    <a:pt x="422" y="2179"/>
                    <a:pt x="264" y="2179"/>
                  </a:cubicBezTo>
                  <a:close/>
                  <a:moveTo>
                    <a:pt x="964" y="2179"/>
                  </a:moveTo>
                  <a:cubicBezTo>
                    <a:pt x="805" y="2179"/>
                    <a:pt x="689" y="2317"/>
                    <a:pt x="705" y="2488"/>
                  </a:cubicBezTo>
                  <a:cubicBezTo>
                    <a:pt x="722" y="2660"/>
                    <a:pt x="865" y="2800"/>
                    <a:pt x="1026" y="2800"/>
                  </a:cubicBezTo>
                  <a:cubicBezTo>
                    <a:pt x="1186" y="2800"/>
                    <a:pt x="1302" y="2660"/>
                    <a:pt x="1284" y="2488"/>
                  </a:cubicBezTo>
                  <a:cubicBezTo>
                    <a:pt x="1266" y="2317"/>
                    <a:pt x="1123" y="2179"/>
                    <a:pt x="964" y="2179"/>
                  </a:cubicBezTo>
                  <a:close/>
                  <a:moveTo>
                    <a:pt x="1666" y="2179"/>
                  </a:moveTo>
                  <a:cubicBezTo>
                    <a:pt x="1507" y="2179"/>
                    <a:pt x="1391" y="2317"/>
                    <a:pt x="1409" y="2488"/>
                  </a:cubicBezTo>
                  <a:cubicBezTo>
                    <a:pt x="1428" y="2660"/>
                    <a:pt x="1573" y="2800"/>
                    <a:pt x="1734" y="2800"/>
                  </a:cubicBezTo>
                  <a:cubicBezTo>
                    <a:pt x="1894" y="2800"/>
                    <a:pt x="2009" y="2660"/>
                    <a:pt x="1989" y="2488"/>
                  </a:cubicBezTo>
                  <a:cubicBezTo>
                    <a:pt x="1969" y="2317"/>
                    <a:pt x="1824" y="2179"/>
                    <a:pt x="1666" y="2179"/>
                  </a:cubicBezTo>
                  <a:close/>
                  <a:moveTo>
                    <a:pt x="2378" y="2179"/>
                  </a:moveTo>
                  <a:cubicBezTo>
                    <a:pt x="2218" y="2179"/>
                    <a:pt x="2105" y="2317"/>
                    <a:pt x="2125" y="2488"/>
                  </a:cubicBezTo>
                  <a:cubicBezTo>
                    <a:pt x="2145" y="2660"/>
                    <a:pt x="2292" y="2800"/>
                    <a:pt x="2452" y="2800"/>
                  </a:cubicBezTo>
                  <a:cubicBezTo>
                    <a:pt x="2613" y="2800"/>
                    <a:pt x="2726" y="2660"/>
                    <a:pt x="2704" y="2488"/>
                  </a:cubicBezTo>
                  <a:cubicBezTo>
                    <a:pt x="2683" y="2317"/>
                    <a:pt x="2537" y="2179"/>
                    <a:pt x="2378" y="2179"/>
                  </a:cubicBezTo>
                  <a:close/>
                  <a:moveTo>
                    <a:pt x="3079" y="2179"/>
                  </a:moveTo>
                  <a:cubicBezTo>
                    <a:pt x="2919" y="2179"/>
                    <a:pt x="2808" y="2317"/>
                    <a:pt x="2829" y="2488"/>
                  </a:cubicBezTo>
                  <a:cubicBezTo>
                    <a:pt x="2851" y="2660"/>
                    <a:pt x="3000" y="2800"/>
                    <a:pt x="3161" y="2800"/>
                  </a:cubicBezTo>
                  <a:cubicBezTo>
                    <a:pt x="3321" y="2800"/>
                    <a:pt x="3432" y="2660"/>
                    <a:pt x="3409" y="2488"/>
                  </a:cubicBezTo>
                  <a:cubicBezTo>
                    <a:pt x="3385" y="2317"/>
                    <a:pt x="3238" y="2179"/>
                    <a:pt x="3079" y="2179"/>
                  </a:cubicBezTo>
                  <a:close/>
                  <a:moveTo>
                    <a:pt x="3791" y="2179"/>
                  </a:moveTo>
                  <a:cubicBezTo>
                    <a:pt x="3631" y="2179"/>
                    <a:pt x="3522" y="2317"/>
                    <a:pt x="3546" y="2488"/>
                  </a:cubicBezTo>
                  <a:cubicBezTo>
                    <a:pt x="3569" y="2660"/>
                    <a:pt x="3719" y="2800"/>
                    <a:pt x="3880" y="2800"/>
                  </a:cubicBezTo>
                  <a:cubicBezTo>
                    <a:pt x="4040" y="2800"/>
                    <a:pt x="4150" y="2660"/>
                    <a:pt x="4124" y="2488"/>
                  </a:cubicBezTo>
                  <a:cubicBezTo>
                    <a:pt x="4099" y="2317"/>
                    <a:pt x="3950" y="2179"/>
                    <a:pt x="3791" y="2179"/>
                  </a:cubicBezTo>
                  <a:close/>
                  <a:moveTo>
                    <a:pt x="4492" y="2179"/>
                  </a:moveTo>
                  <a:cubicBezTo>
                    <a:pt x="4332" y="2179"/>
                    <a:pt x="4224" y="2317"/>
                    <a:pt x="4250" y="2488"/>
                  </a:cubicBezTo>
                  <a:cubicBezTo>
                    <a:pt x="4275" y="2660"/>
                    <a:pt x="4427" y="2800"/>
                    <a:pt x="4588" y="2800"/>
                  </a:cubicBezTo>
                  <a:cubicBezTo>
                    <a:pt x="4748" y="2800"/>
                    <a:pt x="4856" y="2660"/>
                    <a:pt x="4829" y="2488"/>
                  </a:cubicBezTo>
                  <a:cubicBezTo>
                    <a:pt x="4802" y="2317"/>
                    <a:pt x="4651" y="2179"/>
                    <a:pt x="4492" y="2179"/>
                  </a:cubicBezTo>
                  <a:close/>
                  <a:moveTo>
                    <a:pt x="5205" y="2179"/>
                  </a:moveTo>
                  <a:cubicBezTo>
                    <a:pt x="5045" y="2179"/>
                    <a:pt x="4938" y="2317"/>
                    <a:pt x="4966" y="2488"/>
                  </a:cubicBezTo>
                  <a:cubicBezTo>
                    <a:pt x="4994" y="2660"/>
                    <a:pt x="5146" y="2800"/>
                    <a:pt x="5307" y="2800"/>
                  </a:cubicBezTo>
                  <a:cubicBezTo>
                    <a:pt x="5468" y="2800"/>
                    <a:pt x="5574" y="2660"/>
                    <a:pt x="5545" y="2488"/>
                  </a:cubicBezTo>
                  <a:cubicBezTo>
                    <a:pt x="5516" y="2317"/>
                    <a:pt x="5364" y="2179"/>
                    <a:pt x="5205" y="2179"/>
                  </a:cubicBezTo>
                  <a:close/>
                  <a:moveTo>
                    <a:pt x="5906" y="2179"/>
                  </a:moveTo>
                  <a:cubicBezTo>
                    <a:pt x="5747" y="2179"/>
                    <a:pt x="5641" y="2317"/>
                    <a:pt x="5670" y="2488"/>
                  </a:cubicBezTo>
                  <a:cubicBezTo>
                    <a:pt x="5700" y="2660"/>
                    <a:pt x="5854" y="2800"/>
                    <a:pt x="6015" y="2800"/>
                  </a:cubicBezTo>
                  <a:cubicBezTo>
                    <a:pt x="6175" y="2800"/>
                    <a:pt x="6280" y="2660"/>
                    <a:pt x="6249" y="2488"/>
                  </a:cubicBezTo>
                  <a:cubicBezTo>
                    <a:pt x="6218" y="2317"/>
                    <a:pt x="6065" y="2179"/>
                    <a:pt x="5906" y="2179"/>
                  </a:cubicBezTo>
                  <a:close/>
                  <a:moveTo>
                    <a:pt x="6618" y="2179"/>
                  </a:moveTo>
                  <a:cubicBezTo>
                    <a:pt x="6459" y="2179"/>
                    <a:pt x="6355" y="2317"/>
                    <a:pt x="6386" y="2488"/>
                  </a:cubicBezTo>
                  <a:cubicBezTo>
                    <a:pt x="6418" y="2660"/>
                    <a:pt x="6574" y="2800"/>
                    <a:pt x="6734" y="2800"/>
                  </a:cubicBezTo>
                  <a:cubicBezTo>
                    <a:pt x="6895" y="2800"/>
                    <a:pt x="6999" y="2660"/>
                    <a:pt x="6966" y="2488"/>
                  </a:cubicBezTo>
                  <a:cubicBezTo>
                    <a:pt x="6933" y="2317"/>
                    <a:pt x="6777" y="2179"/>
                    <a:pt x="6618" y="2179"/>
                  </a:cubicBezTo>
                  <a:close/>
                  <a:moveTo>
                    <a:pt x="7320" y="2179"/>
                  </a:moveTo>
                  <a:cubicBezTo>
                    <a:pt x="7160" y="2179"/>
                    <a:pt x="7058" y="2317"/>
                    <a:pt x="7091" y="2488"/>
                  </a:cubicBezTo>
                  <a:cubicBezTo>
                    <a:pt x="7124" y="2660"/>
                    <a:pt x="7282" y="2800"/>
                    <a:pt x="7443" y="2800"/>
                  </a:cubicBezTo>
                  <a:cubicBezTo>
                    <a:pt x="7603" y="2800"/>
                    <a:pt x="7705" y="2660"/>
                    <a:pt x="7670" y="2488"/>
                  </a:cubicBezTo>
                  <a:cubicBezTo>
                    <a:pt x="7635" y="2317"/>
                    <a:pt x="7479" y="2179"/>
                    <a:pt x="7320" y="2179"/>
                  </a:cubicBezTo>
                  <a:close/>
                  <a:moveTo>
                    <a:pt x="8020" y="2179"/>
                  </a:moveTo>
                  <a:cubicBezTo>
                    <a:pt x="7862" y="2179"/>
                    <a:pt x="7760" y="2317"/>
                    <a:pt x="7795" y="2488"/>
                  </a:cubicBezTo>
                  <a:cubicBezTo>
                    <a:pt x="7831" y="2660"/>
                    <a:pt x="7990" y="2800"/>
                    <a:pt x="8150" y="2800"/>
                  </a:cubicBezTo>
                  <a:cubicBezTo>
                    <a:pt x="8311" y="2800"/>
                    <a:pt x="8411" y="2660"/>
                    <a:pt x="8375" y="2488"/>
                  </a:cubicBezTo>
                  <a:cubicBezTo>
                    <a:pt x="8338" y="2317"/>
                    <a:pt x="8179" y="2179"/>
                    <a:pt x="8020" y="2179"/>
                  </a:cubicBezTo>
                  <a:close/>
                  <a:moveTo>
                    <a:pt x="8733" y="2179"/>
                  </a:moveTo>
                  <a:cubicBezTo>
                    <a:pt x="8574" y="2179"/>
                    <a:pt x="8474" y="2317"/>
                    <a:pt x="8512" y="2488"/>
                  </a:cubicBezTo>
                  <a:cubicBezTo>
                    <a:pt x="8549" y="2660"/>
                    <a:pt x="8709" y="2800"/>
                    <a:pt x="8870" y="2800"/>
                  </a:cubicBezTo>
                  <a:cubicBezTo>
                    <a:pt x="9031" y="2800"/>
                    <a:pt x="9129" y="2660"/>
                    <a:pt x="9090" y="2488"/>
                  </a:cubicBezTo>
                  <a:cubicBezTo>
                    <a:pt x="9052" y="2317"/>
                    <a:pt x="8892" y="2179"/>
                    <a:pt x="8733" y="2179"/>
                  </a:cubicBezTo>
                  <a:close/>
                  <a:moveTo>
                    <a:pt x="9434" y="2179"/>
                  </a:moveTo>
                  <a:cubicBezTo>
                    <a:pt x="9275" y="2179"/>
                    <a:pt x="9177" y="2317"/>
                    <a:pt x="9216" y="2488"/>
                  </a:cubicBezTo>
                  <a:cubicBezTo>
                    <a:pt x="9255" y="2660"/>
                    <a:pt x="9417" y="2800"/>
                    <a:pt x="9578" y="2800"/>
                  </a:cubicBezTo>
                  <a:cubicBezTo>
                    <a:pt x="9738" y="2800"/>
                    <a:pt x="9835" y="2660"/>
                    <a:pt x="9795" y="2488"/>
                  </a:cubicBezTo>
                  <a:cubicBezTo>
                    <a:pt x="9755" y="2317"/>
                    <a:pt x="9593" y="2179"/>
                    <a:pt x="9434" y="2179"/>
                  </a:cubicBezTo>
                  <a:close/>
                  <a:moveTo>
                    <a:pt x="10147" y="2179"/>
                  </a:moveTo>
                  <a:cubicBezTo>
                    <a:pt x="9988" y="2179"/>
                    <a:pt x="9892" y="2317"/>
                    <a:pt x="9933" y="2488"/>
                  </a:cubicBezTo>
                  <a:cubicBezTo>
                    <a:pt x="9974" y="2660"/>
                    <a:pt x="10137" y="2800"/>
                    <a:pt x="10298" y="2800"/>
                  </a:cubicBezTo>
                  <a:cubicBezTo>
                    <a:pt x="10458" y="2800"/>
                    <a:pt x="10554" y="2660"/>
                    <a:pt x="10511" y="2488"/>
                  </a:cubicBezTo>
                  <a:cubicBezTo>
                    <a:pt x="10469" y="2317"/>
                    <a:pt x="10306" y="2179"/>
                    <a:pt x="10147" y="2179"/>
                  </a:cubicBezTo>
                  <a:close/>
                  <a:moveTo>
                    <a:pt x="10848" y="2179"/>
                  </a:moveTo>
                  <a:cubicBezTo>
                    <a:pt x="10689" y="2179"/>
                    <a:pt x="10595" y="2317"/>
                    <a:pt x="10637" y="2488"/>
                  </a:cubicBezTo>
                  <a:cubicBezTo>
                    <a:pt x="10680" y="2660"/>
                    <a:pt x="10844" y="2800"/>
                    <a:pt x="11006" y="2800"/>
                  </a:cubicBezTo>
                  <a:cubicBezTo>
                    <a:pt x="11166" y="2800"/>
                    <a:pt x="11261" y="2660"/>
                    <a:pt x="11216" y="2488"/>
                  </a:cubicBezTo>
                  <a:cubicBezTo>
                    <a:pt x="11172" y="2317"/>
                    <a:pt x="11007" y="2179"/>
                    <a:pt x="10848" y="2179"/>
                  </a:cubicBezTo>
                  <a:close/>
                  <a:moveTo>
                    <a:pt x="11550" y="2179"/>
                  </a:moveTo>
                  <a:cubicBezTo>
                    <a:pt x="11390" y="2179"/>
                    <a:pt x="11297" y="2317"/>
                    <a:pt x="11342" y="2488"/>
                  </a:cubicBezTo>
                  <a:cubicBezTo>
                    <a:pt x="11386" y="2660"/>
                    <a:pt x="11553" y="2800"/>
                    <a:pt x="11714" y="2800"/>
                  </a:cubicBezTo>
                  <a:cubicBezTo>
                    <a:pt x="11874" y="2800"/>
                    <a:pt x="11967" y="2660"/>
                    <a:pt x="11921" y="2488"/>
                  </a:cubicBezTo>
                  <a:cubicBezTo>
                    <a:pt x="11875" y="2317"/>
                    <a:pt x="11709" y="2179"/>
                    <a:pt x="11550" y="2179"/>
                  </a:cubicBezTo>
                  <a:close/>
                  <a:moveTo>
                    <a:pt x="12262" y="2179"/>
                  </a:moveTo>
                  <a:cubicBezTo>
                    <a:pt x="12103" y="2179"/>
                    <a:pt x="12012" y="2317"/>
                    <a:pt x="12058" y="2488"/>
                  </a:cubicBezTo>
                  <a:cubicBezTo>
                    <a:pt x="12105" y="2660"/>
                    <a:pt x="12273" y="2800"/>
                    <a:pt x="12434" y="2800"/>
                  </a:cubicBezTo>
                  <a:cubicBezTo>
                    <a:pt x="12595" y="2800"/>
                    <a:pt x="12686" y="2660"/>
                    <a:pt x="12637" y="2488"/>
                  </a:cubicBezTo>
                  <a:cubicBezTo>
                    <a:pt x="12589" y="2317"/>
                    <a:pt x="12422" y="2179"/>
                    <a:pt x="12262" y="2179"/>
                  </a:cubicBezTo>
                  <a:close/>
                  <a:moveTo>
                    <a:pt x="12963" y="2179"/>
                  </a:moveTo>
                  <a:cubicBezTo>
                    <a:pt x="12804" y="2179"/>
                    <a:pt x="12715" y="2317"/>
                    <a:pt x="12763" y="2488"/>
                  </a:cubicBezTo>
                  <a:cubicBezTo>
                    <a:pt x="12812" y="2660"/>
                    <a:pt x="12981" y="2800"/>
                    <a:pt x="13141" y="2800"/>
                  </a:cubicBezTo>
                  <a:cubicBezTo>
                    <a:pt x="13303" y="2800"/>
                    <a:pt x="13392" y="2660"/>
                    <a:pt x="13342" y="2488"/>
                  </a:cubicBezTo>
                  <a:cubicBezTo>
                    <a:pt x="13292" y="2317"/>
                    <a:pt x="13123" y="2179"/>
                    <a:pt x="12963" y="2179"/>
                  </a:cubicBezTo>
                  <a:close/>
                  <a:moveTo>
                    <a:pt x="13677" y="2179"/>
                  </a:moveTo>
                  <a:cubicBezTo>
                    <a:pt x="13517" y="2179"/>
                    <a:pt x="13429" y="2317"/>
                    <a:pt x="13480" y="2488"/>
                  </a:cubicBezTo>
                  <a:cubicBezTo>
                    <a:pt x="13530" y="2660"/>
                    <a:pt x="13701" y="2800"/>
                    <a:pt x="13862" y="2800"/>
                  </a:cubicBezTo>
                  <a:cubicBezTo>
                    <a:pt x="14023" y="2800"/>
                    <a:pt x="14110" y="2660"/>
                    <a:pt x="14058" y="2488"/>
                  </a:cubicBezTo>
                  <a:cubicBezTo>
                    <a:pt x="14006" y="2317"/>
                    <a:pt x="13836" y="2179"/>
                    <a:pt x="13677" y="2179"/>
                  </a:cubicBezTo>
                  <a:close/>
                  <a:moveTo>
                    <a:pt x="14378" y="2179"/>
                  </a:moveTo>
                  <a:cubicBezTo>
                    <a:pt x="14219" y="2179"/>
                    <a:pt x="14132" y="2317"/>
                    <a:pt x="14184" y="2488"/>
                  </a:cubicBezTo>
                  <a:cubicBezTo>
                    <a:pt x="14236" y="2660"/>
                    <a:pt x="14409" y="2800"/>
                    <a:pt x="14570" y="2800"/>
                  </a:cubicBezTo>
                  <a:cubicBezTo>
                    <a:pt x="14731" y="2800"/>
                    <a:pt x="14817" y="2660"/>
                    <a:pt x="14763" y="2488"/>
                  </a:cubicBezTo>
                  <a:cubicBezTo>
                    <a:pt x="14710" y="2317"/>
                    <a:pt x="14538" y="2179"/>
                    <a:pt x="14378" y="2179"/>
                  </a:cubicBezTo>
                  <a:close/>
                  <a:moveTo>
                    <a:pt x="15080" y="2179"/>
                  </a:moveTo>
                  <a:cubicBezTo>
                    <a:pt x="14920" y="2179"/>
                    <a:pt x="14835" y="2317"/>
                    <a:pt x="14889" y="2488"/>
                  </a:cubicBezTo>
                  <a:cubicBezTo>
                    <a:pt x="14943" y="2660"/>
                    <a:pt x="15117" y="2800"/>
                    <a:pt x="15278" y="2800"/>
                  </a:cubicBezTo>
                  <a:cubicBezTo>
                    <a:pt x="15439" y="2800"/>
                    <a:pt x="15524" y="2660"/>
                    <a:pt x="15468" y="2488"/>
                  </a:cubicBezTo>
                  <a:cubicBezTo>
                    <a:pt x="15412" y="2317"/>
                    <a:pt x="15239" y="2179"/>
                    <a:pt x="15080" y="2179"/>
                  </a:cubicBezTo>
                  <a:close/>
                  <a:moveTo>
                    <a:pt x="15793" y="2179"/>
                  </a:moveTo>
                  <a:cubicBezTo>
                    <a:pt x="15634" y="2179"/>
                    <a:pt x="15550" y="2317"/>
                    <a:pt x="15606" y="2488"/>
                  </a:cubicBezTo>
                  <a:cubicBezTo>
                    <a:pt x="15662" y="2660"/>
                    <a:pt x="15838" y="2800"/>
                    <a:pt x="15998" y="2800"/>
                  </a:cubicBezTo>
                  <a:cubicBezTo>
                    <a:pt x="16159" y="2800"/>
                    <a:pt x="16243" y="2660"/>
                    <a:pt x="16185" y="2488"/>
                  </a:cubicBezTo>
                  <a:cubicBezTo>
                    <a:pt x="16128" y="2317"/>
                    <a:pt x="15952" y="2179"/>
                    <a:pt x="15793" y="2179"/>
                  </a:cubicBezTo>
                  <a:close/>
                  <a:moveTo>
                    <a:pt x="16495" y="2179"/>
                  </a:moveTo>
                  <a:cubicBezTo>
                    <a:pt x="16335" y="2179"/>
                    <a:pt x="16253" y="2317"/>
                    <a:pt x="16311" y="2488"/>
                  </a:cubicBezTo>
                  <a:cubicBezTo>
                    <a:pt x="16369" y="2660"/>
                    <a:pt x="16546" y="2800"/>
                    <a:pt x="16707" y="2800"/>
                  </a:cubicBezTo>
                  <a:cubicBezTo>
                    <a:pt x="16867" y="2800"/>
                    <a:pt x="16949" y="2660"/>
                    <a:pt x="16890" y="2488"/>
                  </a:cubicBezTo>
                  <a:cubicBezTo>
                    <a:pt x="16830" y="2317"/>
                    <a:pt x="16654" y="2179"/>
                    <a:pt x="16495" y="2179"/>
                  </a:cubicBezTo>
                  <a:close/>
                  <a:moveTo>
                    <a:pt x="17208" y="2179"/>
                  </a:moveTo>
                  <a:cubicBezTo>
                    <a:pt x="17049" y="2179"/>
                    <a:pt x="16968" y="2317"/>
                    <a:pt x="17027" y="2488"/>
                  </a:cubicBezTo>
                  <a:cubicBezTo>
                    <a:pt x="17087" y="2660"/>
                    <a:pt x="17267" y="2800"/>
                    <a:pt x="17427" y="2800"/>
                  </a:cubicBezTo>
                  <a:cubicBezTo>
                    <a:pt x="17588" y="2800"/>
                    <a:pt x="17668" y="2660"/>
                    <a:pt x="17607" y="2488"/>
                  </a:cubicBezTo>
                  <a:cubicBezTo>
                    <a:pt x="17545" y="2317"/>
                    <a:pt x="17367" y="2179"/>
                    <a:pt x="17208" y="2179"/>
                  </a:cubicBezTo>
                  <a:close/>
                  <a:moveTo>
                    <a:pt x="17909" y="2179"/>
                  </a:moveTo>
                  <a:cubicBezTo>
                    <a:pt x="17751" y="2179"/>
                    <a:pt x="17671" y="2317"/>
                    <a:pt x="17732" y="2488"/>
                  </a:cubicBezTo>
                  <a:cubicBezTo>
                    <a:pt x="17794" y="2660"/>
                    <a:pt x="17975" y="2800"/>
                    <a:pt x="18135" y="2800"/>
                  </a:cubicBezTo>
                  <a:cubicBezTo>
                    <a:pt x="18296" y="2800"/>
                    <a:pt x="18374" y="2660"/>
                    <a:pt x="18311" y="2488"/>
                  </a:cubicBezTo>
                  <a:cubicBezTo>
                    <a:pt x="18248" y="2317"/>
                    <a:pt x="18068" y="2179"/>
                    <a:pt x="17909" y="2179"/>
                  </a:cubicBezTo>
                  <a:close/>
                  <a:moveTo>
                    <a:pt x="18611" y="2179"/>
                  </a:moveTo>
                  <a:cubicBezTo>
                    <a:pt x="18452" y="2179"/>
                    <a:pt x="18374" y="2317"/>
                    <a:pt x="18437" y="2488"/>
                  </a:cubicBezTo>
                  <a:cubicBezTo>
                    <a:pt x="18501" y="2660"/>
                    <a:pt x="18683" y="2800"/>
                    <a:pt x="18844" y="2800"/>
                  </a:cubicBezTo>
                  <a:cubicBezTo>
                    <a:pt x="19004" y="2800"/>
                    <a:pt x="19082" y="2660"/>
                    <a:pt x="19016" y="2488"/>
                  </a:cubicBezTo>
                  <a:cubicBezTo>
                    <a:pt x="18951" y="2317"/>
                    <a:pt x="18770" y="2179"/>
                    <a:pt x="18611" y="2179"/>
                  </a:cubicBezTo>
                  <a:close/>
                  <a:moveTo>
                    <a:pt x="19324" y="2179"/>
                  </a:moveTo>
                  <a:cubicBezTo>
                    <a:pt x="19165" y="2179"/>
                    <a:pt x="19089" y="2317"/>
                    <a:pt x="19154" y="2488"/>
                  </a:cubicBezTo>
                  <a:cubicBezTo>
                    <a:pt x="19220" y="2660"/>
                    <a:pt x="19403" y="2800"/>
                    <a:pt x="19564" y="2800"/>
                  </a:cubicBezTo>
                  <a:cubicBezTo>
                    <a:pt x="19724" y="2800"/>
                    <a:pt x="19800" y="2660"/>
                    <a:pt x="19733" y="2488"/>
                  </a:cubicBezTo>
                  <a:cubicBezTo>
                    <a:pt x="19666" y="2317"/>
                    <a:pt x="19483" y="2179"/>
                    <a:pt x="19324" y="2179"/>
                  </a:cubicBezTo>
                  <a:close/>
                  <a:moveTo>
                    <a:pt x="20026" y="2179"/>
                  </a:moveTo>
                  <a:cubicBezTo>
                    <a:pt x="19867" y="2179"/>
                    <a:pt x="19792" y="2317"/>
                    <a:pt x="19859" y="2488"/>
                  </a:cubicBezTo>
                  <a:cubicBezTo>
                    <a:pt x="19927" y="2660"/>
                    <a:pt x="20112" y="2800"/>
                    <a:pt x="20273" y="2800"/>
                  </a:cubicBezTo>
                  <a:cubicBezTo>
                    <a:pt x="20434" y="2800"/>
                    <a:pt x="20507" y="2660"/>
                    <a:pt x="20438" y="2488"/>
                  </a:cubicBezTo>
                  <a:cubicBezTo>
                    <a:pt x="20369" y="2317"/>
                    <a:pt x="20185" y="2179"/>
                    <a:pt x="20026" y="2179"/>
                  </a:cubicBezTo>
                  <a:close/>
                  <a:moveTo>
                    <a:pt x="3187" y="2947"/>
                  </a:moveTo>
                  <a:cubicBezTo>
                    <a:pt x="3026" y="2947"/>
                    <a:pt x="2913" y="3089"/>
                    <a:pt x="2935" y="3264"/>
                  </a:cubicBezTo>
                  <a:cubicBezTo>
                    <a:pt x="2958" y="3440"/>
                    <a:pt x="3108" y="3584"/>
                    <a:pt x="3271" y="3584"/>
                  </a:cubicBezTo>
                  <a:cubicBezTo>
                    <a:pt x="3433" y="3584"/>
                    <a:pt x="3546" y="3440"/>
                    <a:pt x="3521" y="3264"/>
                  </a:cubicBezTo>
                  <a:cubicBezTo>
                    <a:pt x="3498" y="3089"/>
                    <a:pt x="3348" y="2947"/>
                    <a:pt x="3187" y="2947"/>
                  </a:cubicBezTo>
                  <a:close/>
                  <a:moveTo>
                    <a:pt x="3899" y="2947"/>
                  </a:moveTo>
                  <a:cubicBezTo>
                    <a:pt x="3738" y="2947"/>
                    <a:pt x="3627" y="3089"/>
                    <a:pt x="3651" y="3264"/>
                  </a:cubicBezTo>
                  <a:cubicBezTo>
                    <a:pt x="3676" y="3440"/>
                    <a:pt x="3827" y="3584"/>
                    <a:pt x="3990" y="3584"/>
                  </a:cubicBezTo>
                  <a:cubicBezTo>
                    <a:pt x="4152" y="3584"/>
                    <a:pt x="4263" y="3440"/>
                    <a:pt x="4237" y="3264"/>
                  </a:cubicBezTo>
                  <a:cubicBezTo>
                    <a:pt x="4212" y="3089"/>
                    <a:pt x="4060" y="2947"/>
                    <a:pt x="3899" y="2947"/>
                  </a:cubicBezTo>
                  <a:close/>
                  <a:moveTo>
                    <a:pt x="4612" y="2947"/>
                  </a:moveTo>
                  <a:cubicBezTo>
                    <a:pt x="4450" y="2947"/>
                    <a:pt x="4341" y="3089"/>
                    <a:pt x="4367" y="3264"/>
                  </a:cubicBezTo>
                  <a:cubicBezTo>
                    <a:pt x="4394" y="3440"/>
                    <a:pt x="4546" y="3584"/>
                    <a:pt x="4709" y="3584"/>
                  </a:cubicBezTo>
                  <a:cubicBezTo>
                    <a:pt x="4872" y="3584"/>
                    <a:pt x="4981" y="3440"/>
                    <a:pt x="4954" y="3264"/>
                  </a:cubicBezTo>
                  <a:cubicBezTo>
                    <a:pt x="4926" y="3089"/>
                    <a:pt x="4773" y="2947"/>
                    <a:pt x="4612" y="2947"/>
                  </a:cubicBezTo>
                  <a:close/>
                  <a:moveTo>
                    <a:pt x="5325" y="2947"/>
                  </a:moveTo>
                  <a:cubicBezTo>
                    <a:pt x="5163" y="2947"/>
                    <a:pt x="5055" y="3089"/>
                    <a:pt x="5083" y="3264"/>
                  </a:cubicBezTo>
                  <a:cubicBezTo>
                    <a:pt x="5112" y="3440"/>
                    <a:pt x="5266" y="3584"/>
                    <a:pt x="5429" y="3584"/>
                  </a:cubicBezTo>
                  <a:cubicBezTo>
                    <a:pt x="5592" y="3584"/>
                    <a:pt x="5699" y="3440"/>
                    <a:pt x="5669" y="3264"/>
                  </a:cubicBezTo>
                  <a:cubicBezTo>
                    <a:pt x="5640" y="3089"/>
                    <a:pt x="5485" y="2947"/>
                    <a:pt x="5325" y="2947"/>
                  </a:cubicBezTo>
                  <a:close/>
                  <a:moveTo>
                    <a:pt x="6037" y="2947"/>
                  </a:moveTo>
                  <a:cubicBezTo>
                    <a:pt x="5876" y="2947"/>
                    <a:pt x="5770" y="3089"/>
                    <a:pt x="5800" y="3264"/>
                  </a:cubicBezTo>
                  <a:cubicBezTo>
                    <a:pt x="5830" y="3440"/>
                    <a:pt x="5986" y="3584"/>
                    <a:pt x="6149" y="3584"/>
                  </a:cubicBezTo>
                  <a:cubicBezTo>
                    <a:pt x="6311" y="3584"/>
                    <a:pt x="6417" y="3440"/>
                    <a:pt x="6385" y="3264"/>
                  </a:cubicBezTo>
                  <a:cubicBezTo>
                    <a:pt x="6354" y="3089"/>
                    <a:pt x="6198" y="2947"/>
                    <a:pt x="6037" y="2947"/>
                  </a:cubicBezTo>
                  <a:close/>
                  <a:moveTo>
                    <a:pt x="6750" y="2947"/>
                  </a:moveTo>
                  <a:cubicBezTo>
                    <a:pt x="6589" y="2947"/>
                    <a:pt x="6484" y="3089"/>
                    <a:pt x="6516" y="3264"/>
                  </a:cubicBezTo>
                  <a:cubicBezTo>
                    <a:pt x="6548" y="3440"/>
                    <a:pt x="6706" y="3584"/>
                    <a:pt x="6869" y="3584"/>
                  </a:cubicBezTo>
                  <a:cubicBezTo>
                    <a:pt x="7032" y="3584"/>
                    <a:pt x="7136" y="3440"/>
                    <a:pt x="7102" y="3264"/>
                  </a:cubicBezTo>
                  <a:cubicBezTo>
                    <a:pt x="7068" y="3089"/>
                    <a:pt x="6911" y="2947"/>
                    <a:pt x="6750" y="2947"/>
                  </a:cubicBezTo>
                  <a:close/>
                  <a:moveTo>
                    <a:pt x="7474" y="2947"/>
                  </a:moveTo>
                  <a:cubicBezTo>
                    <a:pt x="7313" y="2947"/>
                    <a:pt x="7210" y="3089"/>
                    <a:pt x="7244" y="3264"/>
                  </a:cubicBezTo>
                  <a:cubicBezTo>
                    <a:pt x="7278" y="3440"/>
                    <a:pt x="7438" y="3584"/>
                    <a:pt x="7600" y="3584"/>
                  </a:cubicBezTo>
                  <a:cubicBezTo>
                    <a:pt x="7763" y="3584"/>
                    <a:pt x="7865" y="3440"/>
                    <a:pt x="7829" y="3264"/>
                  </a:cubicBezTo>
                  <a:cubicBezTo>
                    <a:pt x="7794" y="3089"/>
                    <a:pt x="7635" y="2947"/>
                    <a:pt x="7474" y="2947"/>
                  </a:cubicBezTo>
                  <a:close/>
                  <a:moveTo>
                    <a:pt x="8187" y="2947"/>
                  </a:moveTo>
                  <a:cubicBezTo>
                    <a:pt x="8026" y="2947"/>
                    <a:pt x="7924" y="3089"/>
                    <a:pt x="7960" y="3264"/>
                  </a:cubicBezTo>
                  <a:cubicBezTo>
                    <a:pt x="7996" y="3440"/>
                    <a:pt x="8157" y="3584"/>
                    <a:pt x="8320" y="3584"/>
                  </a:cubicBezTo>
                  <a:cubicBezTo>
                    <a:pt x="8482" y="3584"/>
                    <a:pt x="8583" y="3440"/>
                    <a:pt x="8546" y="3264"/>
                  </a:cubicBezTo>
                  <a:cubicBezTo>
                    <a:pt x="8508" y="3089"/>
                    <a:pt x="8348" y="2947"/>
                    <a:pt x="8187" y="2947"/>
                  </a:cubicBezTo>
                  <a:close/>
                  <a:moveTo>
                    <a:pt x="8899" y="2947"/>
                  </a:moveTo>
                  <a:cubicBezTo>
                    <a:pt x="8738" y="2947"/>
                    <a:pt x="8638" y="3089"/>
                    <a:pt x="8676" y="3264"/>
                  </a:cubicBezTo>
                  <a:cubicBezTo>
                    <a:pt x="8714" y="3440"/>
                    <a:pt x="8877" y="3584"/>
                    <a:pt x="9039" y="3584"/>
                  </a:cubicBezTo>
                  <a:cubicBezTo>
                    <a:pt x="9202" y="3584"/>
                    <a:pt x="9302" y="3440"/>
                    <a:pt x="9262" y="3264"/>
                  </a:cubicBezTo>
                  <a:cubicBezTo>
                    <a:pt x="9223" y="3089"/>
                    <a:pt x="9060" y="2947"/>
                    <a:pt x="8899" y="2947"/>
                  </a:cubicBezTo>
                  <a:close/>
                  <a:moveTo>
                    <a:pt x="9612" y="2947"/>
                  </a:moveTo>
                  <a:cubicBezTo>
                    <a:pt x="9451" y="2947"/>
                    <a:pt x="9353" y="3089"/>
                    <a:pt x="9392" y="3264"/>
                  </a:cubicBezTo>
                  <a:cubicBezTo>
                    <a:pt x="9432" y="3440"/>
                    <a:pt x="9597" y="3584"/>
                    <a:pt x="9759" y="3584"/>
                  </a:cubicBezTo>
                  <a:cubicBezTo>
                    <a:pt x="9922" y="3584"/>
                    <a:pt x="10019" y="3440"/>
                    <a:pt x="9978" y="3264"/>
                  </a:cubicBezTo>
                  <a:cubicBezTo>
                    <a:pt x="9936" y="3089"/>
                    <a:pt x="9773" y="2947"/>
                    <a:pt x="9612" y="2947"/>
                  </a:cubicBezTo>
                  <a:close/>
                  <a:moveTo>
                    <a:pt x="10325" y="2947"/>
                  </a:moveTo>
                  <a:cubicBezTo>
                    <a:pt x="10164" y="2947"/>
                    <a:pt x="10067" y="3089"/>
                    <a:pt x="10109" y="3264"/>
                  </a:cubicBezTo>
                  <a:cubicBezTo>
                    <a:pt x="10151" y="3440"/>
                    <a:pt x="10316" y="3584"/>
                    <a:pt x="10479" y="3584"/>
                  </a:cubicBezTo>
                  <a:cubicBezTo>
                    <a:pt x="10642" y="3584"/>
                    <a:pt x="10738" y="3440"/>
                    <a:pt x="10694" y="3264"/>
                  </a:cubicBezTo>
                  <a:cubicBezTo>
                    <a:pt x="10651" y="3089"/>
                    <a:pt x="10486" y="2947"/>
                    <a:pt x="10325" y="2947"/>
                  </a:cubicBezTo>
                  <a:close/>
                  <a:moveTo>
                    <a:pt x="11038" y="2947"/>
                  </a:moveTo>
                  <a:cubicBezTo>
                    <a:pt x="10876" y="2947"/>
                    <a:pt x="10782" y="3089"/>
                    <a:pt x="10825" y="3264"/>
                  </a:cubicBezTo>
                  <a:cubicBezTo>
                    <a:pt x="10869" y="3440"/>
                    <a:pt x="11036" y="3584"/>
                    <a:pt x="11199" y="3584"/>
                  </a:cubicBezTo>
                  <a:cubicBezTo>
                    <a:pt x="11362" y="3584"/>
                    <a:pt x="11456" y="3440"/>
                    <a:pt x="11411" y="3264"/>
                  </a:cubicBezTo>
                  <a:cubicBezTo>
                    <a:pt x="11366" y="3089"/>
                    <a:pt x="11199" y="2947"/>
                    <a:pt x="11038" y="2947"/>
                  </a:cubicBezTo>
                  <a:close/>
                  <a:moveTo>
                    <a:pt x="11751" y="2947"/>
                  </a:moveTo>
                  <a:cubicBezTo>
                    <a:pt x="11590" y="2947"/>
                    <a:pt x="11496" y="3089"/>
                    <a:pt x="11541" y="3264"/>
                  </a:cubicBezTo>
                  <a:cubicBezTo>
                    <a:pt x="11587" y="3440"/>
                    <a:pt x="11756" y="3584"/>
                    <a:pt x="11919" y="3584"/>
                  </a:cubicBezTo>
                  <a:cubicBezTo>
                    <a:pt x="12081" y="3584"/>
                    <a:pt x="12175" y="3440"/>
                    <a:pt x="12128" y="3264"/>
                  </a:cubicBezTo>
                  <a:cubicBezTo>
                    <a:pt x="12081" y="3089"/>
                    <a:pt x="11912" y="2947"/>
                    <a:pt x="11751" y="2947"/>
                  </a:cubicBezTo>
                  <a:close/>
                  <a:moveTo>
                    <a:pt x="12475" y="2947"/>
                  </a:moveTo>
                  <a:cubicBezTo>
                    <a:pt x="12314" y="2947"/>
                    <a:pt x="12222" y="3089"/>
                    <a:pt x="12270" y="3264"/>
                  </a:cubicBezTo>
                  <a:cubicBezTo>
                    <a:pt x="12317" y="3440"/>
                    <a:pt x="12488" y="3584"/>
                    <a:pt x="12651" y="3584"/>
                  </a:cubicBezTo>
                  <a:cubicBezTo>
                    <a:pt x="12813" y="3584"/>
                    <a:pt x="12905" y="3440"/>
                    <a:pt x="12856" y="3264"/>
                  </a:cubicBezTo>
                  <a:cubicBezTo>
                    <a:pt x="12807" y="3089"/>
                    <a:pt x="12636" y="2947"/>
                    <a:pt x="12475" y="2947"/>
                  </a:cubicBezTo>
                  <a:close/>
                  <a:moveTo>
                    <a:pt x="13188" y="2947"/>
                  </a:moveTo>
                  <a:cubicBezTo>
                    <a:pt x="13027" y="2947"/>
                    <a:pt x="12937" y="3089"/>
                    <a:pt x="12986" y="3264"/>
                  </a:cubicBezTo>
                  <a:cubicBezTo>
                    <a:pt x="13036" y="3440"/>
                    <a:pt x="13208" y="3584"/>
                    <a:pt x="13371" y="3584"/>
                  </a:cubicBezTo>
                  <a:cubicBezTo>
                    <a:pt x="13534" y="3584"/>
                    <a:pt x="13623" y="3440"/>
                    <a:pt x="13572" y="3264"/>
                  </a:cubicBezTo>
                  <a:cubicBezTo>
                    <a:pt x="13521" y="3089"/>
                    <a:pt x="13350" y="2947"/>
                    <a:pt x="13188" y="2947"/>
                  </a:cubicBezTo>
                  <a:close/>
                  <a:moveTo>
                    <a:pt x="13901" y="2947"/>
                  </a:moveTo>
                  <a:cubicBezTo>
                    <a:pt x="13740" y="2947"/>
                    <a:pt x="13652" y="3089"/>
                    <a:pt x="13703" y="3264"/>
                  </a:cubicBezTo>
                  <a:cubicBezTo>
                    <a:pt x="13755" y="3440"/>
                    <a:pt x="13928" y="3584"/>
                    <a:pt x="14091" y="3584"/>
                  </a:cubicBezTo>
                  <a:cubicBezTo>
                    <a:pt x="14254" y="3584"/>
                    <a:pt x="14342" y="3440"/>
                    <a:pt x="14288" y="3264"/>
                  </a:cubicBezTo>
                  <a:cubicBezTo>
                    <a:pt x="14235" y="3089"/>
                    <a:pt x="14063" y="2947"/>
                    <a:pt x="13901" y="2947"/>
                  </a:cubicBezTo>
                  <a:close/>
                  <a:moveTo>
                    <a:pt x="14615" y="2947"/>
                  </a:moveTo>
                  <a:cubicBezTo>
                    <a:pt x="14454" y="2947"/>
                    <a:pt x="14366" y="3089"/>
                    <a:pt x="14420" y="3264"/>
                  </a:cubicBezTo>
                  <a:cubicBezTo>
                    <a:pt x="14473" y="3440"/>
                    <a:pt x="14648" y="3584"/>
                    <a:pt x="14811" y="3584"/>
                  </a:cubicBezTo>
                  <a:cubicBezTo>
                    <a:pt x="14974" y="3584"/>
                    <a:pt x="15061" y="3440"/>
                    <a:pt x="15006" y="3264"/>
                  </a:cubicBezTo>
                  <a:cubicBezTo>
                    <a:pt x="14951" y="3089"/>
                    <a:pt x="14776" y="2947"/>
                    <a:pt x="14615" y="2947"/>
                  </a:cubicBezTo>
                  <a:close/>
                  <a:moveTo>
                    <a:pt x="15328" y="2947"/>
                  </a:moveTo>
                  <a:cubicBezTo>
                    <a:pt x="15167" y="2947"/>
                    <a:pt x="15081" y="3089"/>
                    <a:pt x="15136" y="3264"/>
                  </a:cubicBezTo>
                  <a:cubicBezTo>
                    <a:pt x="15192" y="3440"/>
                    <a:pt x="15368" y="3584"/>
                    <a:pt x="15531" y="3584"/>
                  </a:cubicBezTo>
                  <a:cubicBezTo>
                    <a:pt x="15694" y="3584"/>
                    <a:pt x="15779" y="3440"/>
                    <a:pt x="15722" y="3264"/>
                  </a:cubicBezTo>
                  <a:cubicBezTo>
                    <a:pt x="15665" y="3089"/>
                    <a:pt x="15489" y="2947"/>
                    <a:pt x="15328" y="2947"/>
                  </a:cubicBezTo>
                  <a:close/>
                  <a:moveTo>
                    <a:pt x="16041" y="2947"/>
                  </a:moveTo>
                  <a:cubicBezTo>
                    <a:pt x="15880" y="2947"/>
                    <a:pt x="15795" y="3089"/>
                    <a:pt x="15853" y="3264"/>
                  </a:cubicBezTo>
                  <a:cubicBezTo>
                    <a:pt x="15910" y="3440"/>
                    <a:pt x="16089" y="3584"/>
                    <a:pt x="16252" y="3584"/>
                  </a:cubicBezTo>
                  <a:cubicBezTo>
                    <a:pt x="16414" y="3584"/>
                    <a:pt x="16498" y="3440"/>
                    <a:pt x="16439" y="3264"/>
                  </a:cubicBezTo>
                  <a:cubicBezTo>
                    <a:pt x="16380" y="3089"/>
                    <a:pt x="16202" y="2947"/>
                    <a:pt x="16041" y="2947"/>
                  </a:cubicBezTo>
                  <a:close/>
                  <a:moveTo>
                    <a:pt x="16754" y="2947"/>
                  </a:moveTo>
                  <a:cubicBezTo>
                    <a:pt x="16593" y="2947"/>
                    <a:pt x="16510" y="3089"/>
                    <a:pt x="16569" y="3264"/>
                  </a:cubicBezTo>
                  <a:cubicBezTo>
                    <a:pt x="16629" y="3440"/>
                    <a:pt x="16809" y="3584"/>
                    <a:pt x="16971" y="3584"/>
                  </a:cubicBezTo>
                  <a:cubicBezTo>
                    <a:pt x="17134" y="3584"/>
                    <a:pt x="17216" y="3440"/>
                    <a:pt x="17155" y="3264"/>
                  </a:cubicBezTo>
                  <a:cubicBezTo>
                    <a:pt x="17094" y="3089"/>
                    <a:pt x="16915" y="2947"/>
                    <a:pt x="16754" y="2947"/>
                  </a:cubicBezTo>
                  <a:close/>
                  <a:moveTo>
                    <a:pt x="17467" y="2947"/>
                  </a:moveTo>
                  <a:cubicBezTo>
                    <a:pt x="17307" y="2947"/>
                    <a:pt x="17225" y="3089"/>
                    <a:pt x="17286" y="3264"/>
                  </a:cubicBezTo>
                  <a:cubicBezTo>
                    <a:pt x="17347" y="3440"/>
                    <a:pt x="17529" y="3584"/>
                    <a:pt x="17692" y="3584"/>
                  </a:cubicBezTo>
                  <a:cubicBezTo>
                    <a:pt x="17854" y="3584"/>
                    <a:pt x="17935" y="3440"/>
                    <a:pt x="17872" y="3264"/>
                  </a:cubicBezTo>
                  <a:cubicBezTo>
                    <a:pt x="17809" y="3089"/>
                    <a:pt x="17628" y="2947"/>
                    <a:pt x="17467" y="2947"/>
                  </a:cubicBezTo>
                  <a:close/>
                  <a:moveTo>
                    <a:pt x="18180" y="2947"/>
                  </a:moveTo>
                  <a:cubicBezTo>
                    <a:pt x="18020" y="2947"/>
                    <a:pt x="17940" y="3089"/>
                    <a:pt x="18003" y="3264"/>
                  </a:cubicBezTo>
                  <a:cubicBezTo>
                    <a:pt x="18066" y="3440"/>
                    <a:pt x="18250" y="3584"/>
                    <a:pt x="18412" y="3584"/>
                  </a:cubicBezTo>
                  <a:cubicBezTo>
                    <a:pt x="18575" y="3584"/>
                    <a:pt x="18654" y="3440"/>
                    <a:pt x="18589" y="3264"/>
                  </a:cubicBezTo>
                  <a:cubicBezTo>
                    <a:pt x="18524" y="3089"/>
                    <a:pt x="18341" y="2947"/>
                    <a:pt x="18180" y="2947"/>
                  </a:cubicBezTo>
                  <a:close/>
                  <a:moveTo>
                    <a:pt x="18894" y="2947"/>
                  </a:moveTo>
                  <a:cubicBezTo>
                    <a:pt x="18733" y="2947"/>
                    <a:pt x="18655" y="3089"/>
                    <a:pt x="18719" y="3264"/>
                  </a:cubicBezTo>
                  <a:cubicBezTo>
                    <a:pt x="18785" y="3440"/>
                    <a:pt x="18970" y="3584"/>
                    <a:pt x="19132" y="3584"/>
                  </a:cubicBezTo>
                  <a:cubicBezTo>
                    <a:pt x="19295" y="3584"/>
                    <a:pt x="19372" y="3440"/>
                    <a:pt x="19306" y="3264"/>
                  </a:cubicBezTo>
                  <a:cubicBezTo>
                    <a:pt x="19239" y="3089"/>
                    <a:pt x="19055" y="2947"/>
                    <a:pt x="18894" y="2947"/>
                  </a:cubicBezTo>
                  <a:close/>
                  <a:moveTo>
                    <a:pt x="19619" y="2947"/>
                  </a:moveTo>
                  <a:cubicBezTo>
                    <a:pt x="19458" y="2947"/>
                    <a:pt x="19381" y="3089"/>
                    <a:pt x="19448" y="3264"/>
                  </a:cubicBezTo>
                  <a:cubicBezTo>
                    <a:pt x="19515" y="3440"/>
                    <a:pt x="19702" y="3584"/>
                    <a:pt x="19864" y="3584"/>
                  </a:cubicBezTo>
                  <a:cubicBezTo>
                    <a:pt x="20027" y="3584"/>
                    <a:pt x="20103" y="3440"/>
                    <a:pt x="20034" y="3264"/>
                  </a:cubicBezTo>
                  <a:cubicBezTo>
                    <a:pt x="19965" y="3089"/>
                    <a:pt x="19779" y="2947"/>
                    <a:pt x="19619" y="2947"/>
                  </a:cubicBezTo>
                  <a:close/>
                  <a:moveTo>
                    <a:pt x="3283" y="3715"/>
                  </a:moveTo>
                  <a:cubicBezTo>
                    <a:pt x="3120" y="3715"/>
                    <a:pt x="3006" y="3860"/>
                    <a:pt x="3029" y="4039"/>
                  </a:cubicBezTo>
                  <a:cubicBezTo>
                    <a:pt x="3052" y="4220"/>
                    <a:pt x="3205" y="4367"/>
                    <a:pt x="3369" y="4367"/>
                  </a:cubicBezTo>
                  <a:cubicBezTo>
                    <a:pt x="3534" y="4367"/>
                    <a:pt x="3647" y="4220"/>
                    <a:pt x="3623" y="4039"/>
                  </a:cubicBezTo>
                  <a:cubicBezTo>
                    <a:pt x="3598" y="3860"/>
                    <a:pt x="3446" y="3715"/>
                    <a:pt x="3283" y="3715"/>
                  </a:cubicBezTo>
                  <a:close/>
                  <a:moveTo>
                    <a:pt x="4007" y="3715"/>
                  </a:moveTo>
                  <a:cubicBezTo>
                    <a:pt x="3844" y="3715"/>
                    <a:pt x="3732" y="3860"/>
                    <a:pt x="3757" y="4039"/>
                  </a:cubicBezTo>
                  <a:cubicBezTo>
                    <a:pt x="3782" y="4220"/>
                    <a:pt x="3935" y="4367"/>
                    <a:pt x="4100" y="4367"/>
                  </a:cubicBezTo>
                  <a:cubicBezTo>
                    <a:pt x="4265" y="4367"/>
                    <a:pt x="4376" y="4220"/>
                    <a:pt x="4350" y="4039"/>
                  </a:cubicBezTo>
                  <a:cubicBezTo>
                    <a:pt x="4323" y="3860"/>
                    <a:pt x="4170" y="3715"/>
                    <a:pt x="4007" y="3715"/>
                  </a:cubicBezTo>
                  <a:close/>
                  <a:moveTo>
                    <a:pt x="4731" y="3715"/>
                  </a:moveTo>
                  <a:cubicBezTo>
                    <a:pt x="4568" y="3715"/>
                    <a:pt x="4458" y="3860"/>
                    <a:pt x="4485" y="4039"/>
                  </a:cubicBezTo>
                  <a:cubicBezTo>
                    <a:pt x="4512" y="4220"/>
                    <a:pt x="4667" y="4367"/>
                    <a:pt x="4832" y="4367"/>
                  </a:cubicBezTo>
                  <a:cubicBezTo>
                    <a:pt x="4996" y="4367"/>
                    <a:pt x="5106" y="4220"/>
                    <a:pt x="5078" y="4039"/>
                  </a:cubicBezTo>
                  <a:cubicBezTo>
                    <a:pt x="5049" y="3860"/>
                    <a:pt x="4894" y="3715"/>
                    <a:pt x="4731" y="3715"/>
                  </a:cubicBezTo>
                  <a:close/>
                  <a:moveTo>
                    <a:pt x="5456" y="3715"/>
                  </a:moveTo>
                  <a:cubicBezTo>
                    <a:pt x="5292" y="3715"/>
                    <a:pt x="5184" y="3860"/>
                    <a:pt x="5213" y="4039"/>
                  </a:cubicBezTo>
                  <a:cubicBezTo>
                    <a:pt x="5242" y="4220"/>
                    <a:pt x="5399" y="4367"/>
                    <a:pt x="5564" y="4367"/>
                  </a:cubicBezTo>
                  <a:cubicBezTo>
                    <a:pt x="5728" y="4367"/>
                    <a:pt x="5836" y="4220"/>
                    <a:pt x="5806" y="4039"/>
                  </a:cubicBezTo>
                  <a:cubicBezTo>
                    <a:pt x="5775" y="3860"/>
                    <a:pt x="5619" y="3715"/>
                    <a:pt x="5456" y="3715"/>
                  </a:cubicBezTo>
                  <a:close/>
                  <a:moveTo>
                    <a:pt x="6180" y="3715"/>
                  </a:moveTo>
                  <a:cubicBezTo>
                    <a:pt x="6017" y="3715"/>
                    <a:pt x="5910" y="3860"/>
                    <a:pt x="5940" y="4039"/>
                  </a:cubicBezTo>
                  <a:cubicBezTo>
                    <a:pt x="5971" y="4220"/>
                    <a:pt x="6130" y="4367"/>
                    <a:pt x="6295" y="4367"/>
                  </a:cubicBezTo>
                  <a:cubicBezTo>
                    <a:pt x="6459" y="4367"/>
                    <a:pt x="6566" y="4220"/>
                    <a:pt x="6533" y="4039"/>
                  </a:cubicBezTo>
                  <a:cubicBezTo>
                    <a:pt x="6501" y="3860"/>
                    <a:pt x="6343" y="3715"/>
                    <a:pt x="6180" y="3715"/>
                  </a:cubicBezTo>
                  <a:close/>
                  <a:moveTo>
                    <a:pt x="6904" y="3715"/>
                  </a:moveTo>
                  <a:cubicBezTo>
                    <a:pt x="6742" y="3715"/>
                    <a:pt x="6635" y="3860"/>
                    <a:pt x="6668" y="4039"/>
                  </a:cubicBezTo>
                  <a:cubicBezTo>
                    <a:pt x="6701" y="4220"/>
                    <a:pt x="6862" y="4367"/>
                    <a:pt x="7026" y="4367"/>
                  </a:cubicBezTo>
                  <a:cubicBezTo>
                    <a:pt x="7191" y="4367"/>
                    <a:pt x="7296" y="4220"/>
                    <a:pt x="7262" y="4039"/>
                  </a:cubicBezTo>
                  <a:cubicBezTo>
                    <a:pt x="7227" y="3860"/>
                    <a:pt x="7068" y="3715"/>
                    <a:pt x="6904" y="3715"/>
                  </a:cubicBezTo>
                  <a:close/>
                  <a:moveTo>
                    <a:pt x="7629" y="3715"/>
                  </a:moveTo>
                  <a:cubicBezTo>
                    <a:pt x="7466" y="3715"/>
                    <a:pt x="7362" y="3860"/>
                    <a:pt x="7396" y="4039"/>
                  </a:cubicBezTo>
                  <a:cubicBezTo>
                    <a:pt x="7431" y="4220"/>
                    <a:pt x="7593" y="4367"/>
                    <a:pt x="7758" y="4367"/>
                  </a:cubicBezTo>
                  <a:cubicBezTo>
                    <a:pt x="7922" y="4367"/>
                    <a:pt x="8026" y="4220"/>
                    <a:pt x="7989" y="4039"/>
                  </a:cubicBezTo>
                  <a:cubicBezTo>
                    <a:pt x="7953" y="3860"/>
                    <a:pt x="7792" y="3715"/>
                    <a:pt x="7629" y="3715"/>
                  </a:cubicBezTo>
                  <a:close/>
                  <a:moveTo>
                    <a:pt x="8341" y="3715"/>
                  </a:moveTo>
                  <a:cubicBezTo>
                    <a:pt x="8179" y="3715"/>
                    <a:pt x="8076" y="3860"/>
                    <a:pt x="8112" y="4039"/>
                  </a:cubicBezTo>
                  <a:cubicBezTo>
                    <a:pt x="8149" y="4220"/>
                    <a:pt x="8314" y="4367"/>
                    <a:pt x="8478" y="4367"/>
                  </a:cubicBezTo>
                  <a:cubicBezTo>
                    <a:pt x="8643" y="4367"/>
                    <a:pt x="8744" y="4220"/>
                    <a:pt x="8706" y="4039"/>
                  </a:cubicBezTo>
                  <a:cubicBezTo>
                    <a:pt x="8667" y="3860"/>
                    <a:pt x="8504" y="3715"/>
                    <a:pt x="8341" y="3715"/>
                  </a:cubicBezTo>
                  <a:close/>
                  <a:moveTo>
                    <a:pt x="9065" y="3715"/>
                  </a:moveTo>
                  <a:cubicBezTo>
                    <a:pt x="8903" y="3715"/>
                    <a:pt x="8802" y="3860"/>
                    <a:pt x="8841" y="4039"/>
                  </a:cubicBezTo>
                  <a:cubicBezTo>
                    <a:pt x="8880" y="4220"/>
                    <a:pt x="9045" y="4367"/>
                    <a:pt x="9209" y="4367"/>
                  </a:cubicBezTo>
                  <a:cubicBezTo>
                    <a:pt x="9374" y="4367"/>
                    <a:pt x="9474" y="4220"/>
                    <a:pt x="9433" y="4039"/>
                  </a:cubicBezTo>
                  <a:cubicBezTo>
                    <a:pt x="9393" y="3860"/>
                    <a:pt x="9229" y="3715"/>
                    <a:pt x="9065" y="3715"/>
                  </a:cubicBezTo>
                  <a:close/>
                  <a:moveTo>
                    <a:pt x="9790" y="3715"/>
                  </a:moveTo>
                  <a:cubicBezTo>
                    <a:pt x="9627" y="3715"/>
                    <a:pt x="9528" y="3860"/>
                    <a:pt x="9569" y="4039"/>
                  </a:cubicBezTo>
                  <a:cubicBezTo>
                    <a:pt x="9610" y="4220"/>
                    <a:pt x="9776" y="4367"/>
                    <a:pt x="9941" y="4367"/>
                  </a:cubicBezTo>
                  <a:cubicBezTo>
                    <a:pt x="10106" y="4367"/>
                    <a:pt x="10204" y="4220"/>
                    <a:pt x="10161" y="4039"/>
                  </a:cubicBezTo>
                  <a:cubicBezTo>
                    <a:pt x="10119" y="3860"/>
                    <a:pt x="9953" y="3715"/>
                    <a:pt x="9790" y="3715"/>
                  </a:cubicBezTo>
                  <a:close/>
                  <a:moveTo>
                    <a:pt x="10515" y="3715"/>
                  </a:moveTo>
                  <a:cubicBezTo>
                    <a:pt x="10352" y="3715"/>
                    <a:pt x="10254" y="3860"/>
                    <a:pt x="10297" y="4039"/>
                  </a:cubicBezTo>
                  <a:cubicBezTo>
                    <a:pt x="10339" y="4220"/>
                    <a:pt x="10508" y="4367"/>
                    <a:pt x="10673" y="4367"/>
                  </a:cubicBezTo>
                  <a:cubicBezTo>
                    <a:pt x="10837" y="4367"/>
                    <a:pt x="10934" y="4220"/>
                    <a:pt x="10890" y="4039"/>
                  </a:cubicBezTo>
                  <a:cubicBezTo>
                    <a:pt x="10845" y="3860"/>
                    <a:pt x="10678" y="3715"/>
                    <a:pt x="10515" y="3715"/>
                  </a:cubicBezTo>
                  <a:close/>
                  <a:moveTo>
                    <a:pt x="11239" y="3715"/>
                  </a:moveTo>
                  <a:cubicBezTo>
                    <a:pt x="11076" y="3715"/>
                    <a:pt x="10980" y="3860"/>
                    <a:pt x="11025" y="4039"/>
                  </a:cubicBezTo>
                  <a:cubicBezTo>
                    <a:pt x="11070" y="4220"/>
                    <a:pt x="11240" y="4367"/>
                    <a:pt x="11405" y="4367"/>
                  </a:cubicBezTo>
                  <a:cubicBezTo>
                    <a:pt x="11569" y="4367"/>
                    <a:pt x="11665" y="4220"/>
                    <a:pt x="11618" y="4039"/>
                  </a:cubicBezTo>
                  <a:cubicBezTo>
                    <a:pt x="11572" y="3860"/>
                    <a:pt x="11402" y="3715"/>
                    <a:pt x="11239" y="3715"/>
                  </a:cubicBezTo>
                  <a:close/>
                  <a:moveTo>
                    <a:pt x="11964" y="3715"/>
                  </a:moveTo>
                  <a:cubicBezTo>
                    <a:pt x="11801" y="3715"/>
                    <a:pt x="11707" y="3860"/>
                    <a:pt x="11753" y="4039"/>
                  </a:cubicBezTo>
                  <a:cubicBezTo>
                    <a:pt x="11800" y="4220"/>
                    <a:pt x="11972" y="4367"/>
                    <a:pt x="12136" y="4367"/>
                  </a:cubicBezTo>
                  <a:cubicBezTo>
                    <a:pt x="12301" y="4367"/>
                    <a:pt x="12395" y="4220"/>
                    <a:pt x="12346" y="4039"/>
                  </a:cubicBezTo>
                  <a:cubicBezTo>
                    <a:pt x="12298" y="3860"/>
                    <a:pt x="12126" y="3715"/>
                    <a:pt x="11964" y="3715"/>
                  </a:cubicBezTo>
                  <a:close/>
                  <a:moveTo>
                    <a:pt x="12689" y="3715"/>
                  </a:moveTo>
                  <a:cubicBezTo>
                    <a:pt x="12526" y="3715"/>
                    <a:pt x="12433" y="3860"/>
                    <a:pt x="12481" y="4039"/>
                  </a:cubicBezTo>
                  <a:cubicBezTo>
                    <a:pt x="12530" y="4220"/>
                    <a:pt x="12703" y="4367"/>
                    <a:pt x="12868" y="4367"/>
                  </a:cubicBezTo>
                  <a:cubicBezTo>
                    <a:pt x="13033" y="4367"/>
                    <a:pt x="13125" y="4220"/>
                    <a:pt x="13074" y="4039"/>
                  </a:cubicBezTo>
                  <a:cubicBezTo>
                    <a:pt x="13024" y="3860"/>
                    <a:pt x="12852" y="3715"/>
                    <a:pt x="12689" y="3715"/>
                  </a:cubicBezTo>
                  <a:close/>
                  <a:moveTo>
                    <a:pt x="13413" y="3715"/>
                  </a:moveTo>
                  <a:cubicBezTo>
                    <a:pt x="13250" y="3715"/>
                    <a:pt x="13159" y="3860"/>
                    <a:pt x="13210" y="4039"/>
                  </a:cubicBezTo>
                  <a:cubicBezTo>
                    <a:pt x="13261" y="4220"/>
                    <a:pt x="13435" y="4367"/>
                    <a:pt x="13600" y="4367"/>
                  </a:cubicBezTo>
                  <a:cubicBezTo>
                    <a:pt x="13765" y="4367"/>
                    <a:pt x="13855" y="4220"/>
                    <a:pt x="13803" y="4039"/>
                  </a:cubicBezTo>
                  <a:cubicBezTo>
                    <a:pt x="13751" y="3860"/>
                    <a:pt x="13576" y="3715"/>
                    <a:pt x="13413" y="3715"/>
                  </a:cubicBezTo>
                  <a:close/>
                  <a:moveTo>
                    <a:pt x="14126" y="3715"/>
                  </a:moveTo>
                  <a:cubicBezTo>
                    <a:pt x="13963" y="3715"/>
                    <a:pt x="13874" y="3860"/>
                    <a:pt x="13926" y="4039"/>
                  </a:cubicBezTo>
                  <a:cubicBezTo>
                    <a:pt x="13979" y="4220"/>
                    <a:pt x="14155" y="4367"/>
                    <a:pt x="14320" y="4367"/>
                  </a:cubicBezTo>
                  <a:cubicBezTo>
                    <a:pt x="14485" y="4367"/>
                    <a:pt x="14574" y="4220"/>
                    <a:pt x="14519" y="4039"/>
                  </a:cubicBezTo>
                  <a:cubicBezTo>
                    <a:pt x="14465" y="3860"/>
                    <a:pt x="14289" y="3715"/>
                    <a:pt x="14126" y="3715"/>
                  </a:cubicBezTo>
                  <a:close/>
                  <a:moveTo>
                    <a:pt x="14851" y="3715"/>
                  </a:moveTo>
                  <a:cubicBezTo>
                    <a:pt x="14688" y="3715"/>
                    <a:pt x="14600" y="3860"/>
                    <a:pt x="14655" y="4039"/>
                  </a:cubicBezTo>
                  <a:cubicBezTo>
                    <a:pt x="14709" y="4220"/>
                    <a:pt x="14888" y="4367"/>
                    <a:pt x="15052" y="4367"/>
                  </a:cubicBezTo>
                  <a:cubicBezTo>
                    <a:pt x="15217" y="4367"/>
                    <a:pt x="15304" y="4220"/>
                    <a:pt x="15248" y="4039"/>
                  </a:cubicBezTo>
                  <a:cubicBezTo>
                    <a:pt x="15192" y="3860"/>
                    <a:pt x="15014" y="3715"/>
                    <a:pt x="14851" y="3715"/>
                  </a:cubicBezTo>
                  <a:close/>
                  <a:moveTo>
                    <a:pt x="17750" y="3715"/>
                  </a:moveTo>
                  <a:cubicBezTo>
                    <a:pt x="17588" y="3715"/>
                    <a:pt x="17506" y="3860"/>
                    <a:pt x="17568" y="4039"/>
                  </a:cubicBezTo>
                  <a:cubicBezTo>
                    <a:pt x="17631" y="4220"/>
                    <a:pt x="17816" y="4367"/>
                    <a:pt x="17980" y="4367"/>
                  </a:cubicBezTo>
                  <a:cubicBezTo>
                    <a:pt x="18145" y="4367"/>
                    <a:pt x="18226" y="4220"/>
                    <a:pt x="18162" y="4039"/>
                  </a:cubicBezTo>
                  <a:cubicBezTo>
                    <a:pt x="18097" y="3860"/>
                    <a:pt x="17913" y="3715"/>
                    <a:pt x="17750" y="3715"/>
                  </a:cubicBezTo>
                  <a:close/>
                  <a:moveTo>
                    <a:pt x="3392" y="4524"/>
                  </a:moveTo>
                  <a:cubicBezTo>
                    <a:pt x="3227" y="4524"/>
                    <a:pt x="3111" y="4672"/>
                    <a:pt x="3135" y="4856"/>
                  </a:cubicBezTo>
                  <a:cubicBezTo>
                    <a:pt x="3158" y="5041"/>
                    <a:pt x="3313" y="5192"/>
                    <a:pt x="3480" y="5192"/>
                  </a:cubicBezTo>
                  <a:cubicBezTo>
                    <a:pt x="3646" y="5192"/>
                    <a:pt x="3761" y="5041"/>
                    <a:pt x="3736" y="4856"/>
                  </a:cubicBezTo>
                  <a:cubicBezTo>
                    <a:pt x="3710" y="4672"/>
                    <a:pt x="3557" y="4524"/>
                    <a:pt x="3392" y="4524"/>
                  </a:cubicBezTo>
                  <a:close/>
                  <a:moveTo>
                    <a:pt x="4127" y="4524"/>
                  </a:moveTo>
                  <a:cubicBezTo>
                    <a:pt x="3962" y="4524"/>
                    <a:pt x="3849" y="4672"/>
                    <a:pt x="3874" y="4856"/>
                  </a:cubicBezTo>
                  <a:cubicBezTo>
                    <a:pt x="3900" y="5041"/>
                    <a:pt x="4055" y="5192"/>
                    <a:pt x="4222" y="5192"/>
                  </a:cubicBezTo>
                  <a:cubicBezTo>
                    <a:pt x="4389" y="5192"/>
                    <a:pt x="4502" y="5041"/>
                    <a:pt x="4475" y="4856"/>
                  </a:cubicBezTo>
                  <a:cubicBezTo>
                    <a:pt x="4448" y="4672"/>
                    <a:pt x="4292" y="4524"/>
                    <a:pt x="4127" y="4524"/>
                  </a:cubicBezTo>
                  <a:close/>
                  <a:moveTo>
                    <a:pt x="4851" y="4524"/>
                  </a:moveTo>
                  <a:cubicBezTo>
                    <a:pt x="4686" y="4524"/>
                    <a:pt x="4575" y="4672"/>
                    <a:pt x="4602" y="4856"/>
                  </a:cubicBezTo>
                  <a:cubicBezTo>
                    <a:pt x="4630" y="5041"/>
                    <a:pt x="4787" y="5192"/>
                    <a:pt x="4954" y="5192"/>
                  </a:cubicBezTo>
                  <a:cubicBezTo>
                    <a:pt x="5121" y="5192"/>
                    <a:pt x="5232" y="5041"/>
                    <a:pt x="5202" y="4856"/>
                  </a:cubicBezTo>
                  <a:cubicBezTo>
                    <a:pt x="5173" y="4672"/>
                    <a:pt x="5016" y="4524"/>
                    <a:pt x="4851" y="4524"/>
                  </a:cubicBezTo>
                  <a:close/>
                  <a:moveTo>
                    <a:pt x="5587" y="4524"/>
                  </a:moveTo>
                  <a:cubicBezTo>
                    <a:pt x="5422" y="4524"/>
                    <a:pt x="5312" y="4672"/>
                    <a:pt x="5342" y="4856"/>
                  </a:cubicBezTo>
                  <a:cubicBezTo>
                    <a:pt x="5371" y="5041"/>
                    <a:pt x="5530" y="5192"/>
                    <a:pt x="5697" y="5192"/>
                  </a:cubicBezTo>
                  <a:cubicBezTo>
                    <a:pt x="5864" y="5192"/>
                    <a:pt x="5973" y="5041"/>
                    <a:pt x="5942" y="4856"/>
                  </a:cubicBezTo>
                  <a:cubicBezTo>
                    <a:pt x="5911" y="4672"/>
                    <a:pt x="5752" y="4524"/>
                    <a:pt x="5587" y="4524"/>
                  </a:cubicBezTo>
                  <a:close/>
                  <a:moveTo>
                    <a:pt x="6323" y="4524"/>
                  </a:moveTo>
                  <a:cubicBezTo>
                    <a:pt x="6158" y="4524"/>
                    <a:pt x="6050" y="4672"/>
                    <a:pt x="6081" y="4856"/>
                  </a:cubicBezTo>
                  <a:cubicBezTo>
                    <a:pt x="6113" y="5041"/>
                    <a:pt x="6274" y="5192"/>
                    <a:pt x="6441" y="5192"/>
                  </a:cubicBezTo>
                  <a:cubicBezTo>
                    <a:pt x="6607" y="5192"/>
                    <a:pt x="6715" y="5041"/>
                    <a:pt x="6681" y="4856"/>
                  </a:cubicBezTo>
                  <a:cubicBezTo>
                    <a:pt x="6648" y="4672"/>
                    <a:pt x="6488" y="4524"/>
                    <a:pt x="6323" y="4524"/>
                  </a:cubicBezTo>
                  <a:close/>
                  <a:moveTo>
                    <a:pt x="7047" y="4524"/>
                  </a:moveTo>
                  <a:cubicBezTo>
                    <a:pt x="6883" y="4524"/>
                    <a:pt x="6776" y="4672"/>
                    <a:pt x="6809" y="4856"/>
                  </a:cubicBezTo>
                  <a:cubicBezTo>
                    <a:pt x="6843" y="5041"/>
                    <a:pt x="7006" y="5192"/>
                    <a:pt x="7172" y="5192"/>
                  </a:cubicBezTo>
                  <a:cubicBezTo>
                    <a:pt x="7339" y="5192"/>
                    <a:pt x="7446" y="5041"/>
                    <a:pt x="7410" y="4856"/>
                  </a:cubicBezTo>
                  <a:cubicBezTo>
                    <a:pt x="7375" y="4672"/>
                    <a:pt x="7212" y="4524"/>
                    <a:pt x="7047" y="4524"/>
                  </a:cubicBezTo>
                  <a:close/>
                  <a:moveTo>
                    <a:pt x="7784" y="4524"/>
                  </a:moveTo>
                  <a:cubicBezTo>
                    <a:pt x="7618" y="4524"/>
                    <a:pt x="7513" y="4672"/>
                    <a:pt x="7549" y="4856"/>
                  </a:cubicBezTo>
                  <a:cubicBezTo>
                    <a:pt x="7585" y="5041"/>
                    <a:pt x="7749" y="5192"/>
                    <a:pt x="7916" y="5192"/>
                  </a:cubicBezTo>
                  <a:cubicBezTo>
                    <a:pt x="8083" y="5192"/>
                    <a:pt x="8187" y="5041"/>
                    <a:pt x="8149" y="4856"/>
                  </a:cubicBezTo>
                  <a:cubicBezTo>
                    <a:pt x="8112" y="4672"/>
                    <a:pt x="7948" y="4524"/>
                    <a:pt x="7784" y="4524"/>
                  </a:cubicBezTo>
                  <a:close/>
                  <a:moveTo>
                    <a:pt x="8508" y="4524"/>
                  </a:moveTo>
                  <a:cubicBezTo>
                    <a:pt x="8343" y="4524"/>
                    <a:pt x="8239" y="4672"/>
                    <a:pt x="8277" y="4856"/>
                  </a:cubicBezTo>
                  <a:cubicBezTo>
                    <a:pt x="8315" y="5041"/>
                    <a:pt x="8481" y="5192"/>
                    <a:pt x="8648" y="5192"/>
                  </a:cubicBezTo>
                  <a:cubicBezTo>
                    <a:pt x="8814" y="5192"/>
                    <a:pt x="8917" y="5041"/>
                    <a:pt x="8877" y="4856"/>
                  </a:cubicBezTo>
                  <a:cubicBezTo>
                    <a:pt x="8838" y="4672"/>
                    <a:pt x="8673" y="4524"/>
                    <a:pt x="8508" y="4524"/>
                  </a:cubicBezTo>
                  <a:close/>
                  <a:moveTo>
                    <a:pt x="9244" y="4524"/>
                  </a:moveTo>
                  <a:cubicBezTo>
                    <a:pt x="9079" y="4524"/>
                    <a:pt x="8977" y="4672"/>
                    <a:pt x="9017" y="4856"/>
                  </a:cubicBezTo>
                  <a:cubicBezTo>
                    <a:pt x="9057" y="5041"/>
                    <a:pt x="9224" y="5192"/>
                    <a:pt x="9391" y="5192"/>
                  </a:cubicBezTo>
                  <a:cubicBezTo>
                    <a:pt x="9558" y="5192"/>
                    <a:pt x="9659" y="5041"/>
                    <a:pt x="9617" y="4856"/>
                  </a:cubicBezTo>
                  <a:cubicBezTo>
                    <a:pt x="9576" y="4672"/>
                    <a:pt x="9409" y="4524"/>
                    <a:pt x="9244" y="4524"/>
                  </a:cubicBezTo>
                  <a:close/>
                  <a:moveTo>
                    <a:pt x="9980" y="4524"/>
                  </a:moveTo>
                  <a:cubicBezTo>
                    <a:pt x="9815" y="4524"/>
                    <a:pt x="9715" y="4672"/>
                    <a:pt x="9757" y="4856"/>
                  </a:cubicBezTo>
                  <a:cubicBezTo>
                    <a:pt x="9799" y="5041"/>
                    <a:pt x="9968" y="5192"/>
                    <a:pt x="10134" y="5192"/>
                  </a:cubicBezTo>
                  <a:cubicBezTo>
                    <a:pt x="10301" y="5192"/>
                    <a:pt x="10400" y="5041"/>
                    <a:pt x="10356" y="4856"/>
                  </a:cubicBezTo>
                  <a:cubicBezTo>
                    <a:pt x="10313" y="4672"/>
                    <a:pt x="10145" y="4524"/>
                    <a:pt x="9980" y="4524"/>
                  </a:cubicBezTo>
                  <a:close/>
                  <a:moveTo>
                    <a:pt x="10704" y="4524"/>
                  </a:moveTo>
                  <a:cubicBezTo>
                    <a:pt x="10539" y="4524"/>
                    <a:pt x="10441" y="4672"/>
                    <a:pt x="10485" y="4856"/>
                  </a:cubicBezTo>
                  <a:cubicBezTo>
                    <a:pt x="10529" y="5041"/>
                    <a:pt x="10699" y="5192"/>
                    <a:pt x="10866" y="5192"/>
                  </a:cubicBezTo>
                  <a:cubicBezTo>
                    <a:pt x="11033" y="5192"/>
                    <a:pt x="11131" y="5041"/>
                    <a:pt x="11085" y="4856"/>
                  </a:cubicBezTo>
                  <a:cubicBezTo>
                    <a:pt x="11040" y="4672"/>
                    <a:pt x="10869" y="4524"/>
                    <a:pt x="10704" y="4524"/>
                  </a:cubicBezTo>
                  <a:close/>
                  <a:moveTo>
                    <a:pt x="11441" y="4524"/>
                  </a:moveTo>
                  <a:cubicBezTo>
                    <a:pt x="11275" y="4524"/>
                    <a:pt x="11179" y="4672"/>
                    <a:pt x="11225" y="4856"/>
                  </a:cubicBezTo>
                  <a:cubicBezTo>
                    <a:pt x="11271" y="5041"/>
                    <a:pt x="11443" y="5192"/>
                    <a:pt x="11610" y="5192"/>
                  </a:cubicBezTo>
                  <a:cubicBezTo>
                    <a:pt x="11776" y="5192"/>
                    <a:pt x="11873" y="5041"/>
                    <a:pt x="11825" y="4856"/>
                  </a:cubicBezTo>
                  <a:cubicBezTo>
                    <a:pt x="11778" y="4672"/>
                    <a:pt x="11605" y="4524"/>
                    <a:pt x="11441" y="4524"/>
                  </a:cubicBezTo>
                  <a:close/>
                  <a:moveTo>
                    <a:pt x="12177" y="4524"/>
                  </a:moveTo>
                  <a:cubicBezTo>
                    <a:pt x="12012" y="4524"/>
                    <a:pt x="11917" y="4672"/>
                    <a:pt x="11965" y="4856"/>
                  </a:cubicBezTo>
                  <a:cubicBezTo>
                    <a:pt x="12013" y="5041"/>
                    <a:pt x="12187" y="5192"/>
                    <a:pt x="12353" y="5192"/>
                  </a:cubicBezTo>
                  <a:cubicBezTo>
                    <a:pt x="12520" y="5192"/>
                    <a:pt x="12615" y="5041"/>
                    <a:pt x="12565" y="4856"/>
                  </a:cubicBezTo>
                  <a:cubicBezTo>
                    <a:pt x="12515" y="4672"/>
                    <a:pt x="12342" y="4524"/>
                    <a:pt x="12177" y="4524"/>
                  </a:cubicBezTo>
                  <a:close/>
                  <a:moveTo>
                    <a:pt x="12902" y="4524"/>
                  </a:moveTo>
                  <a:cubicBezTo>
                    <a:pt x="12737" y="4524"/>
                    <a:pt x="12643" y="4672"/>
                    <a:pt x="12693" y="4856"/>
                  </a:cubicBezTo>
                  <a:cubicBezTo>
                    <a:pt x="12743" y="5041"/>
                    <a:pt x="12919" y="5192"/>
                    <a:pt x="13086" y="5192"/>
                  </a:cubicBezTo>
                  <a:cubicBezTo>
                    <a:pt x="13252" y="5192"/>
                    <a:pt x="13345" y="5041"/>
                    <a:pt x="13294" y="4856"/>
                  </a:cubicBezTo>
                  <a:cubicBezTo>
                    <a:pt x="13242" y="4672"/>
                    <a:pt x="13067" y="4524"/>
                    <a:pt x="12902" y="4524"/>
                  </a:cubicBezTo>
                  <a:close/>
                  <a:moveTo>
                    <a:pt x="13638" y="4524"/>
                  </a:moveTo>
                  <a:cubicBezTo>
                    <a:pt x="13473" y="4524"/>
                    <a:pt x="13381" y="4672"/>
                    <a:pt x="13433" y="4856"/>
                  </a:cubicBezTo>
                  <a:cubicBezTo>
                    <a:pt x="13485" y="5041"/>
                    <a:pt x="13662" y="5192"/>
                    <a:pt x="13829" y="5192"/>
                  </a:cubicBezTo>
                  <a:cubicBezTo>
                    <a:pt x="13996" y="5192"/>
                    <a:pt x="14087" y="5041"/>
                    <a:pt x="14033" y="4856"/>
                  </a:cubicBezTo>
                  <a:cubicBezTo>
                    <a:pt x="13980" y="4672"/>
                    <a:pt x="13803" y="4524"/>
                    <a:pt x="13638" y="4524"/>
                  </a:cubicBezTo>
                  <a:close/>
                  <a:moveTo>
                    <a:pt x="14362" y="4524"/>
                  </a:moveTo>
                  <a:cubicBezTo>
                    <a:pt x="14197" y="4524"/>
                    <a:pt x="14108" y="4672"/>
                    <a:pt x="14162" y="4856"/>
                  </a:cubicBezTo>
                  <a:cubicBezTo>
                    <a:pt x="14216" y="5041"/>
                    <a:pt x="14394" y="5192"/>
                    <a:pt x="14561" y="5192"/>
                  </a:cubicBezTo>
                  <a:cubicBezTo>
                    <a:pt x="14728" y="5192"/>
                    <a:pt x="14817" y="5041"/>
                    <a:pt x="14761" y="4856"/>
                  </a:cubicBezTo>
                  <a:cubicBezTo>
                    <a:pt x="14706" y="4672"/>
                    <a:pt x="14528" y="4524"/>
                    <a:pt x="14362" y="4524"/>
                  </a:cubicBezTo>
                  <a:close/>
                  <a:moveTo>
                    <a:pt x="15099" y="4524"/>
                  </a:moveTo>
                  <a:cubicBezTo>
                    <a:pt x="14934" y="4524"/>
                    <a:pt x="14846" y="4672"/>
                    <a:pt x="14902" y="4856"/>
                  </a:cubicBezTo>
                  <a:cubicBezTo>
                    <a:pt x="14958" y="5041"/>
                    <a:pt x="15138" y="5192"/>
                    <a:pt x="15305" y="5192"/>
                  </a:cubicBezTo>
                  <a:cubicBezTo>
                    <a:pt x="15472" y="5192"/>
                    <a:pt x="15560" y="5041"/>
                    <a:pt x="15502" y="4856"/>
                  </a:cubicBezTo>
                  <a:cubicBezTo>
                    <a:pt x="15444" y="4672"/>
                    <a:pt x="15264" y="4524"/>
                    <a:pt x="15099" y="4524"/>
                  </a:cubicBezTo>
                  <a:close/>
                  <a:moveTo>
                    <a:pt x="17297" y="4524"/>
                  </a:moveTo>
                  <a:cubicBezTo>
                    <a:pt x="17132" y="4524"/>
                    <a:pt x="17048" y="4672"/>
                    <a:pt x="17110" y="4856"/>
                  </a:cubicBezTo>
                  <a:cubicBezTo>
                    <a:pt x="17173" y="5041"/>
                    <a:pt x="17358" y="5192"/>
                    <a:pt x="17525" y="5192"/>
                  </a:cubicBezTo>
                  <a:cubicBezTo>
                    <a:pt x="17692" y="5192"/>
                    <a:pt x="17774" y="5041"/>
                    <a:pt x="17710" y="4856"/>
                  </a:cubicBezTo>
                  <a:cubicBezTo>
                    <a:pt x="17647" y="4672"/>
                    <a:pt x="17462" y="4524"/>
                    <a:pt x="17297" y="4524"/>
                  </a:cubicBezTo>
                  <a:close/>
                  <a:moveTo>
                    <a:pt x="18022" y="4524"/>
                  </a:moveTo>
                  <a:cubicBezTo>
                    <a:pt x="17857" y="4524"/>
                    <a:pt x="17775" y="4672"/>
                    <a:pt x="17839" y="4856"/>
                  </a:cubicBezTo>
                  <a:cubicBezTo>
                    <a:pt x="17903" y="5041"/>
                    <a:pt x="18091" y="5192"/>
                    <a:pt x="18257" y="5192"/>
                  </a:cubicBezTo>
                  <a:cubicBezTo>
                    <a:pt x="18424" y="5192"/>
                    <a:pt x="18505" y="5041"/>
                    <a:pt x="18439" y="4856"/>
                  </a:cubicBezTo>
                  <a:cubicBezTo>
                    <a:pt x="18373" y="4672"/>
                    <a:pt x="18187" y="4524"/>
                    <a:pt x="18022" y="4524"/>
                  </a:cubicBezTo>
                  <a:close/>
                  <a:moveTo>
                    <a:pt x="3500" y="5334"/>
                  </a:moveTo>
                  <a:cubicBezTo>
                    <a:pt x="3333" y="5334"/>
                    <a:pt x="3217" y="5485"/>
                    <a:pt x="3241" y="5674"/>
                  </a:cubicBezTo>
                  <a:cubicBezTo>
                    <a:pt x="3265" y="5864"/>
                    <a:pt x="3422" y="6018"/>
                    <a:pt x="3590" y="6018"/>
                  </a:cubicBezTo>
                  <a:cubicBezTo>
                    <a:pt x="3759" y="6018"/>
                    <a:pt x="3875" y="5864"/>
                    <a:pt x="3849" y="5674"/>
                  </a:cubicBezTo>
                  <a:cubicBezTo>
                    <a:pt x="3823" y="5485"/>
                    <a:pt x="3667" y="5334"/>
                    <a:pt x="3500" y="5334"/>
                  </a:cubicBezTo>
                  <a:close/>
                  <a:moveTo>
                    <a:pt x="4235" y="5334"/>
                  </a:moveTo>
                  <a:cubicBezTo>
                    <a:pt x="4068" y="5334"/>
                    <a:pt x="3954" y="5485"/>
                    <a:pt x="3980" y="5674"/>
                  </a:cubicBezTo>
                  <a:cubicBezTo>
                    <a:pt x="4006" y="5864"/>
                    <a:pt x="4164" y="6018"/>
                    <a:pt x="4333" y="6018"/>
                  </a:cubicBezTo>
                  <a:cubicBezTo>
                    <a:pt x="4502" y="6018"/>
                    <a:pt x="4616" y="5864"/>
                    <a:pt x="4588" y="5674"/>
                  </a:cubicBezTo>
                  <a:cubicBezTo>
                    <a:pt x="4560" y="5485"/>
                    <a:pt x="4402" y="5334"/>
                    <a:pt x="4235" y="5334"/>
                  </a:cubicBezTo>
                  <a:close/>
                  <a:moveTo>
                    <a:pt x="4983" y="5334"/>
                  </a:moveTo>
                  <a:cubicBezTo>
                    <a:pt x="4815" y="5334"/>
                    <a:pt x="4703" y="5485"/>
                    <a:pt x="4731" y="5674"/>
                  </a:cubicBezTo>
                  <a:cubicBezTo>
                    <a:pt x="4760" y="5864"/>
                    <a:pt x="4919" y="6018"/>
                    <a:pt x="5088" y="6018"/>
                  </a:cubicBezTo>
                  <a:cubicBezTo>
                    <a:pt x="5257" y="6018"/>
                    <a:pt x="5369" y="5864"/>
                    <a:pt x="5339" y="5674"/>
                  </a:cubicBezTo>
                  <a:cubicBezTo>
                    <a:pt x="5309" y="5485"/>
                    <a:pt x="5150" y="5334"/>
                    <a:pt x="4983" y="5334"/>
                  </a:cubicBezTo>
                  <a:close/>
                  <a:moveTo>
                    <a:pt x="5719" y="5334"/>
                  </a:moveTo>
                  <a:cubicBezTo>
                    <a:pt x="5552" y="5334"/>
                    <a:pt x="5441" y="5485"/>
                    <a:pt x="5471" y="5674"/>
                  </a:cubicBezTo>
                  <a:cubicBezTo>
                    <a:pt x="5502" y="5864"/>
                    <a:pt x="5663" y="6018"/>
                    <a:pt x="5832" y="6018"/>
                  </a:cubicBezTo>
                  <a:cubicBezTo>
                    <a:pt x="6000" y="6018"/>
                    <a:pt x="6111" y="5864"/>
                    <a:pt x="6079" y="5674"/>
                  </a:cubicBezTo>
                  <a:cubicBezTo>
                    <a:pt x="6047" y="5485"/>
                    <a:pt x="5886" y="5334"/>
                    <a:pt x="5719" y="5334"/>
                  </a:cubicBezTo>
                  <a:close/>
                  <a:moveTo>
                    <a:pt x="6467" y="5334"/>
                  </a:moveTo>
                  <a:cubicBezTo>
                    <a:pt x="6299" y="5334"/>
                    <a:pt x="6190" y="5485"/>
                    <a:pt x="6223" y="5674"/>
                  </a:cubicBezTo>
                  <a:cubicBezTo>
                    <a:pt x="6255" y="5864"/>
                    <a:pt x="6418" y="6018"/>
                    <a:pt x="6587" y="6018"/>
                  </a:cubicBezTo>
                  <a:cubicBezTo>
                    <a:pt x="6755" y="6018"/>
                    <a:pt x="6865" y="5864"/>
                    <a:pt x="6830" y="5674"/>
                  </a:cubicBezTo>
                  <a:cubicBezTo>
                    <a:pt x="6796" y="5485"/>
                    <a:pt x="6633" y="5334"/>
                    <a:pt x="6467" y="5334"/>
                  </a:cubicBezTo>
                  <a:close/>
                  <a:moveTo>
                    <a:pt x="7202" y="5334"/>
                  </a:moveTo>
                  <a:cubicBezTo>
                    <a:pt x="7036" y="5334"/>
                    <a:pt x="6927" y="5485"/>
                    <a:pt x="6962" y="5674"/>
                  </a:cubicBezTo>
                  <a:cubicBezTo>
                    <a:pt x="6997" y="5864"/>
                    <a:pt x="7162" y="6018"/>
                    <a:pt x="7330" y="6018"/>
                  </a:cubicBezTo>
                  <a:cubicBezTo>
                    <a:pt x="7499" y="6018"/>
                    <a:pt x="7606" y="5864"/>
                    <a:pt x="7570" y="5674"/>
                  </a:cubicBezTo>
                  <a:cubicBezTo>
                    <a:pt x="7534" y="5485"/>
                    <a:pt x="7370" y="5334"/>
                    <a:pt x="7202" y="5334"/>
                  </a:cubicBezTo>
                  <a:close/>
                  <a:moveTo>
                    <a:pt x="7938" y="5334"/>
                  </a:moveTo>
                  <a:cubicBezTo>
                    <a:pt x="7771" y="5334"/>
                    <a:pt x="7665" y="5485"/>
                    <a:pt x="7702" y="5674"/>
                  </a:cubicBezTo>
                  <a:cubicBezTo>
                    <a:pt x="7738" y="5864"/>
                    <a:pt x="7905" y="6018"/>
                    <a:pt x="8074" y="6018"/>
                  </a:cubicBezTo>
                  <a:cubicBezTo>
                    <a:pt x="8243" y="6018"/>
                    <a:pt x="8348" y="5864"/>
                    <a:pt x="8309" y="5674"/>
                  </a:cubicBezTo>
                  <a:cubicBezTo>
                    <a:pt x="8271" y="5485"/>
                    <a:pt x="8105" y="5334"/>
                    <a:pt x="7938" y="5334"/>
                  </a:cubicBezTo>
                  <a:close/>
                  <a:moveTo>
                    <a:pt x="8686" y="5334"/>
                  </a:moveTo>
                  <a:cubicBezTo>
                    <a:pt x="8520" y="5334"/>
                    <a:pt x="8415" y="5485"/>
                    <a:pt x="8453" y="5674"/>
                  </a:cubicBezTo>
                  <a:cubicBezTo>
                    <a:pt x="8492" y="5864"/>
                    <a:pt x="8661" y="6018"/>
                    <a:pt x="8829" y="6018"/>
                  </a:cubicBezTo>
                  <a:cubicBezTo>
                    <a:pt x="8998" y="6018"/>
                    <a:pt x="9101" y="5864"/>
                    <a:pt x="9061" y="5674"/>
                  </a:cubicBezTo>
                  <a:cubicBezTo>
                    <a:pt x="9021" y="5485"/>
                    <a:pt x="8853" y="5334"/>
                    <a:pt x="8686" y="5334"/>
                  </a:cubicBezTo>
                  <a:close/>
                  <a:moveTo>
                    <a:pt x="9422" y="5334"/>
                  </a:moveTo>
                  <a:cubicBezTo>
                    <a:pt x="9255" y="5334"/>
                    <a:pt x="9152" y="5485"/>
                    <a:pt x="9193" y="5674"/>
                  </a:cubicBezTo>
                  <a:cubicBezTo>
                    <a:pt x="9234" y="5864"/>
                    <a:pt x="9404" y="6018"/>
                    <a:pt x="9573" y="6018"/>
                  </a:cubicBezTo>
                  <a:cubicBezTo>
                    <a:pt x="9742" y="6018"/>
                    <a:pt x="9843" y="5864"/>
                    <a:pt x="9801" y="5674"/>
                  </a:cubicBezTo>
                  <a:cubicBezTo>
                    <a:pt x="9758" y="5485"/>
                    <a:pt x="9589" y="5334"/>
                    <a:pt x="9422" y="5334"/>
                  </a:cubicBezTo>
                  <a:close/>
                  <a:moveTo>
                    <a:pt x="10169" y="5334"/>
                  </a:moveTo>
                  <a:cubicBezTo>
                    <a:pt x="10003" y="5334"/>
                    <a:pt x="9902" y="5485"/>
                    <a:pt x="9945" y="5674"/>
                  </a:cubicBezTo>
                  <a:cubicBezTo>
                    <a:pt x="9988" y="5864"/>
                    <a:pt x="10160" y="6018"/>
                    <a:pt x="10328" y="6018"/>
                  </a:cubicBezTo>
                  <a:cubicBezTo>
                    <a:pt x="10497" y="6018"/>
                    <a:pt x="10597" y="5864"/>
                    <a:pt x="10552" y="5674"/>
                  </a:cubicBezTo>
                  <a:cubicBezTo>
                    <a:pt x="10508" y="5485"/>
                    <a:pt x="10337" y="5334"/>
                    <a:pt x="10169" y="5334"/>
                  </a:cubicBezTo>
                  <a:close/>
                  <a:moveTo>
                    <a:pt x="10906" y="5334"/>
                  </a:moveTo>
                  <a:cubicBezTo>
                    <a:pt x="10739" y="5334"/>
                    <a:pt x="10640" y="5485"/>
                    <a:pt x="10684" y="5674"/>
                  </a:cubicBezTo>
                  <a:cubicBezTo>
                    <a:pt x="10730" y="5864"/>
                    <a:pt x="10903" y="6018"/>
                    <a:pt x="11072" y="6018"/>
                  </a:cubicBezTo>
                  <a:cubicBezTo>
                    <a:pt x="11241" y="6018"/>
                    <a:pt x="11339" y="5864"/>
                    <a:pt x="11292" y="5674"/>
                  </a:cubicBezTo>
                  <a:cubicBezTo>
                    <a:pt x="11246" y="5485"/>
                    <a:pt x="11073" y="5334"/>
                    <a:pt x="10906" y="5334"/>
                  </a:cubicBezTo>
                  <a:close/>
                  <a:moveTo>
                    <a:pt x="11642" y="5334"/>
                  </a:moveTo>
                  <a:cubicBezTo>
                    <a:pt x="11475" y="5334"/>
                    <a:pt x="11378" y="5485"/>
                    <a:pt x="11425" y="5674"/>
                  </a:cubicBezTo>
                  <a:cubicBezTo>
                    <a:pt x="11472" y="5864"/>
                    <a:pt x="11646" y="6018"/>
                    <a:pt x="11816" y="6018"/>
                  </a:cubicBezTo>
                  <a:cubicBezTo>
                    <a:pt x="11984" y="6018"/>
                    <a:pt x="12081" y="5864"/>
                    <a:pt x="12032" y="5674"/>
                  </a:cubicBezTo>
                  <a:cubicBezTo>
                    <a:pt x="11984" y="5485"/>
                    <a:pt x="11809" y="5334"/>
                    <a:pt x="11642" y="5334"/>
                  </a:cubicBezTo>
                  <a:close/>
                  <a:moveTo>
                    <a:pt x="12390" y="5334"/>
                  </a:moveTo>
                  <a:cubicBezTo>
                    <a:pt x="12223" y="5334"/>
                    <a:pt x="12127" y="5485"/>
                    <a:pt x="12176" y="5674"/>
                  </a:cubicBezTo>
                  <a:cubicBezTo>
                    <a:pt x="12225" y="5864"/>
                    <a:pt x="12402" y="6018"/>
                    <a:pt x="12571" y="6018"/>
                  </a:cubicBezTo>
                  <a:cubicBezTo>
                    <a:pt x="12739" y="6018"/>
                    <a:pt x="12835" y="5864"/>
                    <a:pt x="12784" y="5674"/>
                  </a:cubicBezTo>
                  <a:cubicBezTo>
                    <a:pt x="12733" y="5485"/>
                    <a:pt x="12557" y="5334"/>
                    <a:pt x="12390" y="5334"/>
                  </a:cubicBezTo>
                  <a:close/>
                  <a:moveTo>
                    <a:pt x="13126" y="5334"/>
                  </a:moveTo>
                  <a:cubicBezTo>
                    <a:pt x="12959" y="5334"/>
                    <a:pt x="12865" y="5485"/>
                    <a:pt x="12916" y="5674"/>
                  </a:cubicBezTo>
                  <a:cubicBezTo>
                    <a:pt x="12968" y="5864"/>
                    <a:pt x="13146" y="6018"/>
                    <a:pt x="13315" y="6018"/>
                  </a:cubicBezTo>
                  <a:cubicBezTo>
                    <a:pt x="13483" y="6018"/>
                    <a:pt x="13577" y="5864"/>
                    <a:pt x="13524" y="5674"/>
                  </a:cubicBezTo>
                  <a:cubicBezTo>
                    <a:pt x="13471" y="5485"/>
                    <a:pt x="13293" y="5334"/>
                    <a:pt x="13126" y="5334"/>
                  </a:cubicBezTo>
                  <a:close/>
                  <a:moveTo>
                    <a:pt x="13874" y="5334"/>
                  </a:moveTo>
                  <a:cubicBezTo>
                    <a:pt x="13707" y="5334"/>
                    <a:pt x="13615" y="5485"/>
                    <a:pt x="13668" y="5674"/>
                  </a:cubicBezTo>
                  <a:cubicBezTo>
                    <a:pt x="13721" y="5864"/>
                    <a:pt x="13902" y="6018"/>
                    <a:pt x="14070" y="6018"/>
                  </a:cubicBezTo>
                  <a:cubicBezTo>
                    <a:pt x="14239" y="6018"/>
                    <a:pt x="14331" y="5864"/>
                    <a:pt x="14276" y="5674"/>
                  </a:cubicBezTo>
                  <a:cubicBezTo>
                    <a:pt x="14221" y="5485"/>
                    <a:pt x="14042" y="5334"/>
                    <a:pt x="13874" y="5334"/>
                  </a:cubicBezTo>
                  <a:close/>
                  <a:moveTo>
                    <a:pt x="14611" y="5334"/>
                  </a:moveTo>
                  <a:cubicBezTo>
                    <a:pt x="14443" y="5334"/>
                    <a:pt x="14353" y="5485"/>
                    <a:pt x="14408" y="5674"/>
                  </a:cubicBezTo>
                  <a:cubicBezTo>
                    <a:pt x="14464" y="5864"/>
                    <a:pt x="14645" y="6018"/>
                    <a:pt x="14814" y="6018"/>
                  </a:cubicBezTo>
                  <a:cubicBezTo>
                    <a:pt x="14983" y="6018"/>
                    <a:pt x="15073" y="5864"/>
                    <a:pt x="15016" y="5674"/>
                  </a:cubicBezTo>
                  <a:cubicBezTo>
                    <a:pt x="14959" y="5485"/>
                    <a:pt x="14778" y="5334"/>
                    <a:pt x="14611" y="5334"/>
                  </a:cubicBezTo>
                  <a:close/>
                  <a:moveTo>
                    <a:pt x="15347" y="5334"/>
                  </a:moveTo>
                  <a:cubicBezTo>
                    <a:pt x="15180" y="5334"/>
                    <a:pt x="15091" y="5485"/>
                    <a:pt x="15148" y="5674"/>
                  </a:cubicBezTo>
                  <a:cubicBezTo>
                    <a:pt x="15206" y="5864"/>
                    <a:pt x="15390" y="6018"/>
                    <a:pt x="15558" y="6018"/>
                  </a:cubicBezTo>
                  <a:cubicBezTo>
                    <a:pt x="15728" y="6018"/>
                    <a:pt x="15816" y="5864"/>
                    <a:pt x="15756" y="5674"/>
                  </a:cubicBezTo>
                  <a:cubicBezTo>
                    <a:pt x="15697" y="5485"/>
                    <a:pt x="15515" y="5334"/>
                    <a:pt x="15347" y="5334"/>
                  </a:cubicBezTo>
                  <a:close/>
                  <a:moveTo>
                    <a:pt x="2860" y="6184"/>
                  </a:moveTo>
                  <a:cubicBezTo>
                    <a:pt x="2691" y="6184"/>
                    <a:pt x="2573" y="6340"/>
                    <a:pt x="2595" y="6533"/>
                  </a:cubicBezTo>
                  <a:cubicBezTo>
                    <a:pt x="2618" y="6728"/>
                    <a:pt x="2774" y="6886"/>
                    <a:pt x="2945" y="6886"/>
                  </a:cubicBezTo>
                  <a:cubicBezTo>
                    <a:pt x="3116" y="6886"/>
                    <a:pt x="3235" y="6728"/>
                    <a:pt x="3210" y="6533"/>
                  </a:cubicBezTo>
                  <a:cubicBezTo>
                    <a:pt x="3186" y="6340"/>
                    <a:pt x="3029" y="6184"/>
                    <a:pt x="2860" y="6184"/>
                  </a:cubicBezTo>
                  <a:close/>
                  <a:moveTo>
                    <a:pt x="3608" y="6184"/>
                  </a:moveTo>
                  <a:cubicBezTo>
                    <a:pt x="3439" y="6184"/>
                    <a:pt x="3322" y="6340"/>
                    <a:pt x="3346" y="6533"/>
                  </a:cubicBezTo>
                  <a:cubicBezTo>
                    <a:pt x="3371" y="6728"/>
                    <a:pt x="3530" y="6886"/>
                    <a:pt x="3701" y="6886"/>
                  </a:cubicBezTo>
                  <a:cubicBezTo>
                    <a:pt x="3871" y="6886"/>
                    <a:pt x="3988" y="6728"/>
                    <a:pt x="3962" y="6533"/>
                  </a:cubicBezTo>
                  <a:cubicBezTo>
                    <a:pt x="3936" y="6340"/>
                    <a:pt x="3777" y="6184"/>
                    <a:pt x="3608" y="6184"/>
                  </a:cubicBezTo>
                  <a:close/>
                  <a:moveTo>
                    <a:pt x="4355" y="6184"/>
                  </a:moveTo>
                  <a:cubicBezTo>
                    <a:pt x="4186" y="6184"/>
                    <a:pt x="4071" y="6340"/>
                    <a:pt x="4098" y="6533"/>
                  </a:cubicBezTo>
                  <a:cubicBezTo>
                    <a:pt x="4125" y="6728"/>
                    <a:pt x="4285" y="6886"/>
                    <a:pt x="4456" y="6886"/>
                  </a:cubicBezTo>
                  <a:cubicBezTo>
                    <a:pt x="4626" y="6886"/>
                    <a:pt x="4741" y="6728"/>
                    <a:pt x="4713" y="6533"/>
                  </a:cubicBezTo>
                  <a:cubicBezTo>
                    <a:pt x="4684" y="6340"/>
                    <a:pt x="4524" y="6184"/>
                    <a:pt x="4355" y="6184"/>
                  </a:cubicBezTo>
                  <a:close/>
                  <a:moveTo>
                    <a:pt x="5115" y="6184"/>
                  </a:moveTo>
                  <a:cubicBezTo>
                    <a:pt x="4945" y="6184"/>
                    <a:pt x="4832" y="6340"/>
                    <a:pt x="4860" y="6533"/>
                  </a:cubicBezTo>
                  <a:cubicBezTo>
                    <a:pt x="4890" y="6728"/>
                    <a:pt x="5051" y="6886"/>
                    <a:pt x="5223" y="6886"/>
                  </a:cubicBezTo>
                  <a:cubicBezTo>
                    <a:pt x="5393" y="6886"/>
                    <a:pt x="5507" y="6728"/>
                    <a:pt x="5476" y="6533"/>
                  </a:cubicBezTo>
                  <a:cubicBezTo>
                    <a:pt x="5445" y="6340"/>
                    <a:pt x="5284" y="6184"/>
                    <a:pt x="5115" y="6184"/>
                  </a:cubicBezTo>
                  <a:close/>
                  <a:moveTo>
                    <a:pt x="5862" y="6184"/>
                  </a:moveTo>
                  <a:cubicBezTo>
                    <a:pt x="5693" y="6184"/>
                    <a:pt x="5581" y="6340"/>
                    <a:pt x="5612" y="6533"/>
                  </a:cubicBezTo>
                  <a:cubicBezTo>
                    <a:pt x="5643" y="6728"/>
                    <a:pt x="5807" y="6886"/>
                    <a:pt x="5978" y="6886"/>
                  </a:cubicBezTo>
                  <a:cubicBezTo>
                    <a:pt x="6149" y="6886"/>
                    <a:pt x="6260" y="6728"/>
                    <a:pt x="6227" y="6533"/>
                  </a:cubicBezTo>
                  <a:cubicBezTo>
                    <a:pt x="6195" y="6340"/>
                    <a:pt x="6031" y="6184"/>
                    <a:pt x="5862" y="6184"/>
                  </a:cubicBezTo>
                  <a:close/>
                  <a:moveTo>
                    <a:pt x="6610" y="6184"/>
                  </a:moveTo>
                  <a:cubicBezTo>
                    <a:pt x="6441" y="6184"/>
                    <a:pt x="6330" y="6340"/>
                    <a:pt x="6363" y="6533"/>
                  </a:cubicBezTo>
                  <a:cubicBezTo>
                    <a:pt x="6397" y="6728"/>
                    <a:pt x="6562" y="6886"/>
                    <a:pt x="6734" y="6886"/>
                  </a:cubicBezTo>
                  <a:cubicBezTo>
                    <a:pt x="6904" y="6886"/>
                    <a:pt x="7014" y="6728"/>
                    <a:pt x="6979" y="6533"/>
                  </a:cubicBezTo>
                  <a:cubicBezTo>
                    <a:pt x="6944" y="6340"/>
                    <a:pt x="6779" y="6184"/>
                    <a:pt x="6610" y="6184"/>
                  </a:cubicBezTo>
                  <a:close/>
                  <a:moveTo>
                    <a:pt x="7357" y="6184"/>
                  </a:moveTo>
                  <a:cubicBezTo>
                    <a:pt x="7189" y="6184"/>
                    <a:pt x="7079" y="6340"/>
                    <a:pt x="7115" y="6533"/>
                  </a:cubicBezTo>
                  <a:cubicBezTo>
                    <a:pt x="7150" y="6728"/>
                    <a:pt x="7318" y="6886"/>
                    <a:pt x="7489" y="6886"/>
                  </a:cubicBezTo>
                  <a:cubicBezTo>
                    <a:pt x="7660" y="6886"/>
                    <a:pt x="7768" y="6728"/>
                    <a:pt x="7731" y="6533"/>
                  </a:cubicBezTo>
                  <a:cubicBezTo>
                    <a:pt x="7693" y="6340"/>
                    <a:pt x="7527" y="6184"/>
                    <a:pt x="7357" y="6184"/>
                  </a:cubicBezTo>
                  <a:close/>
                  <a:moveTo>
                    <a:pt x="8105" y="6184"/>
                  </a:moveTo>
                  <a:cubicBezTo>
                    <a:pt x="7936" y="6184"/>
                    <a:pt x="7829" y="6340"/>
                    <a:pt x="7866" y="6533"/>
                  </a:cubicBezTo>
                  <a:cubicBezTo>
                    <a:pt x="7904" y="6728"/>
                    <a:pt x="8073" y="6886"/>
                    <a:pt x="8244" y="6886"/>
                  </a:cubicBezTo>
                  <a:cubicBezTo>
                    <a:pt x="8415" y="6886"/>
                    <a:pt x="8521" y="6728"/>
                    <a:pt x="8482" y="6533"/>
                  </a:cubicBezTo>
                  <a:cubicBezTo>
                    <a:pt x="8442" y="6340"/>
                    <a:pt x="8274" y="6184"/>
                    <a:pt x="8105" y="6184"/>
                  </a:cubicBezTo>
                  <a:close/>
                  <a:moveTo>
                    <a:pt x="8864" y="6184"/>
                  </a:moveTo>
                  <a:cubicBezTo>
                    <a:pt x="8696" y="6184"/>
                    <a:pt x="8590" y="6340"/>
                    <a:pt x="8630" y="6533"/>
                  </a:cubicBezTo>
                  <a:cubicBezTo>
                    <a:pt x="8669" y="6728"/>
                    <a:pt x="8841" y="6886"/>
                    <a:pt x="9011" y="6886"/>
                  </a:cubicBezTo>
                  <a:cubicBezTo>
                    <a:pt x="9182" y="6886"/>
                    <a:pt x="9287" y="6728"/>
                    <a:pt x="9245" y="6533"/>
                  </a:cubicBezTo>
                  <a:cubicBezTo>
                    <a:pt x="9204" y="6340"/>
                    <a:pt x="9034" y="6184"/>
                    <a:pt x="8864" y="6184"/>
                  </a:cubicBezTo>
                  <a:close/>
                  <a:moveTo>
                    <a:pt x="9612" y="6184"/>
                  </a:moveTo>
                  <a:cubicBezTo>
                    <a:pt x="9443" y="6184"/>
                    <a:pt x="9339" y="6340"/>
                    <a:pt x="9381" y="6533"/>
                  </a:cubicBezTo>
                  <a:cubicBezTo>
                    <a:pt x="9423" y="6728"/>
                    <a:pt x="9595" y="6886"/>
                    <a:pt x="9766" y="6886"/>
                  </a:cubicBezTo>
                  <a:cubicBezTo>
                    <a:pt x="9937" y="6886"/>
                    <a:pt x="10040" y="6728"/>
                    <a:pt x="9996" y="6533"/>
                  </a:cubicBezTo>
                  <a:cubicBezTo>
                    <a:pt x="9953" y="6340"/>
                    <a:pt x="9781" y="6184"/>
                    <a:pt x="9612" y="6184"/>
                  </a:cubicBezTo>
                  <a:close/>
                  <a:moveTo>
                    <a:pt x="10359" y="6184"/>
                  </a:moveTo>
                  <a:cubicBezTo>
                    <a:pt x="10191" y="6184"/>
                    <a:pt x="10089" y="6340"/>
                    <a:pt x="10133" y="6533"/>
                  </a:cubicBezTo>
                  <a:cubicBezTo>
                    <a:pt x="10177" y="6728"/>
                    <a:pt x="10351" y="6886"/>
                    <a:pt x="10522" y="6886"/>
                  </a:cubicBezTo>
                  <a:cubicBezTo>
                    <a:pt x="10693" y="6886"/>
                    <a:pt x="10794" y="6728"/>
                    <a:pt x="10748" y="6533"/>
                  </a:cubicBezTo>
                  <a:cubicBezTo>
                    <a:pt x="10702" y="6340"/>
                    <a:pt x="10529" y="6184"/>
                    <a:pt x="10359" y="6184"/>
                  </a:cubicBezTo>
                  <a:close/>
                  <a:moveTo>
                    <a:pt x="11107" y="6184"/>
                  </a:moveTo>
                  <a:cubicBezTo>
                    <a:pt x="10938" y="6184"/>
                    <a:pt x="10838" y="6340"/>
                    <a:pt x="10884" y="6533"/>
                  </a:cubicBezTo>
                  <a:cubicBezTo>
                    <a:pt x="10931" y="6728"/>
                    <a:pt x="11107" y="6886"/>
                    <a:pt x="11278" y="6886"/>
                  </a:cubicBezTo>
                  <a:cubicBezTo>
                    <a:pt x="11448" y="6886"/>
                    <a:pt x="11548" y="6728"/>
                    <a:pt x="11500" y="6533"/>
                  </a:cubicBezTo>
                  <a:cubicBezTo>
                    <a:pt x="11452" y="6340"/>
                    <a:pt x="11277" y="6184"/>
                    <a:pt x="11107" y="6184"/>
                  </a:cubicBezTo>
                  <a:close/>
                  <a:moveTo>
                    <a:pt x="11856" y="6184"/>
                  </a:moveTo>
                  <a:cubicBezTo>
                    <a:pt x="11686" y="6184"/>
                    <a:pt x="11588" y="6340"/>
                    <a:pt x="11636" y="6533"/>
                  </a:cubicBezTo>
                  <a:cubicBezTo>
                    <a:pt x="11685" y="6728"/>
                    <a:pt x="11862" y="6886"/>
                    <a:pt x="12033" y="6886"/>
                  </a:cubicBezTo>
                  <a:cubicBezTo>
                    <a:pt x="12204" y="6886"/>
                    <a:pt x="12302" y="6728"/>
                    <a:pt x="12251" y="6533"/>
                  </a:cubicBezTo>
                  <a:cubicBezTo>
                    <a:pt x="12201" y="6340"/>
                    <a:pt x="12024" y="6184"/>
                    <a:pt x="11856" y="6184"/>
                  </a:cubicBezTo>
                  <a:close/>
                  <a:moveTo>
                    <a:pt x="12615" y="6184"/>
                  </a:moveTo>
                  <a:cubicBezTo>
                    <a:pt x="12446" y="6184"/>
                    <a:pt x="12349" y="6340"/>
                    <a:pt x="12400" y="6533"/>
                  </a:cubicBezTo>
                  <a:cubicBezTo>
                    <a:pt x="12450" y="6728"/>
                    <a:pt x="12630" y="6886"/>
                    <a:pt x="12801" y="6886"/>
                  </a:cubicBezTo>
                  <a:cubicBezTo>
                    <a:pt x="12971" y="6886"/>
                    <a:pt x="13067" y="6728"/>
                    <a:pt x="13015" y="6533"/>
                  </a:cubicBezTo>
                  <a:cubicBezTo>
                    <a:pt x="12963" y="6340"/>
                    <a:pt x="12784" y="6184"/>
                    <a:pt x="12615" y="6184"/>
                  </a:cubicBezTo>
                  <a:close/>
                  <a:moveTo>
                    <a:pt x="13363" y="6184"/>
                  </a:moveTo>
                  <a:cubicBezTo>
                    <a:pt x="13194" y="6184"/>
                    <a:pt x="13099" y="6340"/>
                    <a:pt x="13151" y="6533"/>
                  </a:cubicBezTo>
                  <a:cubicBezTo>
                    <a:pt x="13204" y="6728"/>
                    <a:pt x="13385" y="6886"/>
                    <a:pt x="13556" y="6886"/>
                  </a:cubicBezTo>
                  <a:cubicBezTo>
                    <a:pt x="13727" y="6886"/>
                    <a:pt x="13821" y="6728"/>
                    <a:pt x="13767" y="6533"/>
                  </a:cubicBezTo>
                  <a:cubicBezTo>
                    <a:pt x="13713" y="6340"/>
                    <a:pt x="13532" y="6184"/>
                    <a:pt x="13363" y="6184"/>
                  </a:cubicBezTo>
                  <a:close/>
                  <a:moveTo>
                    <a:pt x="14111" y="6184"/>
                  </a:moveTo>
                  <a:cubicBezTo>
                    <a:pt x="13942" y="6184"/>
                    <a:pt x="13849" y="6340"/>
                    <a:pt x="13903" y="6533"/>
                  </a:cubicBezTo>
                  <a:cubicBezTo>
                    <a:pt x="13958" y="6728"/>
                    <a:pt x="14141" y="6886"/>
                    <a:pt x="14311" y="6886"/>
                  </a:cubicBezTo>
                  <a:cubicBezTo>
                    <a:pt x="14483" y="6886"/>
                    <a:pt x="14575" y="6728"/>
                    <a:pt x="14519" y="6533"/>
                  </a:cubicBezTo>
                  <a:cubicBezTo>
                    <a:pt x="14463" y="6340"/>
                    <a:pt x="14280" y="6184"/>
                    <a:pt x="14111" y="6184"/>
                  </a:cubicBezTo>
                  <a:close/>
                  <a:moveTo>
                    <a:pt x="14859" y="6184"/>
                  </a:moveTo>
                  <a:cubicBezTo>
                    <a:pt x="14689" y="6184"/>
                    <a:pt x="14599" y="6340"/>
                    <a:pt x="14655" y="6533"/>
                  </a:cubicBezTo>
                  <a:cubicBezTo>
                    <a:pt x="14712" y="6728"/>
                    <a:pt x="14896" y="6886"/>
                    <a:pt x="15068" y="6886"/>
                  </a:cubicBezTo>
                  <a:cubicBezTo>
                    <a:pt x="15239" y="6886"/>
                    <a:pt x="15329" y="6728"/>
                    <a:pt x="15270" y="6533"/>
                  </a:cubicBezTo>
                  <a:cubicBezTo>
                    <a:pt x="15212" y="6340"/>
                    <a:pt x="15028" y="6184"/>
                    <a:pt x="14859" y="6184"/>
                  </a:cubicBezTo>
                  <a:close/>
                  <a:moveTo>
                    <a:pt x="15607" y="6184"/>
                  </a:moveTo>
                  <a:cubicBezTo>
                    <a:pt x="15438" y="6184"/>
                    <a:pt x="15348" y="6340"/>
                    <a:pt x="15407" y="6533"/>
                  </a:cubicBezTo>
                  <a:cubicBezTo>
                    <a:pt x="15466" y="6728"/>
                    <a:pt x="15653" y="6886"/>
                    <a:pt x="15823" y="6886"/>
                  </a:cubicBezTo>
                  <a:cubicBezTo>
                    <a:pt x="15995" y="6886"/>
                    <a:pt x="16084" y="6728"/>
                    <a:pt x="16023" y="6533"/>
                  </a:cubicBezTo>
                  <a:cubicBezTo>
                    <a:pt x="15962" y="6340"/>
                    <a:pt x="15777" y="6184"/>
                    <a:pt x="15607" y="6184"/>
                  </a:cubicBezTo>
                  <a:close/>
                  <a:moveTo>
                    <a:pt x="2957" y="7035"/>
                  </a:moveTo>
                  <a:cubicBezTo>
                    <a:pt x="2786" y="7035"/>
                    <a:pt x="2666" y="7195"/>
                    <a:pt x="2689" y="7393"/>
                  </a:cubicBezTo>
                  <a:cubicBezTo>
                    <a:pt x="2712" y="7593"/>
                    <a:pt x="2871" y="7754"/>
                    <a:pt x="3044" y="7754"/>
                  </a:cubicBezTo>
                  <a:cubicBezTo>
                    <a:pt x="3217" y="7754"/>
                    <a:pt x="3337" y="7593"/>
                    <a:pt x="3312" y="7393"/>
                  </a:cubicBezTo>
                  <a:cubicBezTo>
                    <a:pt x="3287" y="7195"/>
                    <a:pt x="3128" y="7035"/>
                    <a:pt x="2957" y="7035"/>
                  </a:cubicBezTo>
                  <a:close/>
                  <a:moveTo>
                    <a:pt x="3717" y="7035"/>
                  </a:moveTo>
                  <a:cubicBezTo>
                    <a:pt x="3545" y="7035"/>
                    <a:pt x="3427" y="7195"/>
                    <a:pt x="3452" y="7393"/>
                  </a:cubicBezTo>
                  <a:cubicBezTo>
                    <a:pt x="3477" y="7593"/>
                    <a:pt x="3639" y="7754"/>
                    <a:pt x="3812" y="7754"/>
                  </a:cubicBezTo>
                  <a:cubicBezTo>
                    <a:pt x="3985" y="7754"/>
                    <a:pt x="4103" y="7593"/>
                    <a:pt x="4075" y="7393"/>
                  </a:cubicBezTo>
                  <a:cubicBezTo>
                    <a:pt x="4048" y="7195"/>
                    <a:pt x="3888" y="7035"/>
                    <a:pt x="3717" y="7035"/>
                  </a:cubicBezTo>
                  <a:close/>
                  <a:moveTo>
                    <a:pt x="4487" y="7035"/>
                  </a:moveTo>
                  <a:cubicBezTo>
                    <a:pt x="4315" y="7035"/>
                    <a:pt x="4199" y="7195"/>
                    <a:pt x="4227" y="7393"/>
                  </a:cubicBezTo>
                  <a:cubicBezTo>
                    <a:pt x="4254" y="7593"/>
                    <a:pt x="4417" y="7754"/>
                    <a:pt x="4590" y="7754"/>
                  </a:cubicBezTo>
                  <a:cubicBezTo>
                    <a:pt x="4763" y="7754"/>
                    <a:pt x="4879" y="7593"/>
                    <a:pt x="4850" y="7393"/>
                  </a:cubicBezTo>
                  <a:cubicBezTo>
                    <a:pt x="4821" y="7195"/>
                    <a:pt x="4658" y="7035"/>
                    <a:pt x="4487" y="7035"/>
                  </a:cubicBezTo>
                  <a:close/>
                  <a:moveTo>
                    <a:pt x="5246" y="7035"/>
                  </a:moveTo>
                  <a:cubicBezTo>
                    <a:pt x="5075" y="7035"/>
                    <a:pt x="4960" y="7195"/>
                    <a:pt x="4990" y="7393"/>
                  </a:cubicBezTo>
                  <a:cubicBezTo>
                    <a:pt x="5020" y="7593"/>
                    <a:pt x="5184" y="7754"/>
                    <a:pt x="5357" y="7754"/>
                  </a:cubicBezTo>
                  <a:cubicBezTo>
                    <a:pt x="5530" y="7754"/>
                    <a:pt x="5645" y="7593"/>
                    <a:pt x="5613" y="7393"/>
                  </a:cubicBezTo>
                  <a:cubicBezTo>
                    <a:pt x="5582" y="7195"/>
                    <a:pt x="5418" y="7035"/>
                    <a:pt x="5246" y="7035"/>
                  </a:cubicBezTo>
                  <a:close/>
                  <a:moveTo>
                    <a:pt x="6006" y="7035"/>
                  </a:moveTo>
                  <a:cubicBezTo>
                    <a:pt x="5834" y="7035"/>
                    <a:pt x="5721" y="7195"/>
                    <a:pt x="5753" y="7393"/>
                  </a:cubicBezTo>
                  <a:cubicBezTo>
                    <a:pt x="5785" y="7593"/>
                    <a:pt x="5951" y="7754"/>
                    <a:pt x="6124" y="7754"/>
                  </a:cubicBezTo>
                  <a:cubicBezTo>
                    <a:pt x="6297" y="7754"/>
                    <a:pt x="6410" y="7593"/>
                    <a:pt x="6376" y="7393"/>
                  </a:cubicBezTo>
                  <a:cubicBezTo>
                    <a:pt x="6343" y="7195"/>
                    <a:pt x="6177" y="7035"/>
                    <a:pt x="6006" y="7035"/>
                  </a:cubicBezTo>
                  <a:close/>
                  <a:moveTo>
                    <a:pt x="6765" y="7035"/>
                  </a:moveTo>
                  <a:cubicBezTo>
                    <a:pt x="6594" y="7035"/>
                    <a:pt x="6482" y="7195"/>
                    <a:pt x="6516" y="7393"/>
                  </a:cubicBezTo>
                  <a:cubicBezTo>
                    <a:pt x="6550" y="7593"/>
                    <a:pt x="6718" y="7754"/>
                    <a:pt x="6891" y="7754"/>
                  </a:cubicBezTo>
                  <a:cubicBezTo>
                    <a:pt x="7064" y="7754"/>
                    <a:pt x="7175" y="7593"/>
                    <a:pt x="7139" y="7393"/>
                  </a:cubicBezTo>
                  <a:cubicBezTo>
                    <a:pt x="7103" y="7195"/>
                    <a:pt x="6936" y="7035"/>
                    <a:pt x="6765" y="7035"/>
                  </a:cubicBezTo>
                  <a:close/>
                  <a:moveTo>
                    <a:pt x="7524" y="7035"/>
                  </a:moveTo>
                  <a:cubicBezTo>
                    <a:pt x="7353" y="7035"/>
                    <a:pt x="7243" y="7195"/>
                    <a:pt x="7279" y="7393"/>
                  </a:cubicBezTo>
                  <a:cubicBezTo>
                    <a:pt x="7316" y="7593"/>
                    <a:pt x="7486" y="7754"/>
                    <a:pt x="7659" y="7754"/>
                  </a:cubicBezTo>
                  <a:cubicBezTo>
                    <a:pt x="7832" y="7754"/>
                    <a:pt x="7941" y="7593"/>
                    <a:pt x="7903" y="7393"/>
                  </a:cubicBezTo>
                  <a:cubicBezTo>
                    <a:pt x="7865" y="7195"/>
                    <a:pt x="7696" y="7035"/>
                    <a:pt x="7524" y="7035"/>
                  </a:cubicBezTo>
                  <a:close/>
                  <a:moveTo>
                    <a:pt x="8284" y="7035"/>
                  </a:moveTo>
                  <a:cubicBezTo>
                    <a:pt x="8112" y="7035"/>
                    <a:pt x="8004" y="7195"/>
                    <a:pt x="8042" y="7393"/>
                  </a:cubicBezTo>
                  <a:cubicBezTo>
                    <a:pt x="8081" y="7593"/>
                    <a:pt x="8253" y="7754"/>
                    <a:pt x="8426" y="7754"/>
                  </a:cubicBezTo>
                  <a:cubicBezTo>
                    <a:pt x="8599" y="7754"/>
                    <a:pt x="8706" y="7593"/>
                    <a:pt x="8666" y="7393"/>
                  </a:cubicBezTo>
                  <a:cubicBezTo>
                    <a:pt x="8625" y="7195"/>
                    <a:pt x="8455" y="7035"/>
                    <a:pt x="8284" y="7035"/>
                  </a:cubicBezTo>
                  <a:close/>
                  <a:moveTo>
                    <a:pt x="9042" y="7035"/>
                  </a:moveTo>
                  <a:cubicBezTo>
                    <a:pt x="8872" y="7035"/>
                    <a:pt x="8765" y="7195"/>
                    <a:pt x="8806" y="7393"/>
                  </a:cubicBezTo>
                  <a:cubicBezTo>
                    <a:pt x="8847" y="7593"/>
                    <a:pt x="9020" y="7754"/>
                    <a:pt x="9193" y="7754"/>
                  </a:cubicBezTo>
                  <a:cubicBezTo>
                    <a:pt x="9366" y="7754"/>
                    <a:pt x="9471" y="7593"/>
                    <a:pt x="9429" y="7393"/>
                  </a:cubicBezTo>
                  <a:cubicBezTo>
                    <a:pt x="9386" y="7195"/>
                    <a:pt x="9214" y="7035"/>
                    <a:pt x="9042" y="7035"/>
                  </a:cubicBezTo>
                  <a:close/>
                  <a:moveTo>
                    <a:pt x="9802" y="7035"/>
                  </a:moveTo>
                  <a:cubicBezTo>
                    <a:pt x="9631" y="7035"/>
                    <a:pt x="9526" y="7195"/>
                    <a:pt x="9569" y="7393"/>
                  </a:cubicBezTo>
                  <a:cubicBezTo>
                    <a:pt x="9612" y="7593"/>
                    <a:pt x="9787" y="7754"/>
                    <a:pt x="9960" y="7754"/>
                  </a:cubicBezTo>
                  <a:cubicBezTo>
                    <a:pt x="10134" y="7754"/>
                    <a:pt x="10237" y="7593"/>
                    <a:pt x="10192" y="7393"/>
                  </a:cubicBezTo>
                  <a:cubicBezTo>
                    <a:pt x="10148" y="7195"/>
                    <a:pt x="9973" y="7035"/>
                    <a:pt x="9802" y="7035"/>
                  </a:cubicBezTo>
                  <a:close/>
                  <a:moveTo>
                    <a:pt x="10561" y="7035"/>
                  </a:moveTo>
                  <a:cubicBezTo>
                    <a:pt x="10390" y="7035"/>
                    <a:pt x="10288" y="7195"/>
                    <a:pt x="10333" y="7393"/>
                  </a:cubicBezTo>
                  <a:cubicBezTo>
                    <a:pt x="10378" y="7593"/>
                    <a:pt x="10555" y="7754"/>
                    <a:pt x="10727" y="7754"/>
                  </a:cubicBezTo>
                  <a:cubicBezTo>
                    <a:pt x="10901" y="7754"/>
                    <a:pt x="11002" y="7593"/>
                    <a:pt x="10955" y="7393"/>
                  </a:cubicBezTo>
                  <a:cubicBezTo>
                    <a:pt x="10909" y="7195"/>
                    <a:pt x="10732" y="7035"/>
                    <a:pt x="10561" y="7035"/>
                  </a:cubicBezTo>
                  <a:close/>
                  <a:moveTo>
                    <a:pt x="11321" y="7035"/>
                  </a:moveTo>
                  <a:cubicBezTo>
                    <a:pt x="11149" y="7035"/>
                    <a:pt x="11049" y="7195"/>
                    <a:pt x="11096" y="7393"/>
                  </a:cubicBezTo>
                  <a:cubicBezTo>
                    <a:pt x="11144" y="7593"/>
                    <a:pt x="11322" y="7754"/>
                    <a:pt x="11495" y="7754"/>
                  </a:cubicBezTo>
                  <a:cubicBezTo>
                    <a:pt x="11668" y="7754"/>
                    <a:pt x="11768" y="7593"/>
                    <a:pt x="11719" y="7393"/>
                  </a:cubicBezTo>
                  <a:cubicBezTo>
                    <a:pt x="11670" y="7195"/>
                    <a:pt x="11492" y="7035"/>
                    <a:pt x="11321" y="7035"/>
                  </a:cubicBezTo>
                  <a:close/>
                  <a:moveTo>
                    <a:pt x="12080" y="7035"/>
                  </a:moveTo>
                  <a:cubicBezTo>
                    <a:pt x="11909" y="7035"/>
                    <a:pt x="11810" y="7195"/>
                    <a:pt x="11860" y="7393"/>
                  </a:cubicBezTo>
                  <a:cubicBezTo>
                    <a:pt x="11909" y="7593"/>
                    <a:pt x="12089" y="7754"/>
                    <a:pt x="12263" y="7754"/>
                  </a:cubicBezTo>
                  <a:cubicBezTo>
                    <a:pt x="12435" y="7754"/>
                    <a:pt x="12534" y="7593"/>
                    <a:pt x="12483" y="7393"/>
                  </a:cubicBezTo>
                  <a:cubicBezTo>
                    <a:pt x="12432" y="7195"/>
                    <a:pt x="12251" y="7035"/>
                    <a:pt x="12080" y="7035"/>
                  </a:cubicBezTo>
                  <a:close/>
                  <a:moveTo>
                    <a:pt x="12840" y="7035"/>
                  </a:moveTo>
                  <a:cubicBezTo>
                    <a:pt x="12668" y="7035"/>
                    <a:pt x="12572" y="7195"/>
                    <a:pt x="12623" y="7393"/>
                  </a:cubicBezTo>
                  <a:cubicBezTo>
                    <a:pt x="12675" y="7593"/>
                    <a:pt x="12857" y="7754"/>
                    <a:pt x="13030" y="7754"/>
                  </a:cubicBezTo>
                  <a:cubicBezTo>
                    <a:pt x="13203" y="7754"/>
                    <a:pt x="13300" y="7593"/>
                    <a:pt x="13246" y="7393"/>
                  </a:cubicBezTo>
                  <a:cubicBezTo>
                    <a:pt x="13193" y="7195"/>
                    <a:pt x="13011" y="7035"/>
                    <a:pt x="12840" y="7035"/>
                  </a:cubicBezTo>
                  <a:close/>
                  <a:moveTo>
                    <a:pt x="13600" y="7035"/>
                  </a:moveTo>
                  <a:cubicBezTo>
                    <a:pt x="13428" y="7035"/>
                    <a:pt x="13333" y="7195"/>
                    <a:pt x="13387" y="7393"/>
                  </a:cubicBezTo>
                  <a:cubicBezTo>
                    <a:pt x="13441" y="7593"/>
                    <a:pt x="13625" y="7754"/>
                    <a:pt x="13798" y="7754"/>
                  </a:cubicBezTo>
                  <a:cubicBezTo>
                    <a:pt x="13971" y="7754"/>
                    <a:pt x="14066" y="7593"/>
                    <a:pt x="14010" y="7393"/>
                  </a:cubicBezTo>
                  <a:cubicBezTo>
                    <a:pt x="13954" y="7195"/>
                    <a:pt x="13771" y="7035"/>
                    <a:pt x="13600" y="7035"/>
                  </a:cubicBezTo>
                  <a:close/>
                  <a:moveTo>
                    <a:pt x="14359" y="7035"/>
                  </a:moveTo>
                  <a:cubicBezTo>
                    <a:pt x="14188" y="7035"/>
                    <a:pt x="14094" y="7195"/>
                    <a:pt x="14150" y="7393"/>
                  </a:cubicBezTo>
                  <a:cubicBezTo>
                    <a:pt x="14206" y="7593"/>
                    <a:pt x="14392" y="7754"/>
                    <a:pt x="14565" y="7754"/>
                  </a:cubicBezTo>
                  <a:cubicBezTo>
                    <a:pt x="14738" y="7754"/>
                    <a:pt x="14831" y="7593"/>
                    <a:pt x="14773" y="7393"/>
                  </a:cubicBezTo>
                  <a:cubicBezTo>
                    <a:pt x="14716" y="7195"/>
                    <a:pt x="14530" y="7035"/>
                    <a:pt x="14359" y="7035"/>
                  </a:cubicBezTo>
                  <a:close/>
                  <a:moveTo>
                    <a:pt x="15878" y="7035"/>
                  </a:moveTo>
                  <a:cubicBezTo>
                    <a:pt x="15707" y="7035"/>
                    <a:pt x="15617" y="7195"/>
                    <a:pt x="15678" y="7393"/>
                  </a:cubicBezTo>
                  <a:cubicBezTo>
                    <a:pt x="15738" y="7593"/>
                    <a:pt x="15928" y="7754"/>
                    <a:pt x="16101" y="7754"/>
                  </a:cubicBezTo>
                  <a:cubicBezTo>
                    <a:pt x="16274" y="7754"/>
                    <a:pt x="16363" y="7593"/>
                    <a:pt x="16301" y="7393"/>
                  </a:cubicBezTo>
                  <a:cubicBezTo>
                    <a:pt x="16239" y="7195"/>
                    <a:pt x="16050" y="7035"/>
                    <a:pt x="15878" y="7035"/>
                  </a:cubicBezTo>
                  <a:close/>
                  <a:moveTo>
                    <a:pt x="3066" y="7907"/>
                  </a:moveTo>
                  <a:cubicBezTo>
                    <a:pt x="2892" y="7907"/>
                    <a:pt x="2771" y="8071"/>
                    <a:pt x="2795" y="8275"/>
                  </a:cubicBezTo>
                  <a:cubicBezTo>
                    <a:pt x="2818" y="8479"/>
                    <a:pt x="2980" y="8646"/>
                    <a:pt x="3155" y="8646"/>
                  </a:cubicBezTo>
                  <a:cubicBezTo>
                    <a:pt x="3330" y="8646"/>
                    <a:pt x="3451" y="8479"/>
                    <a:pt x="3426" y="8275"/>
                  </a:cubicBezTo>
                  <a:cubicBezTo>
                    <a:pt x="3400" y="8071"/>
                    <a:pt x="3239" y="7907"/>
                    <a:pt x="3066" y="7907"/>
                  </a:cubicBezTo>
                  <a:close/>
                  <a:moveTo>
                    <a:pt x="3837" y="7907"/>
                  </a:moveTo>
                  <a:cubicBezTo>
                    <a:pt x="3663" y="7907"/>
                    <a:pt x="3544" y="8071"/>
                    <a:pt x="3570" y="8275"/>
                  </a:cubicBezTo>
                  <a:cubicBezTo>
                    <a:pt x="3595" y="8479"/>
                    <a:pt x="3759" y="8646"/>
                    <a:pt x="3934" y="8646"/>
                  </a:cubicBezTo>
                  <a:cubicBezTo>
                    <a:pt x="4109" y="8646"/>
                    <a:pt x="4229" y="8479"/>
                    <a:pt x="4201" y="8275"/>
                  </a:cubicBezTo>
                  <a:cubicBezTo>
                    <a:pt x="4173" y="8071"/>
                    <a:pt x="4010" y="7907"/>
                    <a:pt x="3837" y="7907"/>
                  </a:cubicBezTo>
                  <a:close/>
                  <a:moveTo>
                    <a:pt x="4607" y="7907"/>
                  </a:moveTo>
                  <a:cubicBezTo>
                    <a:pt x="4433" y="7907"/>
                    <a:pt x="4316" y="8071"/>
                    <a:pt x="4344" y="8275"/>
                  </a:cubicBezTo>
                  <a:cubicBezTo>
                    <a:pt x="4372" y="8479"/>
                    <a:pt x="4537" y="8646"/>
                    <a:pt x="4713" y="8646"/>
                  </a:cubicBezTo>
                  <a:cubicBezTo>
                    <a:pt x="4888" y="8646"/>
                    <a:pt x="5005" y="8479"/>
                    <a:pt x="4975" y="8275"/>
                  </a:cubicBezTo>
                  <a:cubicBezTo>
                    <a:pt x="4945" y="8071"/>
                    <a:pt x="4780" y="7907"/>
                    <a:pt x="4607" y="7907"/>
                  </a:cubicBezTo>
                  <a:close/>
                  <a:moveTo>
                    <a:pt x="5378" y="7907"/>
                  </a:moveTo>
                  <a:cubicBezTo>
                    <a:pt x="5204" y="7907"/>
                    <a:pt x="5088" y="8071"/>
                    <a:pt x="5119" y="8275"/>
                  </a:cubicBezTo>
                  <a:cubicBezTo>
                    <a:pt x="5149" y="8479"/>
                    <a:pt x="5316" y="8646"/>
                    <a:pt x="5492" y="8646"/>
                  </a:cubicBezTo>
                  <a:cubicBezTo>
                    <a:pt x="5667" y="8646"/>
                    <a:pt x="5783" y="8479"/>
                    <a:pt x="5750" y="8275"/>
                  </a:cubicBezTo>
                  <a:cubicBezTo>
                    <a:pt x="5718" y="8071"/>
                    <a:pt x="5551" y="7907"/>
                    <a:pt x="5378" y="7907"/>
                  </a:cubicBezTo>
                  <a:close/>
                  <a:moveTo>
                    <a:pt x="6149" y="7907"/>
                  </a:moveTo>
                  <a:cubicBezTo>
                    <a:pt x="5975" y="7907"/>
                    <a:pt x="5861" y="8071"/>
                    <a:pt x="5894" y="8275"/>
                  </a:cubicBezTo>
                  <a:cubicBezTo>
                    <a:pt x="5927" y="8479"/>
                    <a:pt x="6095" y="8646"/>
                    <a:pt x="6271" y="8646"/>
                  </a:cubicBezTo>
                  <a:cubicBezTo>
                    <a:pt x="6446" y="8646"/>
                    <a:pt x="6560" y="8479"/>
                    <a:pt x="6525" y="8275"/>
                  </a:cubicBezTo>
                  <a:cubicBezTo>
                    <a:pt x="6491" y="8071"/>
                    <a:pt x="6323" y="7907"/>
                    <a:pt x="6149" y="7907"/>
                  </a:cubicBezTo>
                  <a:close/>
                  <a:moveTo>
                    <a:pt x="6920" y="7907"/>
                  </a:moveTo>
                  <a:cubicBezTo>
                    <a:pt x="6746" y="7907"/>
                    <a:pt x="6634" y="8071"/>
                    <a:pt x="6669" y="8275"/>
                  </a:cubicBezTo>
                  <a:cubicBezTo>
                    <a:pt x="6704" y="8479"/>
                    <a:pt x="6874" y="8646"/>
                    <a:pt x="7050" y="8646"/>
                  </a:cubicBezTo>
                  <a:cubicBezTo>
                    <a:pt x="7225" y="8646"/>
                    <a:pt x="7337" y="8479"/>
                    <a:pt x="7300" y="8275"/>
                  </a:cubicBezTo>
                  <a:cubicBezTo>
                    <a:pt x="7263" y="8071"/>
                    <a:pt x="7093" y="7907"/>
                    <a:pt x="6920" y="7907"/>
                  </a:cubicBezTo>
                  <a:close/>
                  <a:moveTo>
                    <a:pt x="7691" y="7907"/>
                  </a:moveTo>
                  <a:cubicBezTo>
                    <a:pt x="7518" y="7907"/>
                    <a:pt x="7407" y="8071"/>
                    <a:pt x="7444" y="8275"/>
                  </a:cubicBezTo>
                  <a:cubicBezTo>
                    <a:pt x="7481" y="8479"/>
                    <a:pt x="7654" y="8646"/>
                    <a:pt x="7829" y="8646"/>
                  </a:cubicBezTo>
                  <a:cubicBezTo>
                    <a:pt x="8004" y="8646"/>
                    <a:pt x="8114" y="8479"/>
                    <a:pt x="8075" y="8275"/>
                  </a:cubicBezTo>
                  <a:cubicBezTo>
                    <a:pt x="8036" y="8071"/>
                    <a:pt x="7865" y="7907"/>
                    <a:pt x="7691" y="7907"/>
                  </a:cubicBezTo>
                  <a:close/>
                  <a:moveTo>
                    <a:pt x="8450" y="7907"/>
                  </a:moveTo>
                  <a:cubicBezTo>
                    <a:pt x="8277" y="7907"/>
                    <a:pt x="8168" y="8071"/>
                    <a:pt x="8207" y="8275"/>
                  </a:cubicBezTo>
                  <a:cubicBezTo>
                    <a:pt x="8247" y="8479"/>
                    <a:pt x="8421" y="8646"/>
                    <a:pt x="8597" y="8646"/>
                  </a:cubicBezTo>
                  <a:cubicBezTo>
                    <a:pt x="8772" y="8646"/>
                    <a:pt x="8880" y="8479"/>
                    <a:pt x="8838" y="8275"/>
                  </a:cubicBezTo>
                  <a:cubicBezTo>
                    <a:pt x="8797" y="8071"/>
                    <a:pt x="8623" y="7907"/>
                    <a:pt x="8450" y="7907"/>
                  </a:cubicBezTo>
                  <a:close/>
                  <a:moveTo>
                    <a:pt x="9221" y="7907"/>
                  </a:moveTo>
                  <a:cubicBezTo>
                    <a:pt x="9048" y="7907"/>
                    <a:pt x="8940" y="8071"/>
                    <a:pt x="8982" y="8275"/>
                  </a:cubicBezTo>
                  <a:cubicBezTo>
                    <a:pt x="9024" y="8479"/>
                    <a:pt x="9200" y="8646"/>
                    <a:pt x="9375" y="8646"/>
                  </a:cubicBezTo>
                  <a:cubicBezTo>
                    <a:pt x="9551" y="8646"/>
                    <a:pt x="9657" y="8479"/>
                    <a:pt x="9613" y="8275"/>
                  </a:cubicBezTo>
                  <a:cubicBezTo>
                    <a:pt x="9570" y="8071"/>
                    <a:pt x="9394" y="7907"/>
                    <a:pt x="9221" y="7907"/>
                  </a:cubicBezTo>
                  <a:close/>
                  <a:moveTo>
                    <a:pt x="9992" y="7907"/>
                  </a:moveTo>
                  <a:cubicBezTo>
                    <a:pt x="9818" y="7907"/>
                    <a:pt x="9713" y="8071"/>
                    <a:pt x="9757" y="8275"/>
                  </a:cubicBezTo>
                  <a:cubicBezTo>
                    <a:pt x="9801" y="8479"/>
                    <a:pt x="9979" y="8646"/>
                    <a:pt x="10154" y="8646"/>
                  </a:cubicBezTo>
                  <a:cubicBezTo>
                    <a:pt x="10330" y="8646"/>
                    <a:pt x="10434" y="8479"/>
                    <a:pt x="10388" y="8275"/>
                  </a:cubicBezTo>
                  <a:cubicBezTo>
                    <a:pt x="10343" y="8071"/>
                    <a:pt x="10165" y="7907"/>
                    <a:pt x="9992" y="7907"/>
                  </a:cubicBezTo>
                  <a:close/>
                  <a:moveTo>
                    <a:pt x="10763" y="7907"/>
                  </a:moveTo>
                  <a:cubicBezTo>
                    <a:pt x="10589" y="7907"/>
                    <a:pt x="10486" y="8071"/>
                    <a:pt x="10532" y="8275"/>
                  </a:cubicBezTo>
                  <a:cubicBezTo>
                    <a:pt x="10579" y="8479"/>
                    <a:pt x="10758" y="8646"/>
                    <a:pt x="10933" y="8646"/>
                  </a:cubicBezTo>
                  <a:cubicBezTo>
                    <a:pt x="11109" y="8646"/>
                    <a:pt x="11211" y="8479"/>
                    <a:pt x="11163" y="8275"/>
                  </a:cubicBezTo>
                  <a:cubicBezTo>
                    <a:pt x="11115" y="8071"/>
                    <a:pt x="10936" y="7907"/>
                    <a:pt x="10763" y="7907"/>
                  </a:cubicBezTo>
                  <a:close/>
                  <a:moveTo>
                    <a:pt x="11534" y="7907"/>
                  </a:moveTo>
                  <a:cubicBezTo>
                    <a:pt x="11361" y="7907"/>
                    <a:pt x="11259" y="8071"/>
                    <a:pt x="11308" y="8275"/>
                  </a:cubicBezTo>
                  <a:cubicBezTo>
                    <a:pt x="11356" y="8479"/>
                    <a:pt x="11538" y="8646"/>
                    <a:pt x="11713" y="8646"/>
                  </a:cubicBezTo>
                  <a:cubicBezTo>
                    <a:pt x="11888" y="8646"/>
                    <a:pt x="11989" y="8479"/>
                    <a:pt x="11938" y="8275"/>
                  </a:cubicBezTo>
                  <a:cubicBezTo>
                    <a:pt x="11888" y="8071"/>
                    <a:pt x="11708" y="7907"/>
                    <a:pt x="11534" y="7907"/>
                  </a:cubicBezTo>
                  <a:close/>
                  <a:moveTo>
                    <a:pt x="12305" y="7907"/>
                  </a:moveTo>
                  <a:cubicBezTo>
                    <a:pt x="12131" y="7907"/>
                    <a:pt x="12032" y="8071"/>
                    <a:pt x="12083" y="8275"/>
                  </a:cubicBezTo>
                  <a:cubicBezTo>
                    <a:pt x="12134" y="8479"/>
                    <a:pt x="12317" y="8646"/>
                    <a:pt x="12493" y="8646"/>
                  </a:cubicBezTo>
                  <a:cubicBezTo>
                    <a:pt x="12668" y="8646"/>
                    <a:pt x="12767" y="8479"/>
                    <a:pt x="12714" y="8275"/>
                  </a:cubicBezTo>
                  <a:cubicBezTo>
                    <a:pt x="12662" y="8071"/>
                    <a:pt x="12478" y="7907"/>
                    <a:pt x="12305" y="7907"/>
                  </a:cubicBezTo>
                  <a:close/>
                  <a:moveTo>
                    <a:pt x="13836" y="7907"/>
                  </a:moveTo>
                  <a:cubicBezTo>
                    <a:pt x="13663" y="7907"/>
                    <a:pt x="13567" y="8071"/>
                    <a:pt x="13622" y="8275"/>
                  </a:cubicBezTo>
                  <a:cubicBezTo>
                    <a:pt x="13677" y="8479"/>
                    <a:pt x="13864" y="8646"/>
                    <a:pt x="14040" y="8646"/>
                  </a:cubicBezTo>
                  <a:cubicBezTo>
                    <a:pt x="14215" y="8646"/>
                    <a:pt x="14310" y="8479"/>
                    <a:pt x="14253" y="8275"/>
                  </a:cubicBezTo>
                  <a:cubicBezTo>
                    <a:pt x="14196" y="8071"/>
                    <a:pt x="14010" y="7907"/>
                    <a:pt x="13836" y="7907"/>
                  </a:cubicBezTo>
                  <a:close/>
                  <a:moveTo>
                    <a:pt x="16150" y="7907"/>
                  </a:moveTo>
                  <a:cubicBezTo>
                    <a:pt x="15977" y="7907"/>
                    <a:pt x="15886" y="8071"/>
                    <a:pt x="15948" y="8275"/>
                  </a:cubicBezTo>
                  <a:cubicBezTo>
                    <a:pt x="16010" y="8479"/>
                    <a:pt x="16203" y="8646"/>
                    <a:pt x="16378" y="8646"/>
                  </a:cubicBezTo>
                  <a:cubicBezTo>
                    <a:pt x="16554" y="8646"/>
                    <a:pt x="16644" y="8479"/>
                    <a:pt x="16580" y="8275"/>
                  </a:cubicBezTo>
                  <a:cubicBezTo>
                    <a:pt x="16516" y="8071"/>
                    <a:pt x="16324" y="7907"/>
                    <a:pt x="16150" y="7907"/>
                  </a:cubicBezTo>
                  <a:close/>
                  <a:moveTo>
                    <a:pt x="1622" y="8820"/>
                  </a:moveTo>
                  <a:cubicBezTo>
                    <a:pt x="1446" y="8820"/>
                    <a:pt x="1320" y="8988"/>
                    <a:pt x="1339" y="9197"/>
                  </a:cubicBezTo>
                  <a:cubicBezTo>
                    <a:pt x="1359" y="9407"/>
                    <a:pt x="1519" y="9578"/>
                    <a:pt x="1696" y="9578"/>
                  </a:cubicBezTo>
                  <a:cubicBezTo>
                    <a:pt x="1874" y="9578"/>
                    <a:pt x="2000" y="9407"/>
                    <a:pt x="1978" y="9197"/>
                  </a:cubicBezTo>
                  <a:cubicBezTo>
                    <a:pt x="1957" y="8988"/>
                    <a:pt x="1797" y="8820"/>
                    <a:pt x="1622" y="8820"/>
                  </a:cubicBezTo>
                  <a:close/>
                  <a:moveTo>
                    <a:pt x="2405" y="8820"/>
                  </a:moveTo>
                  <a:cubicBezTo>
                    <a:pt x="2229" y="8820"/>
                    <a:pt x="2104" y="8988"/>
                    <a:pt x="2126" y="9197"/>
                  </a:cubicBezTo>
                  <a:cubicBezTo>
                    <a:pt x="2148" y="9407"/>
                    <a:pt x="2310" y="9578"/>
                    <a:pt x="2488" y="9578"/>
                  </a:cubicBezTo>
                  <a:cubicBezTo>
                    <a:pt x="2665" y="9578"/>
                    <a:pt x="2789" y="9407"/>
                    <a:pt x="2765" y="9197"/>
                  </a:cubicBezTo>
                  <a:cubicBezTo>
                    <a:pt x="2742" y="8988"/>
                    <a:pt x="2580" y="8820"/>
                    <a:pt x="2405" y="8820"/>
                  </a:cubicBezTo>
                  <a:close/>
                  <a:moveTo>
                    <a:pt x="3174" y="8820"/>
                  </a:moveTo>
                  <a:cubicBezTo>
                    <a:pt x="2999" y="8820"/>
                    <a:pt x="2876" y="8988"/>
                    <a:pt x="2900" y="9197"/>
                  </a:cubicBezTo>
                  <a:cubicBezTo>
                    <a:pt x="2925" y="9407"/>
                    <a:pt x="3088" y="9578"/>
                    <a:pt x="3266" y="9578"/>
                  </a:cubicBezTo>
                  <a:cubicBezTo>
                    <a:pt x="3443" y="9578"/>
                    <a:pt x="3566" y="9407"/>
                    <a:pt x="3539" y="9197"/>
                  </a:cubicBezTo>
                  <a:cubicBezTo>
                    <a:pt x="3513" y="8988"/>
                    <a:pt x="3350" y="8820"/>
                    <a:pt x="3174" y="8820"/>
                  </a:cubicBezTo>
                  <a:close/>
                  <a:moveTo>
                    <a:pt x="3957" y="8820"/>
                  </a:moveTo>
                  <a:cubicBezTo>
                    <a:pt x="3781" y="8820"/>
                    <a:pt x="3660" y="8988"/>
                    <a:pt x="3687" y="9197"/>
                  </a:cubicBezTo>
                  <a:cubicBezTo>
                    <a:pt x="3714" y="9407"/>
                    <a:pt x="3879" y="9578"/>
                    <a:pt x="4057" y="9578"/>
                  </a:cubicBezTo>
                  <a:cubicBezTo>
                    <a:pt x="4235" y="9578"/>
                    <a:pt x="4355" y="9407"/>
                    <a:pt x="4326" y="9197"/>
                  </a:cubicBezTo>
                  <a:cubicBezTo>
                    <a:pt x="4298" y="8988"/>
                    <a:pt x="4133" y="8820"/>
                    <a:pt x="3957" y="8820"/>
                  </a:cubicBezTo>
                  <a:close/>
                  <a:moveTo>
                    <a:pt x="4739" y="8820"/>
                  </a:moveTo>
                  <a:cubicBezTo>
                    <a:pt x="4563" y="8820"/>
                    <a:pt x="4444" y="8988"/>
                    <a:pt x="4473" y="9197"/>
                  </a:cubicBezTo>
                  <a:cubicBezTo>
                    <a:pt x="4502" y="9407"/>
                    <a:pt x="4669" y="9578"/>
                    <a:pt x="4847" y="9578"/>
                  </a:cubicBezTo>
                  <a:cubicBezTo>
                    <a:pt x="5024" y="9578"/>
                    <a:pt x="5144" y="9407"/>
                    <a:pt x="5113" y="9197"/>
                  </a:cubicBezTo>
                  <a:cubicBezTo>
                    <a:pt x="5082" y="8988"/>
                    <a:pt x="4915" y="8820"/>
                    <a:pt x="4739" y="8820"/>
                  </a:cubicBezTo>
                  <a:close/>
                  <a:moveTo>
                    <a:pt x="5522" y="8820"/>
                  </a:moveTo>
                  <a:cubicBezTo>
                    <a:pt x="5346" y="8820"/>
                    <a:pt x="5229" y="8988"/>
                    <a:pt x="5260" y="9197"/>
                  </a:cubicBezTo>
                  <a:cubicBezTo>
                    <a:pt x="5291" y="9407"/>
                    <a:pt x="5460" y="9578"/>
                    <a:pt x="5638" y="9578"/>
                  </a:cubicBezTo>
                  <a:cubicBezTo>
                    <a:pt x="5816" y="9578"/>
                    <a:pt x="5933" y="9407"/>
                    <a:pt x="5900" y="9197"/>
                  </a:cubicBezTo>
                  <a:cubicBezTo>
                    <a:pt x="5867" y="8988"/>
                    <a:pt x="5697" y="8820"/>
                    <a:pt x="5522" y="8820"/>
                  </a:cubicBezTo>
                  <a:close/>
                  <a:moveTo>
                    <a:pt x="6293" y="8820"/>
                  </a:moveTo>
                  <a:cubicBezTo>
                    <a:pt x="6117" y="8820"/>
                    <a:pt x="6001" y="8988"/>
                    <a:pt x="6035" y="9197"/>
                  </a:cubicBezTo>
                  <a:cubicBezTo>
                    <a:pt x="6069" y="9407"/>
                    <a:pt x="6240" y="9578"/>
                    <a:pt x="6418" y="9578"/>
                  </a:cubicBezTo>
                  <a:cubicBezTo>
                    <a:pt x="6595" y="9578"/>
                    <a:pt x="6710" y="9407"/>
                    <a:pt x="6674" y="9197"/>
                  </a:cubicBezTo>
                  <a:cubicBezTo>
                    <a:pt x="6639" y="8988"/>
                    <a:pt x="6468" y="8820"/>
                    <a:pt x="6293" y="8820"/>
                  </a:cubicBezTo>
                  <a:close/>
                  <a:moveTo>
                    <a:pt x="7075" y="8820"/>
                  </a:moveTo>
                  <a:cubicBezTo>
                    <a:pt x="6899" y="8820"/>
                    <a:pt x="6786" y="8988"/>
                    <a:pt x="6821" y="9197"/>
                  </a:cubicBezTo>
                  <a:cubicBezTo>
                    <a:pt x="6858" y="9407"/>
                    <a:pt x="7031" y="9578"/>
                    <a:pt x="7209" y="9578"/>
                  </a:cubicBezTo>
                  <a:cubicBezTo>
                    <a:pt x="7386" y="9578"/>
                    <a:pt x="7499" y="9407"/>
                    <a:pt x="7461" y="9197"/>
                  </a:cubicBezTo>
                  <a:cubicBezTo>
                    <a:pt x="7423" y="8988"/>
                    <a:pt x="7250" y="8820"/>
                    <a:pt x="7075" y="8820"/>
                  </a:cubicBezTo>
                  <a:close/>
                  <a:moveTo>
                    <a:pt x="7858" y="8820"/>
                  </a:moveTo>
                  <a:cubicBezTo>
                    <a:pt x="7682" y="8820"/>
                    <a:pt x="7570" y="8988"/>
                    <a:pt x="7608" y="9197"/>
                  </a:cubicBezTo>
                  <a:cubicBezTo>
                    <a:pt x="7646" y="9407"/>
                    <a:pt x="7822" y="9578"/>
                    <a:pt x="7999" y="9578"/>
                  </a:cubicBezTo>
                  <a:cubicBezTo>
                    <a:pt x="8177" y="9578"/>
                    <a:pt x="8288" y="9407"/>
                    <a:pt x="8248" y="9197"/>
                  </a:cubicBezTo>
                  <a:cubicBezTo>
                    <a:pt x="8208" y="8988"/>
                    <a:pt x="8034" y="8820"/>
                    <a:pt x="7858" y="8820"/>
                  </a:cubicBezTo>
                  <a:close/>
                  <a:moveTo>
                    <a:pt x="8629" y="8820"/>
                  </a:moveTo>
                  <a:cubicBezTo>
                    <a:pt x="8453" y="8820"/>
                    <a:pt x="8343" y="8988"/>
                    <a:pt x="8383" y="9197"/>
                  </a:cubicBezTo>
                  <a:cubicBezTo>
                    <a:pt x="8424" y="9407"/>
                    <a:pt x="8601" y="9578"/>
                    <a:pt x="8779" y="9578"/>
                  </a:cubicBezTo>
                  <a:cubicBezTo>
                    <a:pt x="8956" y="9578"/>
                    <a:pt x="9065" y="9407"/>
                    <a:pt x="9023" y="9197"/>
                  </a:cubicBezTo>
                  <a:cubicBezTo>
                    <a:pt x="8980" y="8988"/>
                    <a:pt x="8804" y="8820"/>
                    <a:pt x="8629" y="8820"/>
                  </a:cubicBezTo>
                  <a:close/>
                  <a:moveTo>
                    <a:pt x="9411" y="8820"/>
                  </a:moveTo>
                  <a:cubicBezTo>
                    <a:pt x="9236" y="8820"/>
                    <a:pt x="9127" y="8988"/>
                    <a:pt x="9170" y="9197"/>
                  </a:cubicBezTo>
                  <a:cubicBezTo>
                    <a:pt x="9213" y="9407"/>
                    <a:pt x="9392" y="9578"/>
                    <a:pt x="9569" y="9578"/>
                  </a:cubicBezTo>
                  <a:cubicBezTo>
                    <a:pt x="9747" y="9578"/>
                    <a:pt x="9855" y="9407"/>
                    <a:pt x="9810" y="9197"/>
                  </a:cubicBezTo>
                  <a:cubicBezTo>
                    <a:pt x="9765" y="8988"/>
                    <a:pt x="9587" y="8820"/>
                    <a:pt x="9411" y="8820"/>
                  </a:cubicBezTo>
                  <a:close/>
                  <a:moveTo>
                    <a:pt x="10194" y="8820"/>
                  </a:moveTo>
                  <a:cubicBezTo>
                    <a:pt x="10018" y="8820"/>
                    <a:pt x="9912" y="8988"/>
                    <a:pt x="9957" y="9197"/>
                  </a:cubicBezTo>
                  <a:cubicBezTo>
                    <a:pt x="10002" y="9407"/>
                    <a:pt x="10183" y="9578"/>
                    <a:pt x="10360" y="9578"/>
                  </a:cubicBezTo>
                  <a:cubicBezTo>
                    <a:pt x="10538" y="9578"/>
                    <a:pt x="10643" y="9407"/>
                    <a:pt x="10596" y="9197"/>
                  </a:cubicBezTo>
                  <a:cubicBezTo>
                    <a:pt x="10549" y="8988"/>
                    <a:pt x="10370" y="8820"/>
                    <a:pt x="10194" y="8820"/>
                  </a:cubicBezTo>
                  <a:close/>
                  <a:moveTo>
                    <a:pt x="10976" y="8820"/>
                  </a:moveTo>
                  <a:cubicBezTo>
                    <a:pt x="10801" y="8820"/>
                    <a:pt x="10696" y="8988"/>
                    <a:pt x="10744" y="9197"/>
                  </a:cubicBezTo>
                  <a:cubicBezTo>
                    <a:pt x="10791" y="9407"/>
                    <a:pt x="10974" y="9578"/>
                    <a:pt x="11151" y="9578"/>
                  </a:cubicBezTo>
                  <a:cubicBezTo>
                    <a:pt x="11329" y="9578"/>
                    <a:pt x="11432" y="9407"/>
                    <a:pt x="11383" y="9197"/>
                  </a:cubicBezTo>
                  <a:cubicBezTo>
                    <a:pt x="11334" y="8988"/>
                    <a:pt x="11152" y="8820"/>
                    <a:pt x="10976" y="8820"/>
                  </a:cubicBezTo>
                  <a:close/>
                  <a:moveTo>
                    <a:pt x="11747" y="8820"/>
                  </a:moveTo>
                  <a:cubicBezTo>
                    <a:pt x="11572" y="8820"/>
                    <a:pt x="11470" y="8988"/>
                    <a:pt x="11519" y="9197"/>
                  </a:cubicBezTo>
                  <a:cubicBezTo>
                    <a:pt x="11569" y="9407"/>
                    <a:pt x="11754" y="9578"/>
                    <a:pt x="11931" y="9578"/>
                  </a:cubicBezTo>
                  <a:cubicBezTo>
                    <a:pt x="12109" y="9578"/>
                    <a:pt x="12210" y="9407"/>
                    <a:pt x="12158" y="9197"/>
                  </a:cubicBezTo>
                  <a:cubicBezTo>
                    <a:pt x="12107" y="8988"/>
                    <a:pt x="11923" y="8820"/>
                    <a:pt x="11747" y="8820"/>
                  </a:cubicBezTo>
                  <a:close/>
                  <a:moveTo>
                    <a:pt x="12531" y="8820"/>
                  </a:moveTo>
                  <a:cubicBezTo>
                    <a:pt x="12354" y="8820"/>
                    <a:pt x="12254" y="8988"/>
                    <a:pt x="12306" y="9197"/>
                  </a:cubicBezTo>
                  <a:cubicBezTo>
                    <a:pt x="12358" y="9407"/>
                    <a:pt x="12544" y="9578"/>
                    <a:pt x="12722" y="9578"/>
                  </a:cubicBezTo>
                  <a:cubicBezTo>
                    <a:pt x="12900" y="9578"/>
                    <a:pt x="13000" y="9407"/>
                    <a:pt x="12946" y="9197"/>
                  </a:cubicBezTo>
                  <a:cubicBezTo>
                    <a:pt x="12892" y="8988"/>
                    <a:pt x="12706" y="8820"/>
                    <a:pt x="12531" y="8820"/>
                  </a:cubicBezTo>
                  <a:close/>
                  <a:moveTo>
                    <a:pt x="14085" y="8820"/>
                  </a:moveTo>
                  <a:cubicBezTo>
                    <a:pt x="13909" y="8820"/>
                    <a:pt x="13812" y="8988"/>
                    <a:pt x="13869" y="9197"/>
                  </a:cubicBezTo>
                  <a:cubicBezTo>
                    <a:pt x="13926" y="9407"/>
                    <a:pt x="14116" y="9578"/>
                    <a:pt x="14293" y="9578"/>
                  </a:cubicBezTo>
                  <a:cubicBezTo>
                    <a:pt x="14471" y="9578"/>
                    <a:pt x="14567" y="9407"/>
                    <a:pt x="14508" y="9197"/>
                  </a:cubicBezTo>
                  <a:cubicBezTo>
                    <a:pt x="14450" y="8988"/>
                    <a:pt x="14260" y="8820"/>
                    <a:pt x="14085" y="8820"/>
                  </a:cubicBezTo>
                  <a:close/>
                  <a:moveTo>
                    <a:pt x="14867" y="8820"/>
                  </a:moveTo>
                  <a:cubicBezTo>
                    <a:pt x="14692" y="8820"/>
                    <a:pt x="14597" y="8988"/>
                    <a:pt x="14656" y="9197"/>
                  </a:cubicBezTo>
                  <a:cubicBezTo>
                    <a:pt x="14715" y="9407"/>
                    <a:pt x="14907" y="9578"/>
                    <a:pt x="15084" y="9578"/>
                  </a:cubicBezTo>
                  <a:cubicBezTo>
                    <a:pt x="15262" y="9578"/>
                    <a:pt x="15357" y="9407"/>
                    <a:pt x="15295" y="9197"/>
                  </a:cubicBezTo>
                  <a:cubicBezTo>
                    <a:pt x="15235" y="8988"/>
                    <a:pt x="15043" y="8820"/>
                    <a:pt x="14867" y="8820"/>
                  </a:cubicBezTo>
                  <a:close/>
                  <a:moveTo>
                    <a:pt x="15650" y="8820"/>
                  </a:moveTo>
                  <a:cubicBezTo>
                    <a:pt x="15474" y="8820"/>
                    <a:pt x="15382" y="8988"/>
                    <a:pt x="15443" y="9197"/>
                  </a:cubicBezTo>
                  <a:cubicBezTo>
                    <a:pt x="15505" y="9407"/>
                    <a:pt x="15698" y="9578"/>
                    <a:pt x="15876" y="9578"/>
                  </a:cubicBezTo>
                  <a:cubicBezTo>
                    <a:pt x="16054" y="9578"/>
                    <a:pt x="16146" y="9407"/>
                    <a:pt x="16082" y="9197"/>
                  </a:cubicBezTo>
                  <a:cubicBezTo>
                    <a:pt x="16019" y="8988"/>
                    <a:pt x="15826" y="8820"/>
                    <a:pt x="15650" y="8820"/>
                  </a:cubicBezTo>
                  <a:close/>
                  <a:moveTo>
                    <a:pt x="1707" y="9754"/>
                  </a:moveTo>
                  <a:cubicBezTo>
                    <a:pt x="1529" y="9754"/>
                    <a:pt x="1401" y="9927"/>
                    <a:pt x="1422" y="10141"/>
                  </a:cubicBezTo>
                  <a:cubicBezTo>
                    <a:pt x="1442" y="10356"/>
                    <a:pt x="1604" y="10532"/>
                    <a:pt x="1784" y="10532"/>
                  </a:cubicBezTo>
                  <a:cubicBezTo>
                    <a:pt x="1964" y="10532"/>
                    <a:pt x="2091" y="10356"/>
                    <a:pt x="2069" y="10141"/>
                  </a:cubicBezTo>
                  <a:cubicBezTo>
                    <a:pt x="2047" y="9927"/>
                    <a:pt x="1885" y="9754"/>
                    <a:pt x="1707" y="9754"/>
                  </a:cubicBezTo>
                  <a:close/>
                  <a:moveTo>
                    <a:pt x="2501" y="9754"/>
                  </a:moveTo>
                  <a:cubicBezTo>
                    <a:pt x="2324" y="9754"/>
                    <a:pt x="2197" y="9927"/>
                    <a:pt x="2220" y="10141"/>
                  </a:cubicBezTo>
                  <a:cubicBezTo>
                    <a:pt x="2242" y="10356"/>
                    <a:pt x="2407" y="10532"/>
                    <a:pt x="2587" y="10532"/>
                  </a:cubicBezTo>
                  <a:cubicBezTo>
                    <a:pt x="2767" y="10532"/>
                    <a:pt x="2892" y="10356"/>
                    <a:pt x="2868" y="10141"/>
                  </a:cubicBezTo>
                  <a:cubicBezTo>
                    <a:pt x="2843" y="9927"/>
                    <a:pt x="2679" y="9754"/>
                    <a:pt x="2501" y="9754"/>
                  </a:cubicBezTo>
                  <a:close/>
                  <a:moveTo>
                    <a:pt x="3295" y="9754"/>
                  </a:moveTo>
                  <a:cubicBezTo>
                    <a:pt x="3116" y="9754"/>
                    <a:pt x="2993" y="9927"/>
                    <a:pt x="3018" y="10141"/>
                  </a:cubicBezTo>
                  <a:cubicBezTo>
                    <a:pt x="3043" y="10356"/>
                    <a:pt x="3209" y="10532"/>
                    <a:pt x="3389" y="10532"/>
                  </a:cubicBezTo>
                  <a:cubicBezTo>
                    <a:pt x="3569" y="10532"/>
                    <a:pt x="3693" y="10356"/>
                    <a:pt x="3666" y="10141"/>
                  </a:cubicBezTo>
                  <a:cubicBezTo>
                    <a:pt x="3639" y="9927"/>
                    <a:pt x="3472" y="9754"/>
                    <a:pt x="3295" y="9754"/>
                  </a:cubicBezTo>
                  <a:close/>
                  <a:moveTo>
                    <a:pt x="4078" y="9754"/>
                  </a:moveTo>
                  <a:cubicBezTo>
                    <a:pt x="3899" y="9754"/>
                    <a:pt x="3777" y="9927"/>
                    <a:pt x="3804" y="10141"/>
                  </a:cubicBezTo>
                  <a:cubicBezTo>
                    <a:pt x="3832" y="10356"/>
                    <a:pt x="4000" y="10532"/>
                    <a:pt x="4180" y="10532"/>
                  </a:cubicBezTo>
                  <a:cubicBezTo>
                    <a:pt x="4360" y="10532"/>
                    <a:pt x="4482" y="10356"/>
                    <a:pt x="4453" y="10141"/>
                  </a:cubicBezTo>
                  <a:cubicBezTo>
                    <a:pt x="4423" y="9927"/>
                    <a:pt x="4255" y="9754"/>
                    <a:pt x="4078" y="9754"/>
                  </a:cubicBezTo>
                  <a:close/>
                  <a:moveTo>
                    <a:pt x="4871" y="9754"/>
                  </a:moveTo>
                  <a:cubicBezTo>
                    <a:pt x="4693" y="9754"/>
                    <a:pt x="4573" y="9927"/>
                    <a:pt x="4602" y="10141"/>
                  </a:cubicBezTo>
                  <a:cubicBezTo>
                    <a:pt x="4632" y="10356"/>
                    <a:pt x="4802" y="10532"/>
                    <a:pt x="4983" y="10532"/>
                  </a:cubicBezTo>
                  <a:cubicBezTo>
                    <a:pt x="5162" y="10532"/>
                    <a:pt x="5282" y="10356"/>
                    <a:pt x="5250" y="10141"/>
                  </a:cubicBezTo>
                  <a:cubicBezTo>
                    <a:pt x="5219" y="9927"/>
                    <a:pt x="5049" y="9754"/>
                    <a:pt x="4871" y="9754"/>
                  </a:cubicBezTo>
                  <a:close/>
                  <a:moveTo>
                    <a:pt x="5653" y="9754"/>
                  </a:moveTo>
                  <a:cubicBezTo>
                    <a:pt x="5475" y="9754"/>
                    <a:pt x="5357" y="9927"/>
                    <a:pt x="5389" y="10141"/>
                  </a:cubicBezTo>
                  <a:cubicBezTo>
                    <a:pt x="5421" y="10356"/>
                    <a:pt x="5593" y="10532"/>
                    <a:pt x="5774" y="10532"/>
                  </a:cubicBezTo>
                  <a:cubicBezTo>
                    <a:pt x="5953" y="10532"/>
                    <a:pt x="6071" y="10356"/>
                    <a:pt x="6037" y="10141"/>
                  </a:cubicBezTo>
                  <a:cubicBezTo>
                    <a:pt x="6003" y="9927"/>
                    <a:pt x="5831" y="9754"/>
                    <a:pt x="5653" y="9754"/>
                  </a:cubicBezTo>
                  <a:close/>
                  <a:moveTo>
                    <a:pt x="6448" y="9754"/>
                  </a:moveTo>
                  <a:cubicBezTo>
                    <a:pt x="6269" y="9754"/>
                    <a:pt x="6153" y="9927"/>
                    <a:pt x="6187" y="10141"/>
                  </a:cubicBezTo>
                  <a:cubicBezTo>
                    <a:pt x="6222" y="10356"/>
                    <a:pt x="6396" y="10532"/>
                    <a:pt x="6576" y="10532"/>
                  </a:cubicBezTo>
                  <a:cubicBezTo>
                    <a:pt x="6756" y="10532"/>
                    <a:pt x="6872" y="10356"/>
                    <a:pt x="6835" y="10141"/>
                  </a:cubicBezTo>
                  <a:cubicBezTo>
                    <a:pt x="6799" y="9927"/>
                    <a:pt x="6626" y="9754"/>
                    <a:pt x="6448" y="9754"/>
                  </a:cubicBezTo>
                  <a:close/>
                  <a:moveTo>
                    <a:pt x="7242" y="9754"/>
                  </a:moveTo>
                  <a:cubicBezTo>
                    <a:pt x="7064" y="9754"/>
                    <a:pt x="6949" y="9927"/>
                    <a:pt x="6986" y="10141"/>
                  </a:cubicBezTo>
                  <a:cubicBezTo>
                    <a:pt x="7023" y="10356"/>
                    <a:pt x="7199" y="10532"/>
                    <a:pt x="7379" y="10532"/>
                  </a:cubicBezTo>
                  <a:cubicBezTo>
                    <a:pt x="7558" y="10532"/>
                    <a:pt x="7673" y="10356"/>
                    <a:pt x="7634" y="10141"/>
                  </a:cubicBezTo>
                  <a:cubicBezTo>
                    <a:pt x="7595" y="9927"/>
                    <a:pt x="7420" y="9754"/>
                    <a:pt x="7242" y="9754"/>
                  </a:cubicBezTo>
                  <a:close/>
                  <a:moveTo>
                    <a:pt x="8024" y="9754"/>
                  </a:moveTo>
                  <a:cubicBezTo>
                    <a:pt x="7846" y="9754"/>
                    <a:pt x="7734" y="9927"/>
                    <a:pt x="7773" y="10141"/>
                  </a:cubicBezTo>
                  <a:cubicBezTo>
                    <a:pt x="7812" y="10356"/>
                    <a:pt x="7990" y="10532"/>
                    <a:pt x="8170" y="10532"/>
                  </a:cubicBezTo>
                  <a:cubicBezTo>
                    <a:pt x="8350" y="10532"/>
                    <a:pt x="8462" y="10356"/>
                    <a:pt x="8421" y="10141"/>
                  </a:cubicBezTo>
                  <a:cubicBezTo>
                    <a:pt x="8380" y="9927"/>
                    <a:pt x="8202" y="9754"/>
                    <a:pt x="8024" y="9754"/>
                  </a:cubicBezTo>
                  <a:close/>
                  <a:moveTo>
                    <a:pt x="8819" y="9754"/>
                  </a:moveTo>
                  <a:cubicBezTo>
                    <a:pt x="8641" y="9754"/>
                    <a:pt x="8530" y="9927"/>
                    <a:pt x="8571" y="10141"/>
                  </a:cubicBezTo>
                  <a:cubicBezTo>
                    <a:pt x="8613" y="10356"/>
                    <a:pt x="8793" y="10532"/>
                    <a:pt x="8973" y="10532"/>
                  </a:cubicBezTo>
                  <a:cubicBezTo>
                    <a:pt x="9153" y="10532"/>
                    <a:pt x="9263" y="10356"/>
                    <a:pt x="9219" y="10141"/>
                  </a:cubicBezTo>
                  <a:cubicBezTo>
                    <a:pt x="9176" y="9927"/>
                    <a:pt x="8997" y="9754"/>
                    <a:pt x="8819" y="9754"/>
                  </a:cubicBezTo>
                  <a:close/>
                  <a:moveTo>
                    <a:pt x="9601" y="9754"/>
                  </a:moveTo>
                  <a:cubicBezTo>
                    <a:pt x="9424" y="9754"/>
                    <a:pt x="9314" y="9927"/>
                    <a:pt x="9358" y="10141"/>
                  </a:cubicBezTo>
                  <a:cubicBezTo>
                    <a:pt x="9402" y="10356"/>
                    <a:pt x="9584" y="10532"/>
                    <a:pt x="9764" y="10532"/>
                  </a:cubicBezTo>
                  <a:cubicBezTo>
                    <a:pt x="9944" y="10532"/>
                    <a:pt x="10052" y="10356"/>
                    <a:pt x="10006" y="10141"/>
                  </a:cubicBezTo>
                  <a:cubicBezTo>
                    <a:pt x="9960" y="9927"/>
                    <a:pt x="9779" y="9754"/>
                    <a:pt x="9601" y="9754"/>
                  </a:cubicBezTo>
                  <a:close/>
                  <a:moveTo>
                    <a:pt x="10395" y="9754"/>
                  </a:moveTo>
                  <a:cubicBezTo>
                    <a:pt x="10217" y="9754"/>
                    <a:pt x="10110" y="9927"/>
                    <a:pt x="10157" y="10141"/>
                  </a:cubicBezTo>
                  <a:cubicBezTo>
                    <a:pt x="10203" y="10356"/>
                    <a:pt x="10387" y="10532"/>
                    <a:pt x="10567" y="10532"/>
                  </a:cubicBezTo>
                  <a:cubicBezTo>
                    <a:pt x="10747" y="10532"/>
                    <a:pt x="10853" y="10356"/>
                    <a:pt x="10804" y="10141"/>
                  </a:cubicBezTo>
                  <a:cubicBezTo>
                    <a:pt x="10756" y="9927"/>
                    <a:pt x="10574" y="9754"/>
                    <a:pt x="10395" y="9754"/>
                  </a:cubicBezTo>
                  <a:close/>
                  <a:moveTo>
                    <a:pt x="11190" y="9754"/>
                  </a:moveTo>
                  <a:cubicBezTo>
                    <a:pt x="11012" y="9754"/>
                    <a:pt x="10907" y="9927"/>
                    <a:pt x="10955" y="10141"/>
                  </a:cubicBezTo>
                  <a:cubicBezTo>
                    <a:pt x="11004" y="10356"/>
                    <a:pt x="11190" y="10532"/>
                    <a:pt x="11370" y="10532"/>
                  </a:cubicBezTo>
                  <a:cubicBezTo>
                    <a:pt x="11550" y="10532"/>
                    <a:pt x="11654" y="10356"/>
                    <a:pt x="11603" y="10141"/>
                  </a:cubicBezTo>
                  <a:cubicBezTo>
                    <a:pt x="11553" y="9927"/>
                    <a:pt x="11368" y="9754"/>
                    <a:pt x="11190" y="9754"/>
                  </a:cubicBezTo>
                  <a:close/>
                  <a:moveTo>
                    <a:pt x="11973" y="9754"/>
                  </a:moveTo>
                  <a:cubicBezTo>
                    <a:pt x="11794" y="9754"/>
                    <a:pt x="11691" y="9927"/>
                    <a:pt x="11742" y="10141"/>
                  </a:cubicBezTo>
                  <a:cubicBezTo>
                    <a:pt x="11793" y="10356"/>
                    <a:pt x="11981" y="10532"/>
                    <a:pt x="12161" y="10532"/>
                  </a:cubicBezTo>
                  <a:cubicBezTo>
                    <a:pt x="12341" y="10532"/>
                    <a:pt x="12443" y="10356"/>
                    <a:pt x="12390" y="10141"/>
                  </a:cubicBezTo>
                  <a:cubicBezTo>
                    <a:pt x="12337" y="9927"/>
                    <a:pt x="12151" y="9754"/>
                    <a:pt x="11973" y="9754"/>
                  </a:cubicBezTo>
                  <a:close/>
                  <a:moveTo>
                    <a:pt x="12767" y="9754"/>
                  </a:moveTo>
                  <a:cubicBezTo>
                    <a:pt x="12589" y="9754"/>
                    <a:pt x="12488" y="9927"/>
                    <a:pt x="12541" y="10141"/>
                  </a:cubicBezTo>
                  <a:cubicBezTo>
                    <a:pt x="12595" y="10356"/>
                    <a:pt x="12784" y="10532"/>
                    <a:pt x="12964" y="10532"/>
                  </a:cubicBezTo>
                  <a:cubicBezTo>
                    <a:pt x="13144" y="10532"/>
                    <a:pt x="13245" y="10356"/>
                    <a:pt x="13189" y="10141"/>
                  </a:cubicBezTo>
                  <a:cubicBezTo>
                    <a:pt x="13134" y="9927"/>
                    <a:pt x="12945" y="9754"/>
                    <a:pt x="12767" y="9754"/>
                  </a:cubicBezTo>
                  <a:close/>
                  <a:moveTo>
                    <a:pt x="2611" y="10709"/>
                  </a:moveTo>
                  <a:cubicBezTo>
                    <a:pt x="2430" y="10709"/>
                    <a:pt x="2302" y="10885"/>
                    <a:pt x="2325" y="11105"/>
                  </a:cubicBezTo>
                  <a:cubicBezTo>
                    <a:pt x="2348" y="11327"/>
                    <a:pt x="2516" y="11508"/>
                    <a:pt x="2698" y="11508"/>
                  </a:cubicBezTo>
                  <a:cubicBezTo>
                    <a:pt x="2880" y="11508"/>
                    <a:pt x="3008" y="11327"/>
                    <a:pt x="2982" y="11105"/>
                  </a:cubicBezTo>
                  <a:cubicBezTo>
                    <a:pt x="2957" y="10885"/>
                    <a:pt x="2790" y="10709"/>
                    <a:pt x="2611" y="10709"/>
                  </a:cubicBezTo>
                  <a:close/>
                  <a:moveTo>
                    <a:pt x="3403" y="10709"/>
                  </a:moveTo>
                  <a:cubicBezTo>
                    <a:pt x="3223" y="10709"/>
                    <a:pt x="3098" y="10885"/>
                    <a:pt x="3123" y="11105"/>
                  </a:cubicBezTo>
                  <a:cubicBezTo>
                    <a:pt x="3149" y="11327"/>
                    <a:pt x="3318" y="11508"/>
                    <a:pt x="3500" y="11508"/>
                  </a:cubicBezTo>
                  <a:cubicBezTo>
                    <a:pt x="3683" y="11508"/>
                    <a:pt x="3808" y="11327"/>
                    <a:pt x="3780" y="11105"/>
                  </a:cubicBezTo>
                  <a:cubicBezTo>
                    <a:pt x="3752" y="10885"/>
                    <a:pt x="3584" y="10709"/>
                    <a:pt x="3403" y="10709"/>
                  </a:cubicBezTo>
                  <a:close/>
                  <a:moveTo>
                    <a:pt x="4210" y="10709"/>
                  </a:moveTo>
                  <a:cubicBezTo>
                    <a:pt x="4029" y="10709"/>
                    <a:pt x="3905" y="10885"/>
                    <a:pt x="3933" y="11105"/>
                  </a:cubicBezTo>
                  <a:cubicBezTo>
                    <a:pt x="3962" y="11327"/>
                    <a:pt x="4132" y="11508"/>
                    <a:pt x="4315" y="11508"/>
                  </a:cubicBezTo>
                  <a:cubicBezTo>
                    <a:pt x="4497" y="11508"/>
                    <a:pt x="4621" y="11327"/>
                    <a:pt x="4590" y="11105"/>
                  </a:cubicBezTo>
                  <a:cubicBezTo>
                    <a:pt x="4560" y="10885"/>
                    <a:pt x="4390" y="10709"/>
                    <a:pt x="4210" y="10709"/>
                  </a:cubicBezTo>
                  <a:close/>
                  <a:moveTo>
                    <a:pt x="5003" y="10709"/>
                  </a:moveTo>
                  <a:cubicBezTo>
                    <a:pt x="4822" y="10709"/>
                    <a:pt x="4701" y="10885"/>
                    <a:pt x="4732" y="11105"/>
                  </a:cubicBezTo>
                  <a:cubicBezTo>
                    <a:pt x="4762" y="11327"/>
                    <a:pt x="4935" y="11508"/>
                    <a:pt x="5117" y="11508"/>
                  </a:cubicBezTo>
                  <a:cubicBezTo>
                    <a:pt x="5299" y="11508"/>
                    <a:pt x="5421" y="11327"/>
                    <a:pt x="5388" y="11105"/>
                  </a:cubicBezTo>
                  <a:cubicBezTo>
                    <a:pt x="5356" y="10885"/>
                    <a:pt x="5183" y="10709"/>
                    <a:pt x="5003" y="10709"/>
                  </a:cubicBezTo>
                  <a:close/>
                  <a:moveTo>
                    <a:pt x="5809" y="10709"/>
                  </a:moveTo>
                  <a:cubicBezTo>
                    <a:pt x="5628" y="10709"/>
                    <a:pt x="5509" y="10885"/>
                    <a:pt x="5542" y="11105"/>
                  </a:cubicBezTo>
                  <a:cubicBezTo>
                    <a:pt x="5575" y="11327"/>
                    <a:pt x="5749" y="11508"/>
                    <a:pt x="5932" y="11508"/>
                  </a:cubicBezTo>
                  <a:cubicBezTo>
                    <a:pt x="6115" y="11508"/>
                    <a:pt x="6234" y="11327"/>
                    <a:pt x="6199" y="11105"/>
                  </a:cubicBezTo>
                  <a:cubicBezTo>
                    <a:pt x="6164" y="10885"/>
                    <a:pt x="5989" y="10709"/>
                    <a:pt x="5809" y="10709"/>
                  </a:cubicBezTo>
                  <a:close/>
                  <a:moveTo>
                    <a:pt x="6603" y="10709"/>
                  </a:moveTo>
                  <a:cubicBezTo>
                    <a:pt x="6423" y="10709"/>
                    <a:pt x="6305" y="10885"/>
                    <a:pt x="6340" y="11105"/>
                  </a:cubicBezTo>
                  <a:cubicBezTo>
                    <a:pt x="6376" y="11327"/>
                    <a:pt x="6552" y="11508"/>
                    <a:pt x="6735" y="11508"/>
                  </a:cubicBezTo>
                  <a:cubicBezTo>
                    <a:pt x="6917" y="11508"/>
                    <a:pt x="7034" y="11327"/>
                    <a:pt x="6997" y="11105"/>
                  </a:cubicBezTo>
                  <a:cubicBezTo>
                    <a:pt x="6959" y="10885"/>
                    <a:pt x="6784" y="10709"/>
                    <a:pt x="6603" y="10709"/>
                  </a:cubicBezTo>
                  <a:close/>
                  <a:moveTo>
                    <a:pt x="7409" y="10709"/>
                  </a:moveTo>
                  <a:cubicBezTo>
                    <a:pt x="7228" y="10709"/>
                    <a:pt x="7113" y="10885"/>
                    <a:pt x="7150" y="11105"/>
                  </a:cubicBezTo>
                  <a:cubicBezTo>
                    <a:pt x="7188" y="11327"/>
                    <a:pt x="7367" y="11508"/>
                    <a:pt x="7550" y="11508"/>
                  </a:cubicBezTo>
                  <a:cubicBezTo>
                    <a:pt x="7732" y="11508"/>
                    <a:pt x="7847" y="11327"/>
                    <a:pt x="7807" y="11105"/>
                  </a:cubicBezTo>
                  <a:cubicBezTo>
                    <a:pt x="7767" y="10885"/>
                    <a:pt x="7589" y="10709"/>
                    <a:pt x="7409" y="10709"/>
                  </a:cubicBezTo>
                  <a:close/>
                  <a:moveTo>
                    <a:pt x="8203" y="10709"/>
                  </a:moveTo>
                  <a:cubicBezTo>
                    <a:pt x="8023" y="10709"/>
                    <a:pt x="7909" y="10885"/>
                    <a:pt x="7949" y="11105"/>
                  </a:cubicBezTo>
                  <a:cubicBezTo>
                    <a:pt x="7989" y="11327"/>
                    <a:pt x="8170" y="11508"/>
                    <a:pt x="8353" y="11508"/>
                  </a:cubicBezTo>
                  <a:cubicBezTo>
                    <a:pt x="8535" y="11508"/>
                    <a:pt x="8648" y="11327"/>
                    <a:pt x="8606" y="11105"/>
                  </a:cubicBezTo>
                  <a:cubicBezTo>
                    <a:pt x="8564" y="10885"/>
                    <a:pt x="8384" y="10709"/>
                    <a:pt x="8203" y="10709"/>
                  </a:cubicBezTo>
                  <a:close/>
                  <a:moveTo>
                    <a:pt x="9009" y="10709"/>
                  </a:moveTo>
                  <a:cubicBezTo>
                    <a:pt x="8829" y="10709"/>
                    <a:pt x="8717" y="10885"/>
                    <a:pt x="8759" y="11105"/>
                  </a:cubicBezTo>
                  <a:cubicBezTo>
                    <a:pt x="8802" y="11327"/>
                    <a:pt x="8985" y="11508"/>
                    <a:pt x="9167" y="11508"/>
                  </a:cubicBezTo>
                  <a:cubicBezTo>
                    <a:pt x="9349" y="11508"/>
                    <a:pt x="9461" y="11327"/>
                    <a:pt x="9416" y="11105"/>
                  </a:cubicBezTo>
                  <a:cubicBezTo>
                    <a:pt x="9371" y="10885"/>
                    <a:pt x="9190" y="10709"/>
                    <a:pt x="9009" y="10709"/>
                  </a:cubicBezTo>
                  <a:close/>
                  <a:moveTo>
                    <a:pt x="9803" y="10709"/>
                  </a:moveTo>
                  <a:cubicBezTo>
                    <a:pt x="9623" y="10709"/>
                    <a:pt x="9513" y="10885"/>
                    <a:pt x="9558" y="11105"/>
                  </a:cubicBezTo>
                  <a:cubicBezTo>
                    <a:pt x="9603" y="11327"/>
                    <a:pt x="9789" y="11508"/>
                    <a:pt x="9970" y="11508"/>
                  </a:cubicBezTo>
                  <a:cubicBezTo>
                    <a:pt x="10153" y="11508"/>
                    <a:pt x="10262" y="11327"/>
                    <a:pt x="10215" y="11105"/>
                  </a:cubicBezTo>
                  <a:cubicBezTo>
                    <a:pt x="10167" y="10885"/>
                    <a:pt x="9983" y="10709"/>
                    <a:pt x="9803" y="10709"/>
                  </a:cubicBezTo>
                  <a:close/>
                  <a:moveTo>
                    <a:pt x="10609" y="10709"/>
                  </a:moveTo>
                  <a:cubicBezTo>
                    <a:pt x="10429" y="10709"/>
                    <a:pt x="10321" y="10885"/>
                    <a:pt x="10369" y="11105"/>
                  </a:cubicBezTo>
                  <a:cubicBezTo>
                    <a:pt x="10416" y="11327"/>
                    <a:pt x="10603" y="11508"/>
                    <a:pt x="10785" y="11508"/>
                  </a:cubicBezTo>
                  <a:cubicBezTo>
                    <a:pt x="10968" y="11508"/>
                    <a:pt x="11074" y="11327"/>
                    <a:pt x="11025" y="11105"/>
                  </a:cubicBezTo>
                  <a:cubicBezTo>
                    <a:pt x="10975" y="10885"/>
                    <a:pt x="10790" y="10709"/>
                    <a:pt x="10609" y="10709"/>
                  </a:cubicBezTo>
                  <a:close/>
                  <a:moveTo>
                    <a:pt x="11403" y="10709"/>
                  </a:moveTo>
                  <a:cubicBezTo>
                    <a:pt x="11223" y="10709"/>
                    <a:pt x="11117" y="10885"/>
                    <a:pt x="11167" y="11105"/>
                  </a:cubicBezTo>
                  <a:cubicBezTo>
                    <a:pt x="11217" y="11327"/>
                    <a:pt x="11406" y="11508"/>
                    <a:pt x="11588" y="11508"/>
                  </a:cubicBezTo>
                  <a:cubicBezTo>
                    <a:pt x="11771" y="11508"/>
                    <a:pt x="11875" y="11327"/>
                    <a:pt x="11823" y="11105"/>
                  </a:cubicBezTo>
                  <a:cubicBezTo>
                    <a:pt x="11771" y="10885"/>
                    <a:pt x="11584" y="10709"/>
                    <a:pt x="11403" y="10709"/>
                  </a:cubicBezTo>
                  <a:close/>
                  <a:moveTo>
                    <a:pt x="12210" y="10709"/>
                  </a:moveTo>
                  <a:cubicBezTo>
                    <a:pt x="12029" y="10709"/>
                    <a:pt x="11925" y="10885"/>
                    <a:pt x="11978" y="11105"/>
                  </a:cubicBezTo>
                  <a:cubicBezTo>
                    <a:pt x="12030" y="11327"/>
                    <a:pt x="12221" y="11508"/>
                    <a:pt x="12403" y="11508"/>
                  </a:cubicBezTo>
                  <a:cubicBezTo>
                    <a:pt x="12586" y="11508"/>
                    <a:pt x="12689" y="11327"/>
                    <a:pt x="12634" y="11105"/>
                  </a:cubicBezTo>
                  <a:cubicBezTo>
                    <a:pt x="12580" y="10885"/>
                    <a:pt x="12390" y="10709"/>
                    <a:pt x="12210" y="10709"/>
                  </a:cubicBezTo>
                  <a:close/>
                  <a:moveTo>
                    <a:pt x="13004" y="10709"/>
                  </a:moveTo>
                  <a:cubicBezTo>
                    <a:pt x="12823" y="10709"/>
                    <a:pt x="12722" y="10885"/>
                    <a:pt x="12776" y="11105"/>
                  </a:cubicBezTo>
                  <a:cubicBezTo>
                    <a:pt x="12831" y="11327"/>
                    <a:pt x="13024" y="11508"/>
                    <a:pt x="13207" y="11508"/>
                  </a:cubicBezTo>
                  <a:cubicBezTo>
                    <a:pt x="13389" y="11508"/>
                    <a:pt x="13490" y="11327"/>
                    <a:pt x="13433" y="11105"/>
                  </a:cubicBezTo>
                  <a:cubicBezTo>
                    <a:pt x="13376" y="10885"/>
                    <a:pt x="13184" y="10709"/>
                    <a:pt x="13004" y="10709"/>
                  </a:cubicBezTo>
                  <a:close/>
                  <a:moveTo>
                    <a:pt x="1902" y="11684"/>
                  </a:moveTo>
                  <a:cubicBezTo>
                    <a:pt x="1719" y="11684"/>
                    <a:pt x="1588" y="11866"/>
                    <a:pt x="1609" y="12092"/>
                  </a:cubicBezTo>
                  <a:cubicBezTo>
                    <a:pt x="1631" y="12320"/>
                    <a:pt x="1798" y="12505"/>
                    <a:pt x="1983" y="12505"/>
                  </a:cubicBezTo>
                  <a:cubicBezTo>
                    <a:pt x="2167" y="12505"/>
                    <a:pt x="2298" y="12320"/>
                    <a:pt x="2275" y="12092"/>
                  </a:cubicBezTo>
                  <a:cubicBezTo>
                    <a:pt x="2251" y="11866"/>
                    <a:pt x="2084" y="11684"/>
                    <a:pt x="1902" y="11684"/>
                  </a:cubicBezTo>
                  <a:close/>
                  <a:moveTo>
                    <a:pt x="2707" y="11684"/>
                  </a:moveTo>
                  <a:cubicBezTo>
                    <a:pt x="2525" y="11684"/>
                    <a:pt x="2395" y="11866"/>
                    <a:pt x="2419" y="12092"/>
                  </a:cubicBezTo>
                  <a:cubicBezTo>
                    <a:pt x="2443" y="12320"/>
                    <a:pt x="2613" y="12505"/>
                    <a:pt x="2798" y="12505"/>
                  </a:cubicBezTo>
                  <a:cubicBezTo>
                    <a:pt x="2982" y="12505"/>
                    <a:pt x="3111" y="12320"/>
                    <a:pt x="3085" y="12092"/>
                  </a:cubicBezTo>
                  <a:cubicBezTo>
                    <a:pt x="3059" y="11866"/>
                    <a:pt x="2890" y="11684"/>
                    <a:pt x="2707" y="11684"/>
                  </a:cubicBezTo>
                  <a:close/>
                  <a:moveTo>
                    <a:pt x="5147" y="11684"/>
                  </a:moveTo>
                  <a:cubicBezTo>
                    <a:pt x="4964" y="11684"/>
                    <a:pt x="4841" y="11866"/>
                    <a:pt x="4873" y="12092"/>
                  </a:cubicBezTo>
                  <a:cubicBezTo>
                    <a:pt x="4904" y="12320"/>
                    <a:pt x="5079" y="12505"/>
                    <a:pt x="5264" y="12505"/>
                  </a:cubicBezTo>
                  <a:cubicBezTo>
                    <a:pt x="5449" y="12505"/>
                    <a:pt x="5572" y="12320"/>
                    <a:pt x="5538" y="12092"/>
                  </a:cubicBezTo>
                  <a:cubicBezTo>
                    <a:pt x="5505" y="11866"/>
                    <a:pt x="5330" y="11684"/>
                    <a:pt x="5147" y="11684"/>
                  </a:cubicBezTo>
                  <a:close/>
                  <a:moveTo>
                    <a:pt x="5953" y="11684"/>
                  </a:moveTo>
                  <a:cubicBezTo>
                    <a:pt x="5769" y="11684"/>
                    <a:pt x="5649" y="11866"/>
                    <a:pt x="5683" y="12092"/>
                  </a:cubicBezTo>
                  <a:cubicBezTo>
                    <a:pt x="5717" y="12320"/>
                    <a:pt x="5894" y="12505"/>
                    <a:pt x="6079" y="12505"/>
                  </a:cubicBezTo>
                  <a:cubicBezTo>
                    <a:pt x="6264" y="12505"/>
                    <a:pt x="6385" y="12320"/>
                    <a:pt x="6349" y="12092"/>
                  </a:cubicBezTo>
                  <a:cubicBezTo>
                    <a:pt x="6313" y="11866"/>
                    <a:pt x="6135" y="11684"/>
                    <a:pt x="5953" y="11684"/>
                  </a:cubicBezTo>
                  <a:close/>
                  <a:moveTo>
                    <a:pt x="6771" y="11684"/>
                  </a:moveTo>
                  <a:cubicBezTo>
                    <a:pt x="6588" y="11684"/>
                    <a:pt x="6469" y="11866"/>
                    <a:pt x="6505" y="12092"/>
                  </a:cubicBezTo>
                  <a:cubicBezTo>
                    <a:pt x="6541" y="12320"/>
                    <a:pt x="6721" y="12505"/>
                    <a:pt x="6906" y="12505"/>
                  </a:cubicBezTo>
                  <a:cubicBezTo>
                    <a:pt x="7091" y="12505"/>
                    <a:pt x="7209" y="12320"/>
                    <a:pt x="7170" y="12092"/>
                  </a:cubicBezTo>
                  <a:cubicBezTo>
                    <a:pt x="7132" y="11866"/>
                    <a:pt x="6953" y="11684"/>
                    <a:pt x="6771" y="11684"/>
                  </a:cubicBezTo>
                  <a:close/>
                  <a:moveTo>
                    <a:pt x="7576" y="11684"/>
                  </a:moveTo>
                  <a:cubicBezTo>
                    <a:pt x="7393" y="11684"/>
                    <a:pt x="7276" y="11866"/>
                    <a:pt x="7315" y="12092"/>
                  </a:cubicBezTo>
                  <a:cubicBezTo>
                    <a:pt x="7354" y="12320"/>
                    <a:pt x="7536" y="12505"/>
                    <a:pt x="7721" y="12505"/>
                  </a:cubicBezTo>
                  <a:cubicBezTo>
                    <a:pt x="7905" y="12505"/>
                    <a:pt x="8022" y="12320"/>
                    <a:pt x="7980" y="12092"/>
                  </a:cubicBezTo>
                  <a:cubicBezTo>
                    <a:pt x="7940" y="11866"/>
                    <a:pt x="7758" y="11684"/>
                    <a:pt x="7576" y="11684"/>
                  </a:cubicBezTo>
                  <a:close/>
                  <a:moveTo>
                    <a:pt x="8393" y="11684"/>
                  </a:moveTo>
                  <a:cubicBezTo>
                    <a:pt x="8211" y="11684"/>
                    <a:pt x="8096" y="11866"/>
                    <a:pt x="8137" y="12092"/>
                  </a:cubicBezTo>
                  <a:cubicBezTo>
                    <a:pt x="8179" y="12320"/>
                    <a:pt x="8362" y="12505"/>
                    <a:pt x="8547" y="12505"/>
                  </a:cubicBezTo>
                  <a:cubicBezTo>
                    <a:pt x="8732" y="12505"/>
                    <a:pt x="8846" y="12320"/>
                    <a:pt x="8803" y="12092"/>
                  </a:cubicBezTo>
                  <a:cubicBezTo>
                    <a:pt x="8759" y="11866"/>
                    <a:pt x="8576" y="11684"/>
                    <a:pt x="8393" y="11684"/>
                  </a:cubicBezTo>
                  <a:close/>
                  <a:moveTo>
                    <a:pt x="9200" y="11684"/>
                  </a:moveTo>
                  <a:cubicBezTo>
                    <a:pt x="9017" y="11684"/>
                    <a:pt x="8904" y="11866"/>
                    <a:pt x="8947" y="12092"/>
                  </a:cubicBezTo>
                  <a:cubicBezTo>
                    <a:pt x="8991" y="12320"/>
                    <a:pt x="9177" y="12505"/>
                    <a:pt x="9362" y="12505"/>
                  </a:cubicBezTo>
                  <a:cubicBezTo>
                    <a:pt x="9547" y="12505"/>
                    <a:pt x="9659" y="12320"/>
                    <a:pt x="9613" y="12092"/>
                  </a:cubicBezTo>
                  <a:cubicBezTo>
                    <a:pt x="9567" y="11866"/>
                    <a:pt x="9382" y="11684"/>
                    <a:pt x="9200" y="11684"/>
                  </a:cubicBezTo>
                  <a:close/>
                  <a:moveTo>
                    <a:pt x="10005" y="11684"/>
                  </a:moveTo>
                  <a:cubicBezTo>
                    <a:pt x="9823" y="11684"/>
                    <a:pt x="9712" y="11866"/>
                    <a:pt x="9758" y="12092"/>
                  </a:cubicBezTo>
                  <a:cubicBezTo>
                    <a:pt x="9804" y="12320"/>
                    <a:pt x="9993" y="12505"/>
                    <a:pt x="10177" y="12505"/>
                  </a:cubicBezTo>
                  <a:cubicBezTo>
                    <a:pt x="10362" y="12505"/>
                    <a:pt x="10472" y="12320"/>
                    <a:pt x="10423" y="12092"/>
                  </a:cubicBezTo>
                  <a:cubicBezTo>
                    <a:pt x="10375" y="11866"/>
                    <a:pt x="10188" y="11684"/>
                    <a:pt x="10005" y="11684"/>
                  </a:cubicBezTo>
                  <a:close/>
                  <a:moveTo>
                    <a:pt x="10823" y="11684"/>
                  </a:moveTo>
                  <a:cubicBezTo>
                    <a:pt x="10640" y="11684"/>
                    <a:pt x="10531" y="11866"/>
                    <a:pt x="10580" y="12092"/>
                  </a:cubicBezTo>
                  <a:cubicBezTo>
                    <a:pt x="10629" y="12320"/>
                    <a:pt x="10819" y="12505"/>
                    <a:pt x="11003" y="12505"/>
                  </a:cubicBezTo>
                  <a:cubicBezTo>
                    <a:pt x="11189" y="12505"/>
                    <a:pt x="11297" y="12320"/>
                    <a:pt x="11245" y="12092"/>
                  </a:cubicBezTo>
                  <a:cubicBezTo>
                    <a:pt x="11195" y="11866"/>
                    <a:pt x="11006" y="11684"/>
                    <a:pt x="10823" y="11684"/>
                  </a:cubicBezTo>
                  <a:close/>
                  <a:moveTo>
                    <a:pt x="11628" y="11684"/>
                  </a:moveTo>
                  <a:cubicBezTo>
                    <a:pt x="11446" y="11684"/>
                    <a:pt x="11339" y="11866"/>
                    <a:pt x="11390" y="12092"/>
                  </a:cubicBezTo>
                  <a:cubicBezTo>
                    <a:pt x="11442" y="12320"/>
                    <a:pt x="11634" y="12505"/>
                    <a:pt x="11818" y="12505"/>
                  </a:cubicBezTo>
                  <a:cubicBezTo>
                    <a:pt x="12003" y="12505"/>
                    <a:pt x="12109" y="12320"/>
                    <a:pt x="12055" y="12092"/>
                  </a:cubicBezTo>
                  <a:cubicBezTo>
                    <a:pt x="12002" y="11866"/>
                    <a:pt x="11811" y="11684"/>
                    <a:pt x="11628" y="11684"/>
                  </a:cubicBezTo>
                  <a:close/>
                  <a:moveTo>
                    <a:pt x="12446" y="11684"/>
                  </a:moveTo>
                  <a:cubicBezTo>
                    <a:pt x="12263" y="11684"/>
                    <a:pt x="12159" y="11866"/>
                    <a:pt x="12213" y="12092"/>
                  </a:cubicBezTo>
                  <a:cubicBezTo>
                    <a:pt x="12267" y="12320"/>
                    <a:pt x="12461" y="12505"/>
                    <a:pt x="12645" y="12505"/>
                  </a:cubicBezTo>
                  <a:cubicBezTo>
                    <a:pt x="12830" y="12505"/>
                    <a:pt x="12934" y="12320"/>
                    <a:pt x="12878" y="12092"/>
                  </a:cubicBezTo>
                  <a:cubicBezTo>
                    <a:pt x="12822" y="11866"/>
                    <a:pt x="12629" y="11684"/>
                    <a:pt x="12446" y="11684"/>
                  </a:cubicBezTo>
                  <a:close/>
                  <a:moveTo>
                    <a:pt x="14059" y="11684"/>
                  </a:moveTo>
                  <a:cubicBezTo>
                    <a:pt x="13876" y="11684"/>
                    <a:pt x="13775" y="11866"/>
                    <a:pt x="13834" y="12092"/>
                  </a:cubicBezTo>
                  <a:cubicBezTo>
                    <a:pt x="13893" y="12320"/>
                    <a:pt x="14091" y="12505"/>
                    <a:pt x="14276" y="12505"/>
                  </a:cubicBezTo>
                  <a:cubicBezTo>
                    <a:pt x="14460" y="12505"/>
                    <a:pt x="14561" y="12320"/>
                    <a:pt x="14499" y="12092"/>
                  </a:cubicBezTo>
                  <a:cubicBezTo>
                    <a:pt x="14439" y="11866"/>
                    <a:pt x="14241" y="11684"/>
                    <a:pt x="14059" y="11684"/>
                  </a:cubicBezTo>
                  <a:close/>
                  <a:moveTo>
                    <a:pt x="1999" y="12680"/>
                  </a:moveTo>
                  <a:cubicBezTo>
                    <a:pt x="1814" y="12680"/>
                    <a:pt x="1681" y="12868"/>
                    <a:pt x="1703" y="13100"/>
                  </a:cubicBezTo>
                  <a:cubicBezTo>
                    <a:pt x="1725" y="13333"/>
                    <a:pt x="1895" y="13524"/>
                    <a:pt x="2082" y="13524"/>
                  </a:cubicBezTo>
                  <a:cubicBezTo>
                    <a:pt x="2270" y="13524"/>
                    <a:pt x="2402" y="13333"/>
                    <a:pt x="2378" y="13100"/>
                  </a:cubicBezTo>
                  <a:cubicBezTo>
                    <a:pt x="2354" y="12868"/>
                    <a:pt x="2184" y="12680"/>
                    <a:pt x="1999" y="12680"/>
                  </a:cubicBezTo>
                  <a:close/>
                  <a:moveTo>
                    <a:pt x="2828" y="12680"/>
                  </a:moveTo>
                  <a:cubicBezTo>
                    <a:pt x="2643" y="12680"/>
                    <a:pt x="2512" y="12868"/>
                    <a:pt x="2537" y="13100"/>
                  </a:cubicBezTo>
                  <a:cubicBezTo>
                    <a:pt x="2561" y="13333"/>
                    <a:pt x="2734" y="13524"/>
                    <a:pt x="2921" y="13524"/>
                  </a:cubicBezTo>
                  <a:cubicBezTo>
                    <a:pt x="3108" y="13524"/>
                    <a:pt x="3238" y="13333"/>
                    <a:pt x="3212" y="13100"/>
                  </a:cubicBezTo>
                  <a:cubicBezTo>
                    <a:pt x="3185" y="12868"/>
                    <a:pt x="3013" y="12680"/>
                    <a:pt x="2828" y="12680"/>
                  </a:cubicBezTo>
                  <a:close/>
                  <a:moveTo>
                    <a:pt x="5291" y="12680"/>
                  </a:moveTo>
                  <a:cubicBezTo>
                    <a:pt x="5106" y="12680"/>
                    <a:pt x="4982" y="12868"/>
                    <a:pt x="5014" y="13100"/>
                  </a:cubicBezTo>
                  <a:cubicBezTo>
                    <a:pt x="5046" y="13333"/>
                    <a:pt x="5224" y="13524"/>
                    <a:pt x="5411" y="13524"/>
                  </a:cubicBezTo>
                  <a:cubicBezTo>
                    <a:pt x="5599" y="13524"/>
                    <a:pt x="5723" y="13333"/>
                    <a:pt x="5688" y="13100"/>
                  </a:cubicBezTo>
                  <a:cubicBezTo>
                    <a:pt x="5654" y="12868"/>
                    <a:pt x="5476" y="12680"/>
                    <a:pt x="5291" y="12680"/>
                  </a:cubicBezTo>
                  <a:close/>
                  <a:moveTo>
                    <a:pt x="6108" y="12680"/>
                  </a:moveTo>
                  <a:cubicBezTo>
                    <a:pt x="5922" y="12680"/>
                    <a:pt x="5801" y="12868"/>
                    <a:pt x="5835" y="13100"/>
                  </a:cubicBezTo>
                  <a:cubicBezTo>
                    <a:pt x="5870" y="13333"/>
                    <a:pt x="6051" y="13524"/>
                    <a:pt x="6238" y="13524"/>
                  </a:cubicBezTo>
                  <a:cubicBezTo>
                    <a:pt x="6426" y="13524"/>
                    <a:pt x="6547" y="13333"/>
                    <a:pt x="6510" y="13100"/>
                  </a:cubicBezTo>
                  <a:cubicBezTo>
                    <a:pt x="6473" y="12868"/>
                    <a:pt x="6293" y="12680"/>
                    <a:pt x="6108" y="12680"/>
                  </a:cubicBezTo>
                  <a:close/>
                  <a:moveTo>
                    <a:pt x="6938" y="12680"/>
                  </a:moveTo>
                  <a:cubicBezTo>
                    <a:pt x="6752" y="12680"/>
                    <a:pt x="6632" y="12868"/>
                    <a:pt x="6669" y="13100"/>
                  </a:cubicBezTo>
                  <a:cubicBezTo>
                    <a:pt x="6707" y="13333"/>
                    <a:pt x="6889" y="13524"/>
                    <a:pt x="7077" y="13524"/>
                  </a:cubicBezTo>
                  <a:cubicBezTo>
                    <a:pt x="7264" y="13524"/>
                    <a:pt x="7383" y="13333"/>
                    <a:pt x="7344" y="13100"/>
                  </a:cubicBezTo>
                  <a:cubicBezTo>
                    <a:pt x="7304" y="12868"/>
                    <a:pt x="7123" y="12680"/>
                    <a:pt x="6938" y="12680"/>
                  </a:cubicBezTo>
                  <a:close/>
                  <a:moveTo>
                    <a:pt x="7755" y="12680"/>
                  </a:moveTo>
                  <a:cubicBezTo>
                    <a:pt x="7569" y="12680"/>
                    <a:pt x="7451" y="12868"/>
                    <a:pt x="7491" y="13100"/>
                  </a:cubicBezTo>
                  <a:cubicBezTo>
                    <a:pt x="7531" y="13333"/>
                    <a:pt x="7716" y="13524"/>
                    <a:pt x="7904" y="13524"/>
                  </a:cubicBezTo>
                  <a:cubicBezTo>
                    <a:pt x="8090" y="13524"/>
                    <a:pt x="8208" y="13333"/>
                    <a:pt x="8166" y="13100"/>
                  </a:cubicBezTo>
                  <a:cubicBezTo>
                    <a:pt x="8124" y="12868"/>
                    <a:pt x="7940" y="12680"/>
                    <a:pt x="7755" y="12680"/>
                  </a:cubicBezTo>
                  <a:close/>
                  <a:moveTo>
                    <a:pt x="9402" y="12680"/>
                  </a:moveTo>
                  <a:cubicBezTo>
                    <a:pt x="9216" y="12680"/>
                    <a:pt x="9102" y="12868"/>
                    <a:pt x="9147" y="13100"/>
                  </a:cubicBezTo>
                  <a:cubicBezTo>
                    <a:pt x="9192" y="13333"/>
                    <a:pt x="9381" y="13524"/>
                    <a:pt x="9569" y="13524"/>
                  </a:cubicBezTo>
                  <a:cubicBezTo>
                    <a:pt x="9756" y="13524"/>
                    <a:pt x="9869" y="13333"/>
                    <a:pt x="9822" y="13100"/>
                  </a:cubicBezTo>
                  <a:cubicBezTo>
                    <a:pt x="9775" y="12868"/>
                    <a:pt x="9587" y="12680"/>
                    <a:pt x="9402" y="12680"/>
                  </a:cubicBezTo>
                  <a:close/>
                  <a:moveTo>
                    <a:pt x="10219" y="12680"/>
                  </a:moveTo>
                  <a:cubicBezTo>
                    <a:pt x="10034" y="12680"/>
                    <a:pt x="9922" y="12868"/>
                    <a:pt x="9969" y="13100"/>
                  </a:cubicBezTo>
                  <a:cubicBezTo>
                    <a:pt x="10017" y="13333"/>
                    <a:pt x="10209" y="13524"/>
                    <a:pt x="10396" y="13524"/>
                  </a:cubicBezTo>
                  <a:cubicBezTo>
                    <a:pt x="10583" y="13524"/>
                    <a:pt x="10694" y="13333"/>
                    <a:pt x="10644" y="13100"/>
                  </a:cubicBezTo>
                  <a:cubicBezTo>
                    <a:pt x="10594" y="12868"/>
                    <a:pt x="10404" y="12680"/>
                    <a:pt x="10219" y="12680"/>
                  </a:cubicBezTo>
                  <a:close/>
                  <a:moveTo>
                    <a:pt x="11036" y="12680"/>
                  </a:moveTo>
                  <a:cubicBezTo>
                    <a:pt x="10851" y="12680"/>
                    <a:pt x="10741" y="12868"/>
                    <a:pt x="10792" y="13100"/>
                  </a:cubicBezTo>
                  <a:cubicBezTo>
                    <a:pt x="10842" y="13333"/>
                    <a:pt x="11035" y="13524"/>
                    <a:pt x="11222" y="13524"/>
                  </a:cubicBezTo>
                  <a:cubicBezTo>
                    <a:pt x="11410" y="13524"/>
                    <a:pt x="11518" y="13333"/>
                    <a:pt x="11466" y="13100"/>
                  </a:cubicBezTo>
                  <a:cubicBezTo>
                    <a:pt x="11414" y="12868"/>
                    <a:pt x="11222" y="12680"/>
                    <a:pt x="11036" y="12680"/>
                  </a:cubicBezTo>
                  <a:close/>
                  <a:moveTo>
                    <a:pt x="6264" y="13718"/>
                  </a:moveTo>
                  <a:cubicBezTo>
                    <a:pt x="6076" y="13718"/>
                    <a:pt x="5953" y="13911"/>
                    <a:pt x="5988" y="14150"/>
                  </a:cubicBezTo>
                  <a:cubicBezTo>
                    <a:pt x="6024" y="14390"/>
                    <a:pt x="6207" y="14586"/>
                    <a:pt x="6398" y="14586"/>
                  </a:cubicBezTo>
                  <a:cubicBezTo>
                    <a:pt x="6588" y="14586"/>
                    <a:pt x="6711" y="14390"/>
                    <a:pt x="6673" y="14150"/>
                  </a:cubicBezTo>
                  <a:cubicBezTo>
                    <a:pt x="6635" y="13911"/>
                    <a:pt x="6452" y="13718"/>
                    <a:pt x="6264" y="13718"/>
                  </a:cubicBezTo>
                  <a:close/>
                  <a:moveTo>
                    <a:pt x="7105" y="13718"/>
                  </a:moveTo>
                  <a:cubicBezTo>
                    <a:pt x="6917" y="13718"/>
                    <a:pt x="6795" y="13911"/>
                    <a:pt x="6834" y="14150"/>
                  </a:cubicBezTo>
                  <a:cubicBezTo>
                    <a:pt x="6872" y="14390"/>
                    <a:pt x="7058" y="14586"/>
                    <a:pt x="7248" y="14586"/>
                  </a:cubicBezTo>
                  <a:cubicBezTo>
                    <a:pt x="7438" y="14586"/>
                    <a:pt x="7558" y="14390"/>
                    <a:pt x="7518" y="14150"/>
                  </a:cubicBezTo>
                  <a:cubicBezTo>
                    <a:pt x="7477" y="13911"/>
                    <a:pt x="7293" y="13718"/>
                    <a:pt x="7105" y="13718"/>
                  </a:cubicBezTo>
                  <a:close/>
                  <a:moveTo>
                    <a:pt x="9604" y="13718"/>
                  </a:moveTo>
                  <a:cubicBezTo>
                    <a:pt x="9416" y="13718"/>
                    <a:pt x="9301" y="13911"/>
                    <a:pt x="9347" y="14150"/>
                  </a:cubicBezTo>
                  <a:cubicBezTo>
                    <a:pt x="9394" y="14390"/>
                    <a:pt x="9586" y="14586"/>
                    <a:pt x="9776" y="14586"/>
                  </a:cubicBezTo>
                  <a:cubicBezTo>
                    <a:pt x="9966" y="14586"/>
                    <a:pt x="10080" y="14390"/>
                    <a:pt x="10031" y="14150"/>
                  </a:cubicBezTo>
                  <a:cubicBezTo>
                    <a:pt x="9983" y="13911"/>
                    <a:pt x="9791" y="13718"/>
                    <a:pt x="9604" y="13718"/>
                  </a:cubicBezTo>
                  <a:close/>
                  <a:moveTo>
                    <a:pt x="10433" y="13718"/>
                  </a:moveTo>
                  <a:cubicBezTo>
                    <a:pt x="10245" y="13718"/>
                    <a:pt x="10132" y="13911"/>
                    <a:pt x="10181" y="14150"/>
                  </a:cubicBezTo>
                  <a:cubicBezTo>
                    <a:pt x="10230" y="14390"/>
                    <a:pt x="10425" y="14586"/>
                    <a:pt x="10614" y="14586"/>
                  </a:cubicBezTo>
                  <a:cubicBezTo>
                    <a:pt x="10804" y="14586"/>
                    <a:pt x="10917" y="14390"/>
                    <a:pt x="10865" y="14150"/>
                  </a:cubicBezTo>
                  <a:cubicBezTo>
                    <a:pt x="10814" y="13911"/>
                    <a:pt x="10620" y="13718"/>
                    <a:pt x="10433" y="13718"/>
                  </a:cubicBezTo>
                  <a:close/>
                  <a:moveTo>
                    <a:pt x="11274" y="13718"/>
                  </a:moveTo>
                  <a:cubicBezTo>
                    <a:pt x="11086" y="13718"/>
                    <a:pt x="10975" y="13911"/>
                    <a:pt x="11027" y="14150"/>
                  </a:cubicBezTo>
                  <a:cubicBezTo>
                    <a:pt x="11079" y="14390"/>
                    <a:pt x="11275" y="14586"/>
                    <a:pt x="11464" y="14586"/>
                  </a:cubicBezTo>
                  <a:cubicBezTo>
                    <a:pt x="11655" y="14586"/>
                    <a:pt x="11764" y="14390"/>
                    <a:pt x="11710" y="14150"/>
                  </a:cubicBezTo>
                  <a:cubicBezTo>
                    <a:pt x="11657" y="13911"/>
                    <a:pt x="11462" y="13718"/>
                    <a:pt x="11274" y="13718"/>
                  </a:cubicBezTo>
                  <a:close/>
                  <a:moveTo>
                    <a:pt x="12102" y="13718"/>
                  </a:moveTo>
                  <a:cubicBezTo>
                    <a:pt x="11915" y="13718"/>
                    <a:pt x="11807" y="13911"/>
                    <a:pt x="11861" y="14150"/>
                  </a:cubicBezTo>
                  <a:cubicBezTo>
                    <a:pt x="11915" y="14390"/>
                    <a:pt x="12113" y="14586"/>
                    <a:pt x="12303" y="14586"/>
                  </a:cubicBezTo>
                  <a:cubicBezTo>
                    <a:pt x="12493" y="14586"/>
                    <a:pt x="12601" y="14390"/>
                    <a:pt x="12544" y="14150"/>
                  </a:cubicBezTo>
                  <a:cubicBezTo>
                    <a:pt x="12488" y="13911"/>
                    <a:pt x="12290" y="13718"/>
                    <a:pt x="12102" y="13718"/>
                  </a:cubicBezTo>
                  <a:close/>
                  <a:moveTo>
                    <a:pt x="14603" y="13718"/>
                  </a:moveTo>
                  <a:cubicBezTo>
                    <a:pt x="14415" y="13718"/>
                    <a:pt x="14313" y="13911"/>
                    <a:pt x="14375" y="14150"/>
                  </a:cubicBezTo>
                  <a:cubicBezTo>
                    <a:pt x="14438" y="14390"/>
                    <a:pt x="14642" y="14586"/>
                    <a:pt x="14832" y="14586"/>
                  </a:cubicBezTo>
                  <a:cubicBezTo>
                    <a:pt x="15022" y="14586"/>
                    <a:pt x="15123" y="14390"/>
                    <a:pt x="15059" y="14150"/>
                  </a:cubicBezTo>
                  <a:cubicBezTo>
                    <a:pt x="14995" y="13911"/>
                    <a:pt x="14790" y="13718"/>
                    <a:pt x="14603" y="13718"/>
                  </a:cubicBezTo>
                  <a:close/>
                  <a:moveTo>
                    <a:pt x="6431" y="14776"/>
                  </a:moveTo>
                  <a:cubicBezTo>
                    <a:pt x="6241" y="14776"/>
                    <a:pt x="6116" y="14975"/>
                    <a:pt x="6153" y="15220"/>
                  </a:cubicBezTo>
                  <a:cubicBezTo>
                    <a:pt x="6190" y="15467"/>
                    <a:pt x="6376" y="15669"/>
                    <a:pt x="6569" y="15669"/>
                  </a:cubicBezTo>
                  <a:cubicBezTo>
                    <a:pt x="6762" y="15669"/>
                    <a:pt x="6886" y="15467"/>
                    <a:pt x="6847" y="15220"/>
                  </a:cubicBezTo>
                  <a:cubicBezTo>
                    <a:pt x="6808" y="14975"/>
                    <a:pt x="6622" y="14776"/>
                    <a:pt x="6431" y="14776"/>
                  </a:cubicBezTo>
                  <a:close/>
                  <a:moveTo>
                    <a:pt x="7284" y="14776"/>
                  </a:moveTo>
                  <a:cubicBezTo>
                    <a:pt x="7093" y="14776"/>
                    <a:pt x="6971" y="14975"/>
                    <a:pt x="7010" y="15220"/>
                  </a:cubicBezTo>
                  <a:cubicBezTo>
                    <a:pt x="7049" y="15467"/>
                    <a:pt x="7238" y="15669"/>
                    <a:pt x="7431" y="15669"/>
                  </a:cubicBezTo>
                  <a:cubicBezTo>
                    <a:pt x="7624" y="15669"/>
                    <a:pt x="7745" y="15467"/>
                    <a:pt x="7704" y="15220"/>
                  </a:cubicBezTo>
                  <a:cubicBezTo>
                    <a:pt x="7662" y="14975"/>
                    <a:pt x="7474" y="14776"/>
                    <a:pt x="7284" y="14776"/>
                  </a:cubicBezTo>
                  <a:close/>
                  <a:moveTo>
                    <a:pt x="10658" y="14776"/>
                  </a:moveTo>
                  <a:cubicBezTo>
                    <a:pt x="10468" y="14776"/>
                    <a:pt x="10354" y="14975"/>
                    <a:pt x="10404" y="15220"/>
                  </a:cubicBezTo>
                  <a:cubicBezTo>
                    <a:pt x="10455" y="15467"/>
                    <a:pt x="10653" y="15669"/>
                    <a:pt x="10845" y="15669"/>
                  </a:cubicBezTo>
                  <a:cubicBezTo>
                    <a:pt x="11038" y="15669"/>
                    <a:pt x="11151" y="15467"/>
                    <a:pt x="11098" y="15220"/>
                  </a:cubicBezTo>
                  <a:cubicBezTo>
                    <a:pt x="11046" y="14975"/>
                    <a:pt x="10849" y="14776"/>
                    <a:pt x="10658" y="14776"/>
                  </a:cubicBezTo>
                  <a:close/>
                  <a:moveTo>
                    <a:pt x="11499" y="14776"/>
                  </a:moveTo>
                  <a:cubicBezTo>
                    <a:pt x="11309" y="14776"/>
                    <a:pt x="11197" y="14975"/>
                    <a:pt x="11250" y="15220"/>
                  </a:cubicBezTo>
                  <a:cubicBezTo>
                    <a:pt x="11303" y="15467"/>
                    <a:pt x="11503" y="15669"/>
                    <a:pt x="11696" y="15669"/>
                  </a:cubicBezTo>
                  <a:cubicBezTo>
                    <a:pt x="11889" y="15669"/>
                    <a:pt x="11999" y="15467"/>
                    <a:pt x="11944" y="15220"/>
                  </a:cubicBezTo>
                  <a:cubicBezTo>
                    <a:pt x="11888" y="14975"/>
                    <a:pt x="11690" y="14776"/>
                    <a:pt x="11499" y="14776"/>
                  </a:cubicBezTo>
                  <a:close/>
                  <a:moveTo>
                    <a:pt x="12352" y="14776"/>
                  </a:moveTo>
                  <a:cubicBezTo>
                    <a:pt x="12162" y="14776"/>
                    <a:pt x="12052" y="14975"/>
                    <a:pt x="12107" y="15220"/>
                  </a:cubicBezTo>
                  <a:cubicBezTo>
                    <a:pt x="12163" y="15467"/>
                    <a:pt x="12366" y="15669"/>
                    <a:pt x="12558" y="15669"/>
                  </a:cubicBezTo>
                  <a:cubicBezTo>
                    <a:pt x="12751" y="15669"/>
                    <a:pt x="12859" y="15467"/>
                    <a:pt x="12801" y="15220"/>
                  </a:cubicBezTo>
                  <a:cubicBezTo>
                    <a:pt x="12743" y="14975"/>
                    <a:pt x="12542" y="14776"/>
                    <a:pt x="12352" y="14776"/>
                  </a:cubicBezTo>
                  <a:close/>
                  <a:moveTo>
                    <a:pt x="15728" y="14776"/>
                  </a:moveTo>
                  <a:cubicBezTo>
                    <a:pt x="15538" y="14776"/>
                    <a:pt x="15437" y="14975"/>
                    <a:pt x="15503" y="15220"/>
                  </a:cubicBezTo>
                  <a:cubicBezTo>
                    <a:pt x="15570" y="15467"/>
                    <a:pt x="15781" y="15669"/>
                    <a:pt x="15974" y="15669"/>
                  </a:cubicBezTo>
                  <a:cubicBezTo>
                    <a:pt x="16167" y="15669"/>
                    <a:pt x="16266" y="15467"/>
                    <a:pt x="16197" y="15220"/>
                  </a:cubicBezTo>
                  <a:cubicBezTo>
                    <a:pt x="16129" y="14975"/>
                    <a:pt x="15919" y="14776"/>
                    <a:pt x="15728" y="14776"/>
                  </a:cubicBezTo>
                  <a:close/>
                  <a:moveTo>
                    <a:pt x="6599" y="15876"/>
                  </a:moveTo>
                  <a:cubicBezTo>
                    <a:pt x="6405" y="15876"/>
                    <a:pt x="6279" y="16080"/>
                    <a:pt x="6317" y="16333"/>
                  </a:cubicBezTo>
                  <a:cubicBezTo>
                    <a:pt x="6355" y="16587"/>
                    <a:pt x="6544" y="16794"/>
                    <a:pt x="6740" y="16794"/>
                  </a:cubicBezTo>
                  <a:cubicBezTo>
                    <a:pt x="6936" y="16794"/>
                    <a:pt x="7062" y="16587"/>
                    <a:pt x="7021" y="16333"/>
                  </a:cubicBezTo>
                  <a:cubicBezTo>
                    <a:pt x="6981" y="16080"/>
                    <a:pt x="6792" y="15876"/>
                    <a:pt x="6599" y="15876"/>
                  </a:cubicBezTo>
                  <a:close/>
                  <a:moveTo>
                    <a:pt x="10884" y="15876"/>
                  </a:moveTo>
                  <a:cubicBezTo>
                    <a:pt x="10691" y="15876"/>
                    <a:pt x="10576" y="16080"/>
                    <a:pt x="10628" y="16333"/>
                  </a:cubicBezTo>
                  <a:cubicBezTo>
                    <a:pt x="10680" y="16587"/>
                    <a:pt x="10881" y="16794"/>
                    <a:pt x="11076" y="16794"/>
                  </a:cubicBezTo>
                  <a:cubicBezTo>
                    <a:pt x="11272" y="16794"/>
                    <a:pt x="11386" y="16587"/>
                    <a:pt x="11331" y="16333"/>
                  </a:cubicBezTo>
                  <a:cubicBezTo>
                    <a:pt x="11278" y="16080"/>
                    <a:pt x="11077" y="15876"/>
                    <a:pt x="10884" y="15876"/>
                  </a:cubicBezTo>
                  <a:close/>
                  <a:moveTo>
                    <a:pt x="16024" y="15876"/>
                  </a:moveTo>
                  <a:cubicBezTo>
                    <a:pt x="15831" y="15876"/>
                    <a:pt x="15729" y="16080"/>
                    <a:pt x="15797" y="16333"/>
                  </a:cubicBezTo>
                  <a:cubicBezTo>
                    <a:pt x="15866" y="16587"/>
                    <a:pt x="16081" y="16794"/>
                    <a:pt x="16277" y="16794"/>
                  </a:cubicBezTo>
                  <a:cubicBezTo>
                    <a:pt x="16472" y="16794"/>
                    <a:pt x="16573" y="16587"/>
                    <a:pt x="16502" y="16333"/>
                  </a:cubicBezTo>
                  <a:cubicBezTo>
                    <a:pt x="16431" y="16080"/>
                    <a:pt x="16217" y="15876"/>
                    <a:pt x="16024" y="15876"/>
                  </a:cubicBezTo>
                  <a:close/>
                  <a:moveTo>
                    <a:pt x="10258" y="16997"/>
                  </a:moveTo>
                  <a:cubicBezTo>
                    <a:pt x="10062" y="16997"/>
                    <a:pt x="9943" y="17207"/>
                    <a:pt x="9993" y="17466"/>
                  </a:cubicBezTo>
                  <a:cubicBezTo>
                    <a:pt x="10044" y="17728"/>
                    <a:pt x="10246" y="17942"/>
                    <a:pt x="10445" y="17942"/>
                  </a:cubicBezTo>
                  <a:cubicBezTo>
                    <a:pt x="10643" y="17942"/>
                    <a:pt x="10760" y="17728"/>
                    <a:pt x="10707" y="17466"/>
                  </a:cubicBezTo>
                  <a:cubicBezTo>
                    <a:pt x="10655" y="17207"/>
                    <a:pt x="10454" y="16997"/>
                    <a:pt x="10258" y="16997"/>
                  </a:cubicBezTo>
                  <a:close/>
                  <a:moveTo>
                    <a:pt x="11985" y="16997"/>
                  </a:moveTo>
                  <a:cubicBezTo>
                    <a:pt x="11789" y="16997"/>
                    <a:pt x="11676" y="17207"/>
                    <a:pt x="11732" y="17466"/>
                  </a:cubicBezTo>
                  <a:cubicBezTo>
                    <a:pt x="11789" y="17728"/>
                    <a:pt x="11995" y="17942"/>
                    <a:pt x="12194" y="17942"/>
                  </a:cubicBezTo>
                  <a:cubicBezTo>
                    <a:pt x="12392" y="17942"/>
                    <a:pt x="12505" y="17728"/>
                    <a:pt x="12446" y="17466"/>
                  </a:cubicBezTo>
                  <a:cubicBezTo>
                    <a:pt x="12387" y="17207"/>
                    <a:pt x="12182" y="16997"/>
                    <a:pt x="11985" y="16997"/>
                  </a:cubicBezTo>
                  <a:close/>
                  <a:moveTo>
                    <a:pt x="13726" y="16997"/>
                  </a:moveTo>
                  <a:cubicBezTo>
                    <a:pt x="13530" y="16997"/>
                    <a:pt x="13421" y="17207"/>
                    <a:pt x="13483" y="17466"/>
                  </a:cubicBezTo>
                  <a:cubicBezTo>
                    <a:pt x="13545" y="17728"/>
                    <a:pt x="13756" y="17942"/>
                    <a:pt x="13955" y="17942"/>
                  </a:cubicBezTo>
                  <a:cubicBezTo>
                    <a:pt x="14153" y="17942"/>
                    <a:pt x="14261" y="17728"/>
                    <a:pt x="14196" y="17466"/>
                  </a:cubicBezTo>
                  <a:cubicBezTo>
                    <a:pt x="14132" y="17207"/>
                    <a:pt x="13922" y="16997"/>
                    <a:pt x="13726" y="16997"/>
                  </a:cubicBezTo>
                  <a:close/>
                  <a:moveTo>
                    <a:pt x="14602" y="16997"/>
                  </a:moveTo>
                  <a:cubicBezTo>
                    <a:pt x="14405" y="16997"/>
                    <a:pt x="14300" y="17207"/>
                    <a:pt x="14364" y="17466"/>
                  </a:cubicBezTo>
                  <a:cubicBezTo>
                    <a:pt x="14429" y="17728"/>
                    <a:pt x="14642" y="17942"/>
                    <a:pt x="14841" y="17942"/>
                  </a:cubicBezTo>
                  <a:cubicBezTo>
                    <a:pt x="15039" y="17942"/>
                    <a:pt x="15145" y="17728"/>
                    <a:pt x="15078" y="17466"/>
                  </a:cubicBezTo>
                  <a:cubicBezTo>
                    <a:pt x="15011" y="17207"/>
                    <a:pt x="14798" y="16997"/>
                    <a:pt x="14602" y="16997"/>
                  </a:cubicBezTo>
                  <a:close/>
                  <a:moveTo>
                    <a:pt x="11359" y="18138"/>
                  </a:moveTo>
                  <a:cubicBezTo>
                    <a:pt x="11161" y="18138"/>
                    <a:pt x="11043" y="18353"/>
                    <a:pt x="11098" y="18621"/>
                  </a:cubicBezTo>
                  <a:cubicBezTo>
                    <a:pt x="11153" y="18891"/>
                    <a:pt x="11362" y="19110"/>
                    <a:pt x="11562" y="19110"/>
                  </a:cubicBezTo>
                  <a:cubicBezTo>
                    <a:pt x="11764" y="19110"/>
                    <a:pt x="11880" y="18891"/>
                    <a:pt x="11822" y="18621"/>
                  </a:cubicBezTo>
                  <a:cubicBezTo>
                    <a:pt x="11765" y="18353"/>
                    <a:pt x="11558" y="18138"/>
                    <a:pt x="11359" y="18138"/>
                  </a:cubicBezTo>
                  <a:close/>
                  <a:moveTo>
                    <a:pt x="12246" y="18138"/>
                  </a:moveTo>
                  <a:cubicBezTo>
                    <a:pt x="12048" y="18138"/>
                    <a:pt x="11933" y="18353"/>
                    <a:pt x="11991" y="18621"/>
                  </a:cubicBezTo>
                  <a:cubicBezTo>
                    <a:pt x="12049" y="18891"/>
                    <a:pt x="12259" y="19110"/>
                    <a:pt x="12460" y="19110"/>
                  </a:cubicBezTo>
                  <a:cubicBezTo>
                    <a:pt x="12662" y="19110"/>
                    <a:pt x="12776" y="18891"/>
                    <a:pt x="12715" y="18621"/>
                  </a:cubicBezTo>
                  <a:cubicBezTo>
                    <a:pt x="12655" y="18353"/>
                    <a:pt x="12445" y="18138"/>
                    <a:pt x="12246" y="18138"/>
                  </a:cubicBezTo>
                  <a:close/>
                  <a:moveTo>
                    <a:pt x="13122" y="18138"/>
                  </a:moveTo>
                  <a:cubicBezTo>
                    <a:pt x="12924" y="18138"/>
                    <a:pt x="12811" y="18353"/>
                    <a:pt x="12872" y="18621"/>
                  </a:cubicBezTo>
                  <a:cubicBezTo>
                    <a:pt x="12933" y="18891"/>
                    <a:pt x="13146" y="19110"/>
                    <a:pt x="13347" y="19110"/>
                  </a:cubicBezTo>
                  <a:cubicBezTo>
                    <a:pt x="13549" y="19110"/>
                    <a:pt x="13659" y="18891"/>
                    <a:pt x="13596" y="18621"/>
                  </a:cubicBezTo>
                  <a:cubicBezTo>
                    <a:pt x="13533" y="18353"/>
                    <a:pt x="13321" y="18138"/>
                    <a:pt x="13122" y="18138"/>
                  </a:cubicBezTo>
                  <a:close/>
                  <a:moveTo>
                    <a:pt x="14010" y="18138"/>
                  </a:moveTo>
                  <a:cubicBezTo>
                    <a:pt x="13811" y="18138"/>
                    <a:pt x="13701" y="18353"/>
                    <a:pt x="13765" y="18621"/>
                  </a:cubicBezTo>
                  <a:cubicBezTo>
                    <a:pt x="13829" y="18891"/>
                    <a:pt x="14044" y="19110"/>
                    <a:pt x="14246" y="19110"/>
                  </a:cubicBezTo>
                  <a:cubicBezTo>
                    <a:pt x="14447" y="19110"/>
                    <a:pt x="14556" y="18891"/>
                    <a:pt x="14489" y="18621"/>
                  </a:cubicBezTo>
                  <a:cubicBezTo>
                    <a:pt x="14423" y="18353"/>
                    <a:pt x="14209" y="18138"/>
                    <a:pt x="14010" y="18138"/>
                  </a:cubicBezTo>
                  <a:close/>
                  <a:moveTo>
                    <a:pt x="14898" y="18138"/>
                  </a:moveTo>
                  <a:cubicBezTo>
                    <a:pt x="14698" y="18138"/>
                    <a:pt x="14591" y="18353"/>
                    <a:pt x="14658" y="18621"/>
                  </a:cubicBezTo>
                  <a:cubicBezTo>
                    <a:pt x="14725" y="18891"/>
                    <a:pt x="14942" y="19110"/>
                    <a:pt x="15144" y="19110"/>
                  </a:cubicBezTo>
                  <a:cubicBezTo>
                    <a:pt x="15345" y="19110"/>
                    <a:pt x="15452" y="18891"/>
                    <a:pt x="15383" y="18621"/>
                  </a:cubicBezTo>
                  <a:cubicBezTo>
                    <a:pt x="15314" y="18353"/>
                    <a:pt x="15096" y="18138"/>
                    <a:pt x="14898" y="18138"/>
                  </a:cubicBezTo>
                  <a:close/>
                  <a:moveTo>
                    <a:pt x="15774" y="18138"/>
                  </a:moveTo>
                  <a:cubicBezTo>
                    <a:pt x="15575" y="18138"/>
                    <a:pt x="15470" y="18353"/>
                    <a:pt x="15540" y="18621"/>
                  </a:cubicBezTo>
                  <a:cubicBezTo>
                    <a:pt x="15610" y="18891"/>
                    <a:pt x="15829" y="19110"/>
                    <a:pt x="16031" y="19110"/>
                  </a:cubicBezTo>
                  <a:cubicBezTo>
                    <a:pt x="16232" y="19110"/>
                    <a:pt x="16336" y="18891"/>
                    <a:pt x="16264" y="18621"/>
                  </a:cubicBezTo>
                  <a:cubicBezTo>
                    <a:pt x="16192" y="18353"/>
                    <a:pt x="15973" y="18138"/>
                    <a:pt x="15774" y="18138"/>
                  </a:cubicBezTo>
                  <a:close/>
                  <a:moveTo>
                    <a:pt x="17538" y="18138"/>
                  </a:moveTo>
                  <a:cubicBezTo>
                    <a:pt x="17339" y="18138"/>
                    <a:pt x="17239" y="18353"/>
                    <a:pt x="17315" y="18621"/>
                  </a:cubicBezTo>
                  <a:cubicBezTo>
                    <a:pt x="17391" y="18891"/>
                    <a:pt x="17615" y="19110"/>
                    <a:pt x="17816" y="19110"/>
                  </a:cubicBezTo>
                  <a:cubicBezTo>
                    <a:pt x="18018" y="19110"/>
                    <a:pt x="18117" y="18891"/>
                    <a:pt x="18039" y="18621"/>
                  </a:cubicBezTo>
                  <a:cubicBezTo>
                    <a:pt x="17961" y="18353"/>
                    <a:pt x="17737" y="18138"/>
                    <a:pt x="17538" y="18138"/>
                  </a:cubicBezTo>
                  <a:close/>
                  <a:moveTo>
                    <a:pt x="18426" y="18138"/>
                  </a:moveTo>
                  <a:cubicBezTo>
                    <a:pt x="18227" y="18138"/>
                    <a:pt x="18129" y="18353"/>
                    <a:pt x="18208" y="18621"/>
                  </a:cubicBezTo>
                  <a:cubicBezTo>
                    <a:pt x="18287" y="18891"/>
                    <a:pt x="18513" y="19110"/>
                    <a:pt x="18715" y="19110"/>
                  </a:cubicBezTo>
                  <a:cubicBezTo>
                    <a:pt x="18917" y="19110"/>
                    <a:pt x="19013" y="18891"/>
                    <a:pt x="18932" y="18621"/>
                  </a:cubicBezTo>
                  <a:cubicBezTo>
                    <a:pt x="18851" y="18353"/>
                    <a:pt x="18625" y="18138"/>
                    <a:pt x="18426" y="18138"/>
                  </a:cubicBezTo>
                  <a:close/>
                  <a:moveTo>
                    <a:pt x="11608" y="19342"/>
                  </a:moveTo>
                  <a:cubicBezTo>
                    <a:pt x="11407" y="19342"/>
                    <a:pt x="11288" y="19565"/>
                    <a:pt x="11345" y="19841"/>
                  </a:cubicBezTo>
                  <a:cubicBezTo>
                    <a:pt x="11401" y="20118"/>
                    <a:pt x="11614" y="20344"/>
                    <a:pt x="11818" y="20344"/>
                  </a:cubicBezTo>
                  <a:cubicBezTo>
                    <a:pt x="12022" y="20344"/>
                    <a:pt x="12140" y="20118"/>
                    <a:pt x="12080" y="19841"/>
                  </a:cubicBezTo>
                  <a:cubicBezTo>
                    <a:pt x="12021" y="19565"/>
                    <a:pt x="11810" y="19342"/>
                    <a:pt x="11608" y="19342"/>
                  </a:cubicBezTo>
                  <a:close/>
                  <a:moveTo>
                    <a:pt x="12507" y="19342"/>
                  </a:moveTo>
                  <a:cubicBezTo>
                    <a:pt x="12306" y="19342"/>
                    <a:pt x="12190" y="19565"/>
                    <a:pt x="12250" y="19841"/>
                  </a:cubicBezTo>
                  <a:cubicBezTo>
                    <a:pt x="12309" y="20118"/>
                    <a:pt x="12524" y="20344"/>
                    <a:pt x="12728" y="20344"/>
                  </a:cubicBezTo>
                  <a:cubicBezTo>
                    <a:pt x="12933" y="20344"/>
                    <a:pt x="13047" y="20118"/>
                    <a:pt x="12985" y="19841"/>
                  </a:cubicBezTo>
                  <a:cubicBezTo>
                    <a:pt x="12922" y="19565"/>
                    <a:pt x="12710" y="19342"/>
                    <a:pt x="12507" y="19342"/>
                  </a:cubicBezTo>
                  <a:close/>
                  <a:moveTo>
                    <a:pt x="16093" y="19342"/>
                  </a:moveTo>
                  <a:cubicBezTo>
                    <a:pt x="15891" y="19342"/>
                    <a:pt x="15786" y="19565"/>
                    <a:pt x="15857" y="19841"/>
                  </a:cubicBezTo>
                  <a:cubicBezTo>
                    <a:pt x="15929" y="20118"/>
                    <a:pt x="16154" y="20344"/>
                    <a:pt x="16358" y="20344"/>
                  </a:cubicBezTo>
                  <a:cubicBezTo>
                    <a:pt x="16562" y="20344"/>
                    <a:pt x="16667" y="20118"/>
                    <a:pt x="16592" y="19841"/>
                  </a:cubicBezTo>
                  <a:cubicBezTo>
                    <a:pt x="16518" y="19565"/>
                    <a:pt x="16295" y="19342"/>
                    <a:pt x="16093" y="19342"/>
                  </a:cubicBezTo>
                  <a:close/>
                  <a:moveTo>
                    <a:pt x="18780" y="19342"/>
                  </a:moveTo>
                  <a:cubicBezTo>
                    <a:pt x="18578" y="19342"/>
                    <a:pt x="18480" y="19565"/>
                    <a:pt x="18561" y="19841"/>
                  </a:cubicBezTo>
                  <a:cubicBezTo>
                    <a:pt x="18642" y="20118"/>
                    <a:pt x="18873" y="20344"/>
                    <a:pt x="19078" y="20344"/>
                  </a:cubicBezTo>
                  <a:cubicBezTo>
                    <a:pt x="19283" y="20344"/>
                    <a:pt x="19380" y="20118"/>
                    <a:pt x="19296" y="19841"/>
                  </a:cubicBezTo>
                  <a:cubicBezTo>
                    <a:pt x="19212" y="19565"/>
                    <a:pt x="18982" y="19342"/>
                    <a:pt x="18780" y="19342"/>
                  </a:cubicBezTo>
                  <a:close/>
                  <a:moveTo>
                    <a:pt x="19668" y="19342"/>
                  </a:moveTo>
                  <a:cubicBezTo>
                    <a:pt x="19466" y="19342"/>
                    <a:pt x="19371" y="19565"/>
                    <a:pt x="19454" y="19841"/>
                  </a:cubicBezTo>
                  <a:cubicBezTo>
                    <a:pt x="19539" y="20118"/>
                    <a:pt x="19773" y="20344"/>
                    <a:pt x="19977" y="20344"/>
                  </a:cubicBezTo>
                  <a:cubicBezTo>
                    <a:pt x="20182" y="20344"/>
                    <a:pt x="20277" y="20118"/>
                    <a:pt x="20190" y="19841"/>
                  </a:cubicBezTo>
                  <a:cubicBezTo>
                    <a:pt x="20104" y="19565"/>
                    <a:pt x="19870" y="19342"/>
                    <a:pt x="19668" y="19342"/>
                  </a:cubicBezTo>
                  <a:close/>
                  <a:moveTo>
                    <a:pt x="20568" y="19342"/>
                  </a:moveTo>
                  <a:cubicBezTo>
                    <a:pt x="20366" y="19342"/>
                    <a:pt x="20273" y="19565"/>
                    <a:pt x="20360" y="19841"/>
                  </a:cubicBezTo>
                  <a:cubicBezTo>
                    <a:pt x="20447" y="20118"/>
                    <a:pt x="20684" y="20344"/>
                    <a:pt x="20888" y="20344"/>
                  </a:cubicBezTo>
                  <a:cubicBezTo>
                    <a:pt x="21093" y="20344"/>
                    <a:pt x="21185" y="20118"/>
                    <a:pt x="21095" y="19841"/>
                  </a:cubicBezTo>
                  <a:cubicBezTo>
                    <a:pt x="21005" y="19565"/>
                    <a:pt x="20770" y="19342"/>
                    <a:pt x="20568" y="19342"/>
                  </a:cubicBezTo>
                  <a:close/>
                  <a:moveTo>
                    <a:pt x="13691" y="20566"/>
                  </a:moveTo>
                  <a:cubicBezTo>
                    <a:pt x="13486" y="20566"/>
                    <a:pt x="13372" y="20796"/>
                    <a:pt x="13436" y="21080"/>
                  </a:cubicBezTo>
                  <a:cubicBezTo>
                    <a:pt x="13501" y="21366"/>
                    <a:pt x="13723" y="21600"/>
                    <a:pt x="13929" y="21600"/>
                  </a:cubicBezTo>
                  <a:cubicBezTo>
                    <a:pt x="14137" y="21600"/>
                    <a:pt x="14250" y="21366"/>
                    <a:pt x="14182" y="21080"/>
                  </a:cubicBezTo>
                  <a:cubicBezTo>
                    <a:pt x="14115" y="20796"/>
                    <a:pt x="13896" y="20566"/>
                    <a:pt x="13691" y="20566"/>
                  </a:cubicBezTo>
                  <a:close/>
                  <a:moveTo>
                    <a:pt x="14590" y="20566"/>
                  </a:moveTo>
                  <a:cubicBezTo>
                    <a:pt x="14385" y="20566"/>
                    <a:pt x="14274" y="20796"/>
                    <a:pt x="14341" y="21080"/>
                  </a:cubicBezTo>
                  <a:cubicBezTo>
                    <a:pt x="14410" y="21366"/>
                    <a:pt x="14633" y="21600"/>
                    <a:pt x="14840" y="21600"/>
                  </a:cubicBezTo>
                  <a:cubicBezTo>
                    <a:pt x="15048" y="21600"/>
                    <a:pt x="15158" y="21366"/>
                    <a:pt x="15088" y="21080"/>
                  </a:cubicBezTo>
                  <a:cubicBezTo>
                    <a:pt x="15018" y="20796"/>
                    <a:pt x="14795" y="20566"/>
                    <a:pt x="14590" y="20566"/>
                  </a:cubicBezTo>
                  <a:close/>
                  <a:moveTo>
                    <a:pt x="15501" y="20566"/>
                  </a:moveTo>
                  <a:cubicBezTo>
                    <a:pt x="15296" y="20566"/>
                    <a:pt x="15188" y="20796"/>
                    <a:pt x="15258" y="21080"/>
                  </a:cubicBezTo>
                  <a:cubicBezTo>
                    <a:pt x="15329" y="21366"/>
                    <a:pt x="15555" y="21600"/>
                    <a:pt x="15763" y="21600"/>
                  </a:cubicBezTo>
                  <a:cubicBezTo>
                    <a:pt x="15970" y="21600"/>
                    <a:pt x="16078" y="21366"/>
                    <a:pt x="16005" y="21080"/>
                  </a:cubicBezTo>
                  <a:cubicBezTo>
                    <a:pt x="15931" y="20796"/>
                    <a:pt x="15706" y="20566"/>
                    <a:pt x="15501" y="20566"/>
                  </a:cubicBezTo>
                  <a:close/>
                  <a:moveTo>
                    <a:pt x="17324" y="20566"/>
                  </a:moveTo>
                  <a:cubicBezTo>
                    <a:pt x="17119" y="20566"/>
                    <a:pt x="17015" y="20796"/>
                    <a:pt x="17092" y="21080"/>
                  </a:cubicBezTo>
                  <a:cubicBezTo>
                    <a:pt x="17169" y="21366"/>
                    <a:pt x="17401" y="21600"/>
                    <a:pt x="17608" y="21600"/>
                  </a:cubicBezTo>
                  <a:cubicBezTo>
                    <a:pt x="17816" y="21600"/>
                    <a:pt x="17919" y="21366"/>
                    <a:pt x="17838" y="21080"/>
                  </a:cubicBezTo>
                  <a:cubicBezTo>
                    <a:pt x="17759" y="20796"/>
                    <a:pt x="17528" y="20566"/>
                    <a:pt x="17324" y="20566"/>
                  </a:cubicBezTo>
                  <a:close/>
                  <a:moveTo>
                    <a:pt x="19146" y="20566"/>
                  </a:moveTo>
                  <a:cubicBezTo>
                    <a:pt x="18940" y="20566"/>
                    <a:pt x="18843" y="20796"/>
                    <a:pt x="18926" y="21080"/>
                  </a:cubicBezTo>
                  <a:cubicBezTo>
                    <a:pt x="19010" y="21366"/>
                    <a:pt x="19245" y="21600"/>
                    <a:pt x="19453" y="21600"/>
                  </a:cubicBezTo>
                  <a:cubicBezTo>
                    <a:pt x="19661" y="21600"/>
                    <a:pt x="19758" y="21366"/>
                    <a:pt x="19672" y="21080"/>
                  </a:cubicBezTo>
                  <a:cubicBezTo>
                    <a:pt x="19586" y="20796"/>
                    <a:pt x="19351" y="20566"/>
                    <a:pt x="19146" y="20566"/>
                  </a:cubicBezTo>
                  <a:close/>
                  <a:moveTo>
                    <a:pt x="20045" y="20566"/>
                  </a:moveTo>
                  <a:cubicBezTo>
                    <a:pt x="19841" y="20566"/>
                    <a:pt x="19745" y="20796"/>
                    <a:pt x="19831" y="21080"/>
                  </a:cubicBezTo>
                  <a:cubicBezTo>
                    <a:pt x="19918" y="21366"/>
                    <a:pt x="20157" y="21600"/>
                    <a:pt x="20364" y="21600"/>
                  </a:cubicBezTo>
                  <a:cubicBezTo>
                    <a:pt x="20572" y="21600"/>
                    <a:pt x="20668" y="21366"/>
                    <a:pt x="20578" y="21080"/>
                  </a:cubicBezTo>
                  <a:cubicBezTo>
                    <a:pt x="20489" y="20796"/>
                    <a:pt x="20251" y="20566"/>
                    <a:pt x="20045" y="20566"/>
                  </a:cubicBezTo>
                  <a:close/>
                  <a:moveTo>
                    <a:pt x="20957" y="20566"/>
                  </a:moveTo>
                  <a:cubicBezTo>
                    <a:pt x="20752" y="20566"/>
                    <a:pt x="20659" y="20796"/>
                    <a:pt x="20748" y="21080"/>
                  </a:cubicBezTo>
                  <a:cubicBezTo>
                    <a:pt x="20839" y="21366"/>
                    <a:pt x="21080" y="21600"/>
                    <a:pt x="21288" y="21600"/>
                  </a:cubicBezTo>
                  <a:cubicBezTo>
                    <a:pt x="21495" y="21600"/>
                    <a:pt x="21587" y="21366"/>
                    <a:pt x="21494" y="21080"/>
                  </a:cubicBezTo>
                  <a:cubicBezTo>
                    <a:pt x="21402" y="20796"/>
                    <a:pt x="21162" y="20566"/>
                    <a:pt x="20957" y="2056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 9">
              <a:extLst>
                <a:ext uri="{FF2B5EF4-FFF2-40B4-BE49-F238E27FC236}">
                  <a16:creationId xmlns:a16="http://schemas.microsoft.com/office/drawing/2014/main" id="{19679017-1EC5-4E50-85E1-5DAEAB62EDBB}"/>
                </a:ext>
              </a:extLst>
            </p:cNvPr>
            <p:cNvSpPr/>
            <p:nvPr/>
          </p:nvSpPr>
          <p:spPr>
            <a:xfrm>
              <a:off x="4830949" y="2435580"/>
              <a:ext cx="2446821" cy="21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4982" y="0"/>
                  </a:moveTo>
                  <a:cubicBezTo>
                    <a:pt x="4702" y="0"/>
                    <a:pt x="4465" y="171"/>
                    <a:pt x="4452" y="384"/>
                  </a:cubicBezTo>
                  <a:cubicBezTo>
                    <a:pt x="4439" y="598"/>
                    <a:pt x="4658" y="772"/>
                    <a:pt x="4942" y="772"/>
                  </a:cubicBezTo>
                  <a:cubicBezTo>
                    <a:pt x="5224" y="772"/>
                    <a:pt x="5462" y="598"/>
                    <a:pt x="5472" y="384"/>
                  </a:cubicBezTo>
                  <a:cubicBezTo>
                    <a:pt x="5482" y="171"/>
                    <a:pt x="5262" y="0"/>
                    <a:pt x="4982" y="0"/>
                  </a:cubicBezTo>
                  <a:close/>
                  <a:moveTo>
                    <a:pt x="6211" y="0"/>
                  </a:moveTo>
                  <a:cubicBezTo>
                    <a:pt x="5931" y="0"/>
                    <a:pt x="5695" y="171"/>
                    <a:pt x="5686" y="384"/>
                  </a:cubicBezTo>
                  <a:cubicBezTo>
                    <a:pt x="5677" y="598"/>
                    <a:pt x="5900" y="772"/>
                    <a:pt x="6183" y="772"/>
                  </a:cubicBezTo>
                  <a:cubicBezTo>
                    <a:pt x="6466" y="772"/>
                    <a:pt x="6700" y="598"/>
                    <a:pt x="6706" y="384"/>
                  </a:cubicBezTo>
                  <a:cubicBezTo>
                    <a:pt x="6712" y="171"/>
                    <a:pt x="6491" y="0"/>
                    <a:pt x="6211" y="0"/>
                  </a:cubicBezTo>
                  <a:close/>
                  <a:moveTo>
                    <a:pt x="7456" y="0"/>
                  </a:moveTo>
                  <a:cubicBezTo>
                    <a:pt x="7176" y="0"/>
                    <a:pt x="6945" y="171"/>
                    <a:pt x="6940" y="384"/>
                  </a:cubicBezTo>
                  <a:cubicBezTo>
                    <a:pt x="6934" y="598"/>
                    <a:pt x="7159" y="772"/>
                    <a:pt x="7442" y="772"/>
                  </a:cubicBezTo>
                  <a:cubicBezTo>
                    <a:pt x="7725" y="772"/>
                    <a:pt x="7957" y="598"/>
                    <a:pt x="7959" y="384"/>
                  </a:cubicBezTo>
                  <a:cubicBezTo>
                    <a:pt x="7962" y="171"/>
                    <a:pt x="7736" y="0"/>
                    <a:pt x="7456" y="0"/>
                  </a:cubicBezTo>
                  <a:close/>
                  <a:moveTo>
                    <a:pt x="16165" y="0"/>
                  </a:moveTo>
                  <a:cubicBezTo>
                    <a:pt x="15885" y="0"/>
                    <a:pt x="15674" y="171"/>
                    <a:pt x="15695" y="384"/>
                  </a:cubicBezTo>
                  <a:cubicBezTo>
                    <a:pt x="15715" y="598"/>
                    <a:pt x="15962" y="772"/>
                    <a:pt x="16244" y="772"/>
                  </a:cubicBezTo>
                  <a:cubicBezTo>
                    <a:pt x="16527" y="772"/>
                    <a:pt x="16737" y="598"/>
                    <a:pt x="16714" y="384"/>
                  </a:cubicBezTo>
                  <a:cubicBezTo>
                    <a:pt x="16691" y="171"/>
                    <a:pt x="16445" y="0"/>
                    <a:pt x="16165" y="0"/>
                  </a:cubicBezTo>
                  <a:close/>
                  <a:moveTo>
                    <a:pt x="17393" y="0"/>
                  </a:moveTo>
                  <a:cubicBezTo>
                    <a:pt x="17114" y="0"/>
                    <a:pt x="16906" y="171"/>
                    <a:pt x="16930" y="384"/>
                  </a:cubicBezTo>
                  <a:cubicBezTo>
                    <a:pt x="16954" y="598"/>
                    <a:pt x="17203" y="772"/>
                    <a:pt x="17486" y="772"/>
                  </a:cubicBezTo>
                  <a:cubicBezTo>
                    <a:pt x="17769" y="772"/>
                    <a:pt x="17977" y="598"/>
                    <a:pt x="17950" y="384"/>
                  </a:cubicBezTo>
                  <a:cubicBezTo>
                    <a:pt x="17923" y="171"/>
                    <a:pt x="17674" y="0"/>
                    <a:pt x="17393" y="0"/>
                  </a:cubicBezTo>
                  <a:close/>
                  <a:moveTo>
                    <a:pt x="18641" y="0"/>
                  </a:moveTo>
                  <a:cubicBezTo>
                    <a:pt x="18361" y="0"/>
                    <a:pt x="18156" y="171"/>
                    <a:pt x="18184" y="384"/>
                  </a:cubicBezTo>
                  <a:cubicBezTo>
                    <a:pt x="18212" y="598"/>
                    <a:pt x="18464" y="772"/>
                    <a:pt x="18747" y="772"/>
                  </a:cubicBezTo>
                  <a:cubicBezTo>
                    <a:pt x="19030" y="772"/>
                    <a:pt x="19235" y="598"/>
                    <a:pt x="19204" y="384"/>
                  </a:cubicBezTo>
                  <a:cubicBezTo>
                    <a:pt x="19173" y="171"/>
                    <a:pt x="18921" y="0"/>
                    <a:pt x="18641" y="0"/>
                  </a:cubicBezTo>
                  <a:close/>
                  <a:moveTo>
                    <a:pt x="3669" y="951"/>
                  </a:moveTo>
                  <a:cubicBezTo>
                    <a:pt x="3385" y="951"/>
                    <a:pt x="3142" y="1127"/>
                    <a:pt x="3125" y="1345"/>
                  </a:cubicBezTo>
                  <a:cubicBezTo>
                    <a:pt x="3108" y="1564"/>
                    <a:pt x="3326" y="1743"/>
                    <a:pt x="3613" y="1743"/>
                  </a:cubicBezTo>
                  <a:cubicBezTo>
                    <a:pt x="3900" y="1743"/>
                    <a:pt x="4144" y="1564"/>
                    <a:pt x="4158" y="1345"/>
                  </a:cubicBezTo>
                  <a:cubicBezTo>
                    <a:pt x="4171" y="1127"/>
                    <a:pt x="3953" y="951"/>
                    <a:pt x="3669" y="951"/>
                  </a:cubicBezTo>
                  <a:close/>
                  <a:moveTo>
                    <a:pt x="4915" y="951"/>
                  </a:moveTo>
                  <a:cubicBezTo>
                    <a:pt x="4631" y="951"/>
                    <a:pt x="4391" y="1127"/>
                    <a:pt x="4377" y="1345"/>
                  </a:cubicBezTo>
                  <a:cubicBezTo>
                    <a:pt x="4364" y="1564"/>
                    <a:pt x="4586" y="1743"/>
                    <a:pt x="4873" y="1743"/>
                  </a:cubicBezTo>
                  <a:cubicBezTo>
                    <a:pt x="5159" y="1743"/>
                    <a:pt x="5400" y="1564"/>
                    <a:pt x="5410" y="1345"/>
                  </a:cubicBezTo>
                  <a:cubicBezTo>
                    <a:pt x="5420" y="1127"/>
                    <a:pt x="5198" y="951"/>
                    <a:pt x="4915" y="951"/>
                  </a:cubicBezTo>
                  <a:close/>
                  <a:moveTo>
                    <a:pt x="6180" y="951"/>
                  </a:moveTo>
                  <a:cubicBezTo>
                    <a:pt x="5896" y="951"/>
                    <a:pt x="5658" y="1127"/>
                    <a:pt x="5649" y="1345"/>
                  </a:cubicBezTo>
                  <a:cubicBezTo>
                    <a:pt x="5640" y="1564"/>
                    <a:pt x="5865" y="1743"/>
                    <a:pt x="6152" y="1743"/>
                  </a:cubicBezTo>
                  <a:cubicBezTo>
                    <a:pt x="6439" y="1743"/>
                    <a:pt x="6676" y="1564"/>
                    <a:pt x="6682" y="1345"/>
                  </a:cubicBezTo>
                  <a:cubicBezTo>
                    <a:pt x="6689" y="1127"/>
                    <a:pt x="6464" y="951"/>
                    <a:pt x="6180" y="951"/>
                  </a:cubicBezTo>
                  <a:close/>
                  <a:moveTo>
                    <a:pt x="7445" y="951"/>
                  </a:moveTo>
                  <a:cubicBezTo>
                    <a:pt x="7161" y="951"/>
                    <a:pt x="6926" y="1127"/>
                    <a:pt x="6921" y="1345"/>
                  </a:cubicBezTo>
                  <a:cubicBezTo>
                    <a:pt x="6915" y="1564"/>
                    <a:pt x="7143" y="1743"/>
                    <a:pt x="7430" y="1743"/>
                  </a:cubicBezTo>
                  <a:cubicBezTo>
                    <a:pt x="7717" y="1743"/>
                    <a:pt x="7951" y="1564"/>
                    <a:pt x="7954" y="1345"/>
                  </a:cubicBezTo>
                  <a:cubicBezTo>
                    <a:pt x="7956" y="1127"/>
                    <a:pt x="7728" y="951"/>
                    <a:pt x="7445" y="951"/>
                  </a:cubicBezTo>
                  <a:close/>
                  <a:moveTo>
                    <a:pt x="8691" y="951"/>
                  </a:moveTo>
                  <a:cubicBezTo>
                    <a:pt x="8407" y="951"/>
                    <a:pt x="8176" y="1127"/>
                    <a:pt x="8174" y="1345"/>
                  </a:cubicBezTo>
                  <a:cubicBezTo>
                    <a:pt x="8172" y="1564"/>
                    <a:pt x="8403" y="1743"/>
                    <a:pt x="8690" y="1743"/>
                  </a:cubicBezTo>
                  <a:cubicBezTo>
                    <a:pt x="8977" y="1743"/>
                    <a:pt x="9208" y="1564"/>
                    <a:pt x="9207" y="1345"/>
                  </a:cubicBezTo>
                  <a:cubicBezTo>
                    <a:pt x="9206" y="1127"/>
                    <a:pt x="8975" y="951"/>
                    <a:pt x="8691" y="951"/>
                  </a:cubicBezTo>
                  <a:close/>
                  <a:moveTo>
                    <a:pt x="9956" y="951"/>
                  </a:moveTo>
                  <a:cubicBezTo>
                    <a:pt x="9672" y="951"/>
                    <a:pt x="9444" y="1127"/>
                    <a:pt x="9446" y="1345"/>
                  </a:cubicBezTo>
                  <a:cubicBezTo>
                    <a:pt x="9448" y="1564"/>
                    <a:pt x="9682" y="1743"/>
                    <a:pt x="9969" y="1743"/>
                  </a:cubicBezTo>
                  <a:cubicBezTo>
                    <a:pt x="10256" y="1743"/>
                    <a:pt x="10484" y="1564"/>
                    <a:pt x="10479" y="1345"/>
                  </a:cubicBezTo>
                  <a:cubicBezTo>
                    <a:pt x="10474" y="1127"/>
                    <a:pt x="10240" y="951"/>
                    <a:pt x="9956" y="951"/>
                  </a:cubicBezTo>
                  <a:close/>
                  <a:moveTo>
                    <a:pt x="11221" y="951"/>
                  </a:moveTo>
                  <a:cubicBezTo>
                    <a:pt x="10938" y="951"/>
                    <a:pt x="10712" y="1127"/>
                    <a:pt x="10718" y="1345"/>
                  </a:cubicBezTo>
                  <a:cubicBezTo>
                    <a:pt x="10724" y="1564"/>
                    <a:pt x="10961" y="1743"/>
                    <a:pt x="11248" y="1743"/>
                  </a:cubicBezTo>
                  <a:cubicBezTo>
                    <a:pt x="11535" y="1743"/>
                    <a:pt x="11760" y="1564"/>
                    <a:pt x="11751" y="1345"/>
                  </a:cubicBezTo>
                  <a:cubicBezTo>
                    <a:pt x="11742" y="1127"/>
                    <a:pt x="11505" y="951"/>
                    <a:pt x="11221" y="951"/>
                  </a:cubicBezTo>
                  <a:close/>
                  <a:moveTo>
                    <a:pt x="12468" y="951"/>
                  </a:moveTo>
                  <a:cubicBezTo>
                    <a:pt x="12185" y="951"/>
                    <a:pt x="11962" y="1127"/>
                    <a:pt x="11972" y="1345"/>
                  </a:cubicBezTo>
                  <a:cubicBezTo>
                    <a:pt x="11981" y="1564"/>
                    <a:pt x="12222" y="1743"/>
                    <a:pt x="12508" y="1743"/>
                  </a:cubicBezTo>
                  <a:cubicBezTo>
                    <a:pt x="12795" y="1743"/>
                    <a:pt x="13017" y="1564"/>
                    <a:pt x="13005" y="1345"/>
                  </a:cubicBezTo>
                  <a:cubicBezTo>
                    <a:pt x="12992" y="1127"/>
                    <a:pt x="12752" y="951"/>
                    <a:pt x="12468" y="951"/>
                  </a:cubicBezTo>
                  <a:close/>
                  <a:moveTo>
                    <a:pt x="13734" y="951"/>
                  </a:moveTo>
                  <a:cubicBezTo>
                    <a:pt x="13450" y="951"/>
                    <a:pt x="13231" y="1127"/>
                    <a:pt x="13244" y="1345"/>
                  </a:cubicBezTo>
                  <a:cubicBezTo>
                    <a:pt x="13257" y="1564"/>
                    <a:pt x="13501" y="1743"/>
                    <a:pt x="13788" y="1743"/>
                  </a:cubicBezTo>
                  <a:cubicBezTo>
                    <a:pt x="14074" y="1743"/>
                    <a:pt x="14294" y="1564"/>
                    <a:pt x="14277" y="1345"/>
                  </a:cubicBezTo>
                  <a:cubicBezTo>
                    <a:pt x="14261" y="1127"/>
                    <a:pt x="14017" y="951"/>
                    <a:pt x="13734" y="951"/>
                  </a:cubicBezTo>
                  <a:close/>
                  <a:moveTo>
                    <a:pt x="14999" y="951"/>
                  </a:moveTo>
                  <a:cubicBezTo>
                    <a:pt x="14715" y="951"/>
                    <a:pt x="14499" y="1127"/>
                    <a:pt x="14516" y="1345"/>
                  </a:cubicBezTo>
                  <a:cubicBezTo>
                    <a:pt x="14533" y="1564"/>
                    <a:pt x="14780" y="1743"/>
                    <a:pt x="15067" y="1743"/>
                  </a:cubicBezTo>
                  <a:cubicBezTo>
                    <a:pt x="15353" y="1743"/>
                    <a:pt x="15569" y="1564"/>
                    <a:pt x="15549" y="1345"/>
                  </a:cubicBezTo>
                  <a:cubicBezTo>
                    <a:pt x="15529" y="1127"/>
                    <a:pt x="15282" y="951"/>
                    <a:pt x="14999" y="951"/>
                  </a:cubicBezTo>
                  <a:close/>
                  <a:moveTo>
                    <a:pt x="16245" y="951"/>
                  </a:moveTo>
                  <a:cubicBezTo>
                    <a:pt x="15962" y="951"/>
                    <a:pt x="15749" y="1127"/>
                    <a:pt x="15770" y="1345"/>
                  </a:cubicBezTo>
                  <a:cubicBezTo>
                    <a:pt x="15791" y="1564"/>
                    <a:pt x="16040" y="1743"/>
                    <a:pt x="16327" y="1743"/>
                  </a:cubicBezTo>
                  <a:cubicBezTo>
                    <a:pt x="16614" y="1743"/>
                    <a:pt x="16827" y="1564"/>
                    <a:pt x="16803" y="1345"/>
                  </a:cubicBezTo>
                  <a:cubicBezTo>
                    <a:pt x="16779" y="1127"/>
                    <a:pt x="16529" y="951"/>
                    <a:pt x="16245" y="951"/>
                  </a:cubicBezTo>
                  <a:close/>
                  <a:moveTo>
                    <a:pt x="17512" y="951"/>
                  </a:moveTo>
                  <a:cubicBezTo>
                    <a:pt x="17228" y="951"/>
                    <a:pt x="17018" y="1127"/>
                    <a:pt x="17042" y="1345"/>
                  </a:cubicBezTo>
                  <a:cubicBezTo>
                    <a:pt x="17067" y="1564"/>
                    <a:pt x="17320" y="1743"/>
                    <a:pt x="17606" y="1743"/>
                  </a:cubicBezTo>
                  <a:cubicBezTo>
                    <a:pt x="17893" y="1743"/>
                    <a:pt x="18103" y="1564"/>
                    <a:pt x="18075" y="1345"/>
                  </a:cubicBezTo>
                  <a:cubicBezTo>
                    <a:pt x="18048" y="1127"/>
                    <a:pt x="17795" y="951"/>
                    <a:pt x="17512" y="951"/>
                  </a:cubicBezTo>
                  <a:close/>
                  <a:moveTo>
                    <a:pt x="18778" y="951"/>
                  </a:moveTo>
                  <a:cubicBezTo>
                    <a:pt x="18493" y="951"/>
                    <a:pt x="18287" y="1127"/>
                    <a:pt x="18315" y="1345"/>
                  </a:cubicBezTo>
                  <a:cubicBezTo>
                    <a:pt x="18344" y="1564"/>
                    <a:pt x="18599" y="1743"/>
                    <a:pt x="18886" y="1743"/>
                  </a:cubicBezTo>
                  <a:cubicBezTo>
                    <a:pt x="19173" y="1743"/>
                    <a:pt x="19380" y="1564"/>
                    <a:pt x="19348" y="1345"/>
                  </a:cubicBezTo>
                  <a:cubicBezTo>
                    <a:pt x="19317" y="1127"/>
                    <a:pt x="19061" y="951"/>
                    <a:pt x="18778" y="951"/>
                  </a:cubicBezTo>
                  <a:close/>
                  <a:moveTo>
                    <a:pt x="2318" y="1923"/>
                  </a:moveTo>
                  <a:cubicBezTo>
                    <a:pt x="2031" y="1923"/>
                    <a:pt x="1780" y="2103"/>
                    <a:pt x="1759" y="2327"/>
                  </a:cubicBezTo>
                  <a:cubicBezTo>
                    <a:pt x="1738" y="2552"/>
                    <a:pt x="1956" y="2736"/>
                    <a:pt x="2247" y="2736"/>
                  </a:cubicBezTo>
                  <a:cubicBezTo>
                    <a:pt x="2538" y="2736"/>
                    <a:pt x="2788" y="2552"/>
                    <a:pt x="2806" y="2327"/>
                  </a:cubicBezTo>
                  <a:cubicBezTo>
                    <a:pt x="2824" y="2103"/>
                    <a:pt x="2606" y="1923"/>
                    <a:pt x="2318" y="1923"/>
                  </a:cubicBezTo>
                  <a:close/>
                  <a:moveTo>
                    <a:pt x="3602" y="1923"/>
                  </a:moveTo>
                  <a:cubicBezTo>
                    <a:pt x="3314" y="1923"/>
                    <a:pt x="3067" y="2103"/>
                    <a:pt x="3050" y="2327"/>
                  </a:cubicBezTo>
                  <a:cubicBezTo>
                    <a:pt x="3032" y="2552"/>
                    <a:pt x="3254" y="2736"/>
                    <a:pt x="3544" y="2736"/>
                  </a:cubicBezTo>
                  <a:cubicBezTo>
                    <a:pt x="3835" y="2736"/>
                    <a:pt x="4082" y="2552"/>
                    <a:pt x="4096" y="2327"/>
                  </a:cubicBezTo>
                  <a:cubicBezTo>
                    <a:pt x="4110" y="2103"/>
                    <a:pt x="3889" y="1923"/>
                    <a:pt x="3602" y="1923"/>
                  </a:cubicBezTo>
                  <a:close/>
                  <a:moveTo>
                    <a:pt x="4867" y="1923"/>
                  </a:moveTo>
                  <a:cubicBezTo>
                    <a:pt x="4579" y="1923"/>
                    <a:pt x="4335" y="2103"/>
                    <a:pt x="4321" y="2327"/>
                  </a:cubicBezTo>
                  <a:cubicBezTo>
                    <a:pt x="4308" y="2552"/>
                    <a:pt x="4533" y="2736"/>
                    <a:pt x="4823" y="2736"/>
                  </a:cubicBezTo>
                  <a:cubicBezTo>
                    <a:pt x="5114" y="2736"/>
                    <a:pt x="5358" y="2552"/>
                    <a:pt x="5369" y="2327"/>
                  </a:cubicBezTo>
                  <a:cubicBezTo>
                    <a:pt x="5379" y="2103"/>
                    <a:pt x="5154" y="1923"/>
                    <a:pt x="4867" y="1923"/>
                  </a:cubicBezTo>
                  <a:close/>
                  <a:moveTo>
                    <a:pt x="6150" y="1923"/>
                  </a:moveTo>
                  <a:cubicBezTo>
                    <a:pt x="5862" y="1923"/>
                    <a:pt x="5622" y="2103"/>
                    <a:pt x="5612" y="2327"/>
                  </a:cubicBezTo>
                  <a:cubicBezTo>
                    <a:pt x="5602" y="2552"/>
                    <a:pt x="5831" y="2736"/>
                    <a:pt x="6121" y="2736"/>
                  </a:cubicBezTo>
                  <a:cubicBezTo>
                    <a:pt x="6412" y="2736"/>
                    <a:pt x="6653" y="2552"/>
                    <a:pt x="6659" y="2327"/>
                  </a:cubicBezTo>
                  <a:cubicBezTo>
                    <a:pt x="6665" y="2103"/>
                    <a:pt x="6437" y="1923"/>
                    <a:pt x="6150" y="1923"/>
                  </a:cubicBezTo>
                  <a:close/>
                  <a:moveTo>
                    <a:pt x="7414" y="1923"/>
                  </a:moveTo>
                  <a:cubicBezTo>
                    <a:pt x="7127" y="1923"/>
                    <a:pt x="6889" y="2103"/>
                    <a:pt x="6883" y="2327"/>
                  </a:cubicBezTo>
                  <a:cubicBezTo>
                    <a:pt x="6878" y="2552"/>
                    <a:pt x="7109" y="2736"/>
                    <a:pt x="7400" y="2736"/>
                  </a:cubicBezTo>
                  <a:cubicBezTo>
                    <a:pt x="7690" y="2736"/>
                    <a:pt x="7928" y="2552"/>
                    <a:pt x="7930" y="2327"/>
                  </a:cubicBezTo>
                  <a:cubicBezTo>
                    <a:pt x="7933" y="2103"/>
                    <a:pt x="7702" y="1923"/>
                    <a:pt x="7414" y="1923"/>
                  </a:cubicBezTo>
                  <a:close/>
                  <a:moveTo>
                    <a:pt x="8698" y="1923"/>
                  </a:moveTo>
                  <a:cubicBezTo>
                    <a:pt x="8410" y="1923"/>
                    <a:pt x="8176" y="2103"/>
                    <a:pt x="8174" y="2327"/>
                  </a:cubicBezTo>
                  <a:cubicBezTo>
                    <a:pt x="8172" y="2552"/>
                    <a:pt x="8406" y="2736"/>
                    <a:pt x="8697" y="2736"/>
                  </a:cubicBezTo>
                  <a:cubicBezTo>
                    <a:pt x="8988" y="2736"/>
                    <a:pt x="9222" y="2552"/>
                    <a:pt x="9220" y="2327"/>
                  </a:cubicBezTo>
                  <a:cubicBezTo>
                    <a:pt x="9219" y="2103"/>
                    <a:pt x="8986" y="1923"/>
                    <a:pt x="8698" y="1923"/>
                  </a:cubicBezTo>
                  <a:close/>
                  <a:moveTo>
                    <a:pt x="9981" y="1923"/>
                  </a:moveTo>
                  <a:cubicBezTo>
                    <a:pt x="9694" y="1923"/>
                    <a:pt x="9463" y="2103"/>
                    <a:pt x="9465" y="2327"/>
                  </a:cubicBezTo>
                  <a:cubicBezTo>
                    <a:pt x="9467" y="2552"/>
                    <a:pt x="9705" y="2736"/>
                    <a:pt x="9995" y="2736"/>
                  </a:cubicBezTo>
                  <a:cubicBezTo>
                    <a:pt x="10286" y="2736"/>
                    <a:pt x="10517" y="2552"/>
                    <a:pt x="10512" y="2327"/>
                  </a:cubicBezTo>
                  <a:cubicBezTo>
                    <a:pt x="10506" y="2103"/>
                    <a:pt x="10269" y="1923"/>
                    <a:pt x="9981" y="1923"/>
                  </a:cubicBezTo>
                  <a:close/>
                  <a:moveTo>
                    <a:pt x="11247" y="1923"/>
                  </a:moveTo>
                  <a:cubicBezTo>
                    <a:pt x="10959" y="1923"/>
                    <a:pt x="10731" y="2103"/>
                    <a:pt x="10737" y="2327"/>
                  </a:cubicBezTo>
                  <a:cubicBezTo>
                    <a:pt x="10743" y="2552"/>
                    <a:pt x="10983" y="2736"/>
                    <a:pt x="11274" y="2736"/>
                  </a:cubicBezTo>
                  <a:cubicBezTo>
                    <a:pt x="11565" y="2736"/>
                    <a:pt x="11792" y="2552"/>
                    <a:pt x="11783" y="2327"/>
                  </a:cubicBezTo>
                  <a:cubicBezTo>
                    <a:pt x="11774" y="2103"/>
                    <a:pt x="11535" y="1923"/>
                    <a:pt x="11247" y="1923"/>
                  </a:cubicBezTo>
                  <a:close/>
                  <a:moveTo>
                    <a:pt x="12531" y="1923"/>
                  </a:moveTo>
                  <a:cubicBezTo>
                    <a:pt x="12243" y="1923"/>
                    <a:pt x="12018" y="2103"/>
                    <a:pt x="12028" y="2327"/>
                  </a:cubicBezTo>
                  <a:cubicBezTo>
                    <a:pt x="12038" y="2552"/>
                    <a:pt x="12282" y="2736"/>
                    <a:pt x="12572" y="2736"/>
                  </a:cubicBezTo>
                  <a:cubicBezTo>
                    <a:pt x="12863" y="2736"/>
                    <a:pt x="13088" y="2552"/>
                    <a:pt x="13075" y="2327"/>
                  </a:cubicBezTo>
                  <a:cubicBezTo>
                    <a:pt x="13062" y="2103"/>
                    <a:pt x="12818" y="1923"/>
                    <a:pt x="12531" y="1923"/>
                  </a:cubicBezTo>
                  <a:close/>
                  <a:moveTo>
                    <a:pt x="13796" y="1923"/>
                  </a:moveTo>
                  <a:cubicBezTo>
                    <a:pt x="13509" y="1923"/>
                    <a:pt x="13286" y="2103"/>
                    <a:pt x="13300" y="2327"/>
                  </a:cubicBezTo>
                  <a:cubicBezTo>
                    <a:pt x="13314" y="2552"/>
                    <a:pt x="13561" y="2736"/>
                    <a:pt x="13852" y="2736"/>
                  </a:cubicBezTo>
                  <a:cubicBezTo>
                    <a:pt x="14142" y="2736"/>
                    <a:pt x="14364" y="2552"/>
                    <a:pt x="14347" y="2327"/>
                  </a:cubicBezTo>
                  <a:cubicBezTo>
                    <a:pt x="14331" y="2103"/>
                    <a:pt x="14083" y="1923"/>
                    <a:pt x="13796" y="1923"/>
                  </a:cubicBezTo>
                  <a:close/>
                  <a:moveTo>
                    <a:pt x="15080" y="1923"/>
                  </a:moveTo>
                  <a:cubicBezTo>
                    <a:pt x="14792" y="1923"/>
                    <a:pt x="14574" y="2103"/>
                    <a:pt x="14591" y="2327"/>
                  </a:cubicBezTo>
                  <a:cubicBezTo>
                    <a:pt x="14609" y="2552"/>
                    <a:pt x="14859" y="2736"/>
                    <a:pt x="15149" y="2736"/>
                  </a:cubicBezTo>
                  <a:cubicBezTo>
                    <a:pt x="15440" y="2736"/>
                    <a:pt x="15659" y="2552"/>
                    <a:pt x="15638" y="2327"/>
                  </a:cubicBezTo>
                  <a:cubicBezTo>
                    <a:pt x="15618" y="2103"/>
                    <a:pt x="15367" y="1923"/>
                    <a:pt x="15080" y="1923"/>
                  </a:cubicBezTo>
                  <a:close/>
                  <a:moveTo>
                    <a:pt x="16345" y="1923"/>
                  </a:moveTo>
                  <a:cubicBezTo>
                    <a:pt x="16058" y="1923"/>
                    <a:pt x="15842" y="2103"/>
                    <a:pt x="15864" y="2327"/>
                  </a:cubicBezTo>
                  <a:cubicBezTo>
                    <a:pt x="15885" y="2552"/>
                    <a:pt x="16138" y="2736"/>
                    <a:pt x="16428" y="2736"/>
                  </a:cubicBezTo>
                  <a:cubicBezTo>
                    <a:pt x="16719" y="2736"/>
                    <a:pt x="16935" y="2552"/>
                    <a:pt x="16910" y="2327"/>
                  </a:cubicBezTo>
                  <a:cubicBezTo>
                    <a:pt x="16885" y="2103"/>
                    <a:pt x="16632" y="1923"/>
                    <a:pt x="16345" y="1923"/>
                  </a:cubicBezTo>
                  <a:close/>
                  <a:moveTo>
                    <a:pt x="17629" y="1923"/>
                  </a:moveTo>
                  <a:cubicBezTo>
                    <a:pt x="17342" y="1923"/>
                    <a:pt x="17130" y="2103"/>
                    <a:pt x="17155" y="2327"/>
                  </a:cubicBezTo>
                  <a:cubicBezTo>
                    <a:pt x="17181" y="2552"/>
                    <a:pt x="17437" y="2736"/>
                    <a:pt x="17727" y="2736"/>
                  </a:cubicBezTo>
                  <a:cubicBezTo>
                    <a:pt x="18018" y="2736"/>
                    <a:pt x="18230" y="2552"/>
                    <a:pt x="18202" y="2327"/>
                  </a:cubicBezTo>
                  <a:cubicBezTo>
                    <a:pt x="18173" y="2103"/>
                    <a:pt x="17917" y="1923"/>
                    <a:pt x="17629" y="1923"/>
                  </a:cubicBezTo>
                  <a:close/>
                  <a:moveTo>
                    <a:pt x="18914" y="1923"/>
                  </a:moveTo>
                  <a:cubicBezTo>
                    <a:pt x="18626" y="1923"/>
                    <a:pt x="18417" y="2103"/>
                    <a:pt x="18446" y="2327"/>
                  </a:cubicBezTo>
                  <a:cubicBezTo>
                    <a:pt x="18476" y="2552"/>
                    <a:pt x="18735" y="2736"/>
                    <a:pt x="19026" y="2736"/>
                  </a:cubicBezTo>
                  <a:cubicBezTo>
                    <a:pt x="19316" y="2736"/>
                    <a:pt x="19525" y="2552"/>
                    <a:pt x="19493" y="2327"/>
                  </a:cubicBezTo>
                  <a:cubicBezTo>
                    <a:pt x="19460" y="2103"/>
                    <a:pt x="19201" y="1923"/>
                    <a:pt x="18914" y="1923"/>
                  </a:cubicBezTo>
                  <a:close/>
                  <a:moveTo>
                    <a:pt x="932" y="2916"/>
                  </a:moveTo>
                  <a:cubicBezTo>
                    <a:pt x="641" y="2916"/>
                    <a:pt x="383" y="3101"/>
                    <a:pt x="358" y="3331"/>
                  </a:cubicBezTo>
                  <a:cubicBezTo>
                    <a:pt x="332" y="3563"/>
                    <a:pt x="550" y="3752"/>
                    <a:pt x="844" y="3752"/>
                  </a:cubicBezTo>
                  <a:cubicBezTo>
                    <a:pt x="1138" y="3752"/>
                    <a:pt x="1396" y="3563"/>
                    <a:pt x="1418" y="3331"/>
                  </a:cubicBezTo>
                  <a:cubicBezTo>
                    <a:pt x="1441" y="3101"/>
                    <a:pt x="1223" y="2916"/>
                    <a:pt x="932" y="2916"/>
                  </a:cubicBezTo>
                  <a:close/>
                  <a:moveTo>
                    <a:pt x="2233" y="2916"/>
                  </a:moveTo>
                  <a:cubicBezTo>
                    <a:pt x="1941" y="2916"/>
                    <a:pt x="1688" y="3101"/>
                    <a:pt x="1666" y="3331"/>
                  </a:cubicBezTo>
                  <a:cubicBezTo>
                    <a:pt x="1644" y="3563"/>
                    <a:pt x="1865" y="3752"/>
                    <a:pt x="2160" y="3752"/>
                  </a:cubicBezTo>
                  <a:cubicBezTo>
                    <a:pt x="2454" y="3752"/>
                    <a:pt x="2709" y="3563"/>
                    <a:pt x="2727" y="3331"/>
                  </a:cubicBezTo>
                  <a:cubicBezTo>
                    <a:pt x="2746" y="3101"/>
                    <a:pt x="2524" y="2916"/>
                    <a:pt x="2233" y="2916"/>
                  </a:cubicBezTo>
                  <a:close/>
                  <a:moveTo>
                    <a:pt x="3535" y="2916"/>
                  </a:moveTo>
                  <a:cubicBezTo>
                    <a:pt x="3243" y="2916"/>
                    <a:pt x="2993" y="3101"/>
                    <a:pt x="2975" y="3331"/>
                  </a:cubicBezTo>
                  <a:cubicBezTo>
                    <a:pt x="2957" y="3563"/>
                    <a:pt x="3181" y="3752"/>
                    <a:pt x="3476" y="3752"/>
                  </a:cubicBezTo>
                  <a:cubicBezTo>
                    <a:pt x="3771" y="3752"/>
                    <a:pt x="4022" y="3563"/>
                    <a:pt x="4036" y="3331"/>
                  </a:cubicBezTo>
                  <a:cubicBezTo>
                    <a:pt x="4051" y="3101"/>
                    <a:pt x="3826" y="2916"/>
                    <a:pt x="3535" y="2916"/>
                  </a:cubicBezTo>
                  <a:close/>
                  <a:moveTo>
                    <a:pt x="4818" y="2916"/>
                  </a:moveTo>
                  <a:cubicBezTo>
                    <a:pt x="4527" y="2916"/>
                    <a:pt x="4279" y="3101"/>
                    <a:pt x="4265" y="3331"/>
                  </a:cubicBezTo>
                  <a:cubicBezTo>
                    <a:pt x="4251" y="3563"/>
                    <a:pt x="4479" y="3752"/>
                    <a:pt x="4774" y="3752"/>
                  </a:cubicBezTo>
                  <a:cubicBezTo>
                    <a:pt x="5068" y="3752"/>
                    <a:pt x="5316" y="3563"/>
                    <a:pt x="5327" y="3331"/>
                  </a:cubicBezTo>
                  <a:cubicBezTo>
                    <a:pt x="5337" y="3101"/>
                    <a:pt x="5109" y="2916"/>
                    <a:pt x="4818" y="2916"/>
                  </a:cubicBezTo>
                  <a:close/>
                  <a:moveTo>
                    <a:pt x="6120" y="2916"/>
                  </a:moveTo>
                  <a:cubicBezTo>
                    <a:pt x="5829" y="2916"/>
                    <a:pt x="5584" y="3101"/>
                    <a:pt x="5575" y="3331"/>
                  </a:cubicBezTo>
                  <a:cubicBezTo>
                    <a:pt x="5565" y="3563"/>
                    <a:pt x="5796" y="3752"/>
                    <a:pt x="6090" y="3752"/>
                  </a:cubicBezTo>
                  <a:cubicBezTo>
                    <a:pt x="6385" y="3752"/>
                    <a:pt x="6629" y="3563"/>
                    <a:pt x="6636" y="3331"/>
                  </a:cubicBezTo>
                  <a:cubicBezTo>
                    <a:pt x="6642" y="3101"/>
                    <a:pt x="6411" y="2916"/>
                    <a:pt x="6120" y="2916"/>
                  </a:cubicBezTo>
                  <a:close/>
                  <a:moveTo>
                    <a:pt x="7403" y="2916"/>
                  </a:moveTo>
                  <a:cubicBezTo>
                    <a:pt x="7112" y="2916"/>
                    <a:pt x="6870" y="3101"/>
                    <a:pt x="6865" y="3331"/>
                  </a:cubicBezTo>
                  <a:cubicBezTo>
                    <a:pt x="6859" y="3563"/>
                    <a:pt x="7093" y="3752"/>
                    <a:pt x="7388" y="3752"/>
                  </a:cubicBezTo>
                  <a:cubicBezTo>
                    <a:pt x="7683" y="3752"/>
                    <a:pt x="7923" y="3563"/>
                    <a:pt x="7926" y="3331"/>
                  </a:cubicBezTo>
                  <a:cubicBezTo>
                    <a:pt x="7928" y="3101"/>
                    <a:pt x="7695" y="2916"/>
                    <a:pt x="7403" y="2916"/>
                  </a:cubicBezTo>
                  <a:close/>
                  <a:moveTo>
                    <a:pt x="8705" y="2916"/>
                  </a:moveTo>
                  <a:cubicBezTo>
                    <a:pt x="8413" y="2916"/>
                    <a:pt x="8176" y="3101"/>
                    <a:pt x="8174" y="3331"/>
                  </a:cubicBezTo>
                  <a:cubicBezTo>
                    <a:pt x="8172" y="3563"/>
                    <a:pt x="8409" y="3752"/>
                    <a:pt x="8704" y="3752"/>
                  </a:cubicBezTo>
                  <a:cubicBezTo>
                    <a:pt x="8999" y="3752"/>
                    <a:pt x="9237" y="3563"/>
                    <a:pt x="9235" y="3331"/>
                  </a:cubicBezTo>
                  <a:cubicBezTo>
                    <a:pt x="9234" y="3101"/>
                    <a:pt x="8997" y="2916"/>
                    <a:pt x="8705" y="2916"/>
                  </a:cubicBezTo>
                  <a:close/>
                  <a:moveTo>
                    <a:pt x="9988" y="2916"/>
                  </a:moveTo>
                  <a:cubicBezTo>
                    <a:pt x="9698" y="2916"/>
                    <a:pt x="9463" y="3101"/>
                    <a:pt x="9465" y="3331"/>
                  </a:cubicBezTo>
                  <a:cubicBezTo>
                    <a:pt x="9467" y="3563"/>
                    <a:pt x="9708" y="3752"/>
                    <a:pt x="10002" y="3752"/>
                  </a:cubicBezTo>
                  <a:cubicBezTo>
                    <a:pt x="10297" y="3752"/>
                    <a:pt x="10531" y="3563"/>
                    <a:pt x="10526" y="3331"/>
                  </a:cubicBezTo>
                  <a:cubicBezTo>
                    <a:pt x="10520" y="3101"/>
                    <a:pt x="10280" y="2916"/>
                    <a:pt x="9988" y="2916"/>
                  </a:cubicBezTo>
                  <a:close/>
                  <a:moveTo>
                    <a:pt x="11291" y="2916"/>
                  </a:moveTo>
                  <a:cubicBezTo>
                    <a:pt x="10999" y="2916"/>
                    <a:pt x="10768" y="3101"/>
                    <a:pt x="10774" y="3331"/>
                  </a:cubicBezTo>
                  <a:cubicBezTo>
                    <a:pt x="10780" y="3563"/>
                    <a:pt x="11024" y="3752"/>
                    <a:pt x="11319" y="3752"/>
                  </a:cubicBezTo>
                  <a:cubicBezTo>
                    <a:pt x="11614" y="3752"/>
                    <a:pt x="11844" y="3563"/>
                    <a:pt x="11834" y="3331"/>
                  </a:cubicBezTo>
                  <a:cubicBezTo>
                    <a:pt x="11825" y="3101"/>
                    <a:pt x="11582" y="2916"/>
                    <a:pt x="11291" y="2916"/>
                  </a:cubicBezTo>
                  <a:close/>
                  <a:moveTo>
                    <a:pt x="12575" y="2916"/>
                  </a:moveTo>
                  <a:cubicBezTo>
                    <a:pt x="12284" y="2916"/>
                    <a:pt x="12055" y="3101"/>
                    <a:pt x="12065" y="3331"/>
                  </a:cubicBezTo>
                  <a:cubicBezTo>
                    <a:pt x="12075" y="3563"/>
                    <a:pt x="12323" y="3752"/>
                    <a:pt x="12617" y="3752"/>
                  </a:cubicBezTo>
                  <a:cubicBezTo>
                    <a:pt x="12912" y="3752"/>
                    <a:pt x="13140" y="3563"/>
                    <a:pt x="13126" y="3331"/>
                  </a:cubicBezTo>
                  <a:cubicBezTo>
                    <a:pt x="13113" y="3101"/>
                    <a:pt x="12866" y="2916"/>
                    <a:pt x="12575" y="2916"/>
                  </a:cubicBezTo>
                  <a:close/>
                  <a:moveTo>
                    <a:pt x="13877" y="2916"/>
                  </a:moveTo>
                  <a:cubicBezTo>
                    <a:pt x="13586" y="2916"/>
                    <a:pt x="13361" y="3101"/>
                    <a:pt x="13375" y="3331"/>
                  </a:cubicBezTo>
                  <a:cubicBezTo>
                    <a:pt x="13389" y="3563"/>
                    <a:pt x="13640" y="3752"/>
                    <a:pt x="13935" y="3752"/>
                  </a:cubicBezTo>
                  <a:cubicBezTo>
                    <a:pt x="14229" y="3752"/>
                    <a:pt x="14454" y="3563"/>
                    <a:pt x="14436" y="3331"/>
                  </a:cubicBezTo>
                  <a:cubicBezTo>
                    <a:pt x="14419" y="3101"/>
                    <a:pt x="14168" y="2916"/>
                    <a:pt x="13877" y="2916"/>
                  </a:cubicBezTo>
                  <a:close/>
                  <a:moveTo>
                    <a:pt x="15161" y="2916"/>
                  </a:moveTo>
                  <a:cubicBezTo>
                    <a:pt x="14870" y="2916"/>
                    <a:pt x="14648" y="3101"/>
                    <a:pt x="14666" y="3331"/>
                  </a:cubicBezTo>
                  <a:cubicBezTo>
                    <a:pt x="14684" y="3563"/>
                    <a:pt x="14938" y="3752"/>
                    <a:pt x="15232" y="3752"/>
                  </a:cubicBezTo>
                  <a:cubicBezTo>
                    <a:pt x="15527" y="3752"/>
                    <a:pt x="15748" y="3563"/>
                    <a:pt x="15727" y="3331"/>
                  </a:cubicBezTo>
                  <a:cubicBezTo>
                    <a:pt x="15706" y="3101"/>
                    <a:pt x="15452" y="2916"/>
                    <a:pt x="15161" y="2916"/>
                  </a:cubicBezTo>
                  <a:close/>
                  <a:moveTo>
                    <a:pt x="16463" y="2916"/>
                  </a:moveTo>
                  <a:cubicBezTo>
                    <a:pt x="16172" y="2916"/>
                    <a:pt x="15954" y="3101"/>
                    <a:pt x="15976" y="3331"/>
                  </a:cubicBezTo>
                  <a:cubicBezTo>
                    <a:pt x="15998" y="3563"/>
                    <a:pt x="16255" y="3752"/>
                    <a:pt x="16549" y="3752"/>
                  </a:cubicBezTo>
                  <a:cubicBezTo>
                    <a:pt x="16844" y="3752"/>
                    <a:pt x="17062" y="3563"/>
                    <a:pt x="17036" y="3331"/>
                  </a:cubicBezTo>
                  <a:cubicBezTo>
                    <a:pt x="17011" y="3101"/>
                    <a:pt x="16754" y="2916"/>
                    <a:pt x="16463" y="2916"/>
                  </a:cubicBezTo>
                  <a:close/>
                  <a:moveTo>
                    <a:pt x="17747" y="2916"/>
                  </a:moveTo>
                  <a:cubicBezTo>
                    <a:pt x="17457" y="2916"/>
                    <a:pt x="17241" y="3101"/>
                    <a:pt x="17267" y="3331"/>
                  </a:cubicBezTo>
                  <a:cubicBezTo>
                    <a:pt x="17293" y="3563"/>
                    <a:pt x="17554" y="3752"/>
                    <a:pt x="17848" y="3752"/>
                  </a:cubicBezTo>
                  <a:cubicBezTo>
                    <a:pt x="18142" y="3752"/>
                    <a:pt x="18358" y="3563"/>
                    <a:pt x="18328" y="3331"/>
                  </a:cubicBezTo>
                  <a:cubicBezTo>
                    <a:pt x="18299" y="3101"/>
                    <a:pt x="18039" y="2916"/>
                    <a:pt x="17747" y="2916"/>
                  </a:cubicBezTo>
                  <a:close/>
                  <a:moveTo>
                    <a:pt x="19051" y="2916"/>
                  </a:moveTo>
                  <a:cubicBezTo>
                    <a:pt x="18759" y="2916"/>
                    <a:pt x="18547" y="3101"/>
                    <a:pt x="18577" y="3331"/>
                  </a:cubicBezTo>
                  <a:cubicBezTo>
                    <a:pt x="18607" y="3563"/>
                    <a:pt x="18871" y="3752"/>
                    <a:pt x="19166" y="3752"/>
                  </a:cubicBezTo>
                  <a:cubicBezTo>
                    <a:pt x="19460" y="3752"/>
                    <a:pt x="19672" y="3563"/>
                    <a:pt x="19638" y="3331"/>
                  </a:cubicBezTo>
                  <a:cubicBezTo>
                    <a:pt x="19605" y="3101"/>
                    <a:pt x="19341" y="2916"/>
                    <a:pt x="19051" y="2916"/>
                  </a:cubicBezTo>
                  <a:close/>
                  <a:moveTo>
                    <a:pt x="828" y="3930"/>
                  </a:moveTo>
                  <a:cubicBezTo>
                    <a:pt x="533" y="3930"/>
                    <a:pt x="272" y="4121"/>
                    <a:pt x="245" y="4358"/>
                  </a:cubicBezTo>
                  <a:cubicBezTo>
                    <a:pt x="219" y="4595"/>
                    <a:pt x="439" y="4790"/>
                    <a:pt x="737" y="4790"/>
                  </a:cubicBezTo>
                  <a:cubicBezTo>
                    <a:pt x="1036" y="4790"/>
                    <a:pt x="1298" y="4595"/>
                    <a:pt x="1321" y="4358"/>
                  </a:cubicBezTo>
                  <a:cubicBezTo>
                    <a:pt x="1344" y="4121"/>
                    <a:pt x="1123" y="3930"/>
                    <a:pt x="828" y="3930"/>
                  </a:cubicBezTo>
                  <a:close/>
                  <a:moveTo>
                    <a:pt x="2147" y="3930"/>
                  </a:moveTo>
                  <a:cubicBezTo>
                    <a:pt x="1852" y="3930"/>
                    <a:pt x="1595" y="4121"/>
                    <a:pt x="1573" y="4358"/>
                  </a:cubicBezTo>
                  <a:cubicBezTo>
                    <a:pt x="1550" y="4595"/>
                    <a:pt x="1774" y="4790"/>
                    <a:pt x="2073" y="4790"/>
                  </a:cubicBezTo>
                  <a:cubicBezTo>
                    <a:pt x="2371" y="4790"/>
                    <a:pt x="2629" y="4595"/>
                    <a:pt x="2648" y="4358"/>
                  </a:cubicBezTo>
                  <a:cubicBezTo>
                    <a:pt x="2667" y="4121"/>
                    <a:pt x="2443" y="3930"/>
                    <a:pt x="2147" y="3930"/>
                  </a:cubicBezTo>
                  <a:close/>
                  <a:moveTo>
                    <a:pt x="3449" y="3930"/>
                  </a:moveTo>
                  <a:cubicBezTo>
                    <a:pt x="3154" y="3930"/>
                    <a:pt x="2900" y="4121"/>
                    <a:pt x="2882" y="4358"/>
                  </a:cubicBezTo>
                  <a:cubicBezTo>
                    <a:pt x="2863" y="4595"/>
                    <a:pt x="3090" y="4790"/>
                    <a:pt x="3389" y="4790"/>
                  </a:cubicBezTo>
                  <a:cubicBezTo>
                    <a:pt x="3688" y="4790"/>
                    <a:pt x="3942" y="4595"/>
                    <a:pt x="3957" y="4358"/>
                  </a:cubicBezTo>
                  <a:cubicBezTo>
                    <a:pt x="3972" y="4121"/>
                    <a:pt x="3744" y="3930"/>
                    <a:pt x="3449" y="3930"/>
                  </a:cubicBezTo>
                  <a:close/>
                  <a:moveTo>
                    <a:pt x="4770" y="3930"/>
                  </a:moveTo>
                  <a:cubicBezTo>
                    <a:pt x="4475" y="3930"/>
                    <a:pt x="4223" y="4121"/>
                    <a:pt x="4209" y="4358"/>
                  </a:cubicBezTo>
                  <a:cubicBezTo>
                    <a:pt x="4195" y="4595"/>
                    <a:pt x="4426" y="4790"/>
                    <a:pt x="4725" y="4790"/>
                  </a:cubicBezTo>
                  <a:cubicBezTo>
                    <a:pt x="5023" y="4790"/>
                    <a:pt x="5274" y="4595"/>
                    <a:pt x="5285" y="4358"/>
                  </a:cubicBezTo>
                  <a:cubicBezTo>
                    <a:pt x="5296" y="4121"/>
                    <a:pt x="5065" y="3930"/>
                    <a:pt x="4770" y="3930"/>
                  </a:cubicBezTo>
                  <a:close/>
                  <a:moveTo>
                    <a:pt x="6072" y="3930"/>
                  </a:moveTo>
                  <a:cubicBezTo>
                    <a:pt x="5777" y="3930"/>
                    <a:pt x="5529" y="4121"/>
                    <a:pt x="5518" y="4358"/>
                  </a:cubicBezTo>
                  <a:cubicBezTo>
                    <a:pt x="5508" y="4595"/>
                    <a:pt x="5742" y="4790"/>
                    <a:pt x="6041" y="4790"/>
                  </a:cubicBezTo>
                  <a:cubicBezTo>
                    <a:pt x="6340" y="4790"/>
                    <a:pt x="6587" y="4595"/>
                    <a:pt x="6594" y="4358"/>
                  </a:cubicBezTo>
                  <a:cubicBezTo>
                    <a:pt x="6601" y="4121"/>
                    <a:pt x="6367" y="3930"/>
                    <a:pt x="6072" y="3930"/>
                  </a:cubicBezTo>
                  <a:close/>
                  <a:moveTo>
                    <a:pt x="7392" y="3930"/>
                  </a:moveTo>
                  <a:cubicBezTo>
                    <a:pt x="7097" y="3930"/>
                    <a:pt x="6852" y="4121"/>
                    <a:pt x="6846" y="4358"/>
                  </a:cubicBezTo>
                  <a:cubicBezTo>
                    <a:pt x="6840" y="4595"/>
                    <a:pt x="7078" y="4790"/>
                    <a:pt x="7376" y="4790"/>
                  </a:cubicBezTo>
                  <a:cubicBezTo>
                    <a:pt x="7675" y="4790"/>
                    <a:pt x="7919" y="4595"/>
                    <a:pt x="7922" y="4358"/>
                  </a:cubicBezTo>
                  <a:cubicBezTo>
                    <a:pt x="7924" y="4121"/>
                    <a:pt x="7687" y="3930"/>
                    <a:pt x="7392" y="3930"/>
                  </a:cubicBezTo>
                  <a:close/>
                  <a:moveTo>
                    <a:pt x="8694" y="3930"/>
                  </a:moveTo>
                  <a:cubicBezTo>
                    <a:pt x="8398" y="3930"/>
                    <a:pt x="8157" y="4121"/>
                    <a:pt x="8155" y="4358"/>
                  </a:cubicBezTo>
                  <a:cubicBezTo>
                    <a:pt x="8154" y="4595"/>
                    <a:pt x="8394" y="4790"/>
                    <a:pt x="8693" y="4790"/>
                  </a:cubicBezTo>
                  <a:cubicBezTo>
                    <a:pt x="8992" y="4790"/>
                    <a:pt x="9232" y="4595"/>
                    <a:pt x="9231" y="4358"/>
                  </a:cubicBezTo>
                  <a:cubicBezTo>
                    <a:pt x="9230" y="4121"/>
                    <a:pt x="8989" y="3930"/>
                    <a:pt x="8694" y="3930"/>
                  </a:cubicBezTo>
                  <a:close/>
                  <a:moveTo>
                    <a:pt x="10014" y="3930"/>
                  </a:moveTo>
                  <a:cubicBezTo>
                    <a:pt x="9719" y="3930"/>
                    <a:pt x="9481" y="4121"/>
                    <a:pt x="9483" y="4358"/>
                  </a:cubicBezTo>
                  <a:cubicBezTo>
                    <a:pt x="9486" y="4595"/>
                    <a:pt x="9729" y="4790"/>
                    <a:pt x="10028" y="4790"/>
                  </a:cubicBezTo>
                  <a:cubicBezTo>
                    <a:pt x="10327" y="4790"/>
                    <a:pt x="10564" y="4595"/>
                    <a:pt x="10559" y="4358"/>
                  </a:cubicBezTo>
                  <a:cubicBezTo>
                    <a:pt x="10554" y="4121"/>
                    <a:pt x="10309" y="3930"/>
                    <a:pt x="10014" y="3930"/>
                  </a:cubicBezTo>
                  <a:close/>
                  <a:moveTo>
                    <a:pt x="11317" y="3930"/>
                  </a:moveTo>
                  <a:cubicBezTo>
                    <a:pt x="11021" y="3930"/>
                    <a:pt x="10786" y="4121"/>
                    <a:pt x="10793" y="4358"/>
                  </a:cubicBezTo>
                  <a:cubicBezTo>
                    <a:pt x="10799" y="4595"/>
                    <a:pt x="11046" y="4790"/>
                    <a:pt x="11345" y="4790"/>
                  </a:cubicBezTo>
                  <a:cubicBezTo>
                    <a:pt x="11644" y="4790"/>
                    <a:pt x="11878" y="4595"/>
                    <a:pt x="11868" y="4358"/>
                  </a:cubicBezTo>
                  <a:cubicBezTo>
                    <a:pt x="11859" y="4121"/>
                    <a:pt x="11612" y="3930"/>
                    <a:pt x="11317" y="3930"/>
                  </a:cubicBezTo>
                  <a:close/>
                  <a:moveTo>
                    <a:pt x="12637" y="3930"/>
                  </a:moveTo>
                  <a:cubicBezTo>
                    <a:pt x="12342" y="3930"/>
                    <a:pt x="12111" y="4121"/>
                    <a:pt x="12121" y="4358"/>
                  </a:cubicBezTo>
                  <a:cubicBezTo>
                    <a:pt x="12132" y="4595"/>
                    <a:pt x="12383" y="4790"/>
                    <a:pt x="12681" y="4790"/>
                  </a:cubicBezTo>
                  <a:cubicBezTo>
                    <a:pt x="12980" y="4790"/>
                    <a:pt x="13211" y="4595"/>
                    <a:pt x="13197" y="4358"/>
                  </a:cubicBezTo>
                  <a:cubicBezTo>
                    <a:pt x="13184" y="4121"/>
                    <a:pt x="12933" y="3930"/>
                    <a:pt x="12637" y="3930"/>
                  </a:cubicBezTo>
                  <a:close/>
                  <a:moveTo>
                    <a:pt x="13940" y="3930"/>
                  </a:moveTo>
                  <a:cubicBezTo>
                    <a:pt x="13645" y="3930"/>
                    <a:pt x="13416" y="4121"/>
                    <a:pt x="13431" y="4358"/>
                  </a:cubicBezTo>
                  <a:cubicBezTo>
                    <a:pt x="13445" y="4595"/>
                    <a:pt x="13700" y="4790"/>
                    <a:pt x="13998" y="4790"/>
                  </a:cubicBezTo>
                  <a:cubicBezTo>
                    <a:pt x="14296" y="4790"/>
                    <a:pt x="14525" y="4595"/>
                    <a:pt x="14507" y="4358"/>
                  </a:cubicBezTo>
                  <a:cubicBezTo>
                    <a:pt x="14489" y="4121"/>
                    <a:pt x="14235" y="3930"/>
                    <a:pt x="13940" y="3930"/>
                  </a:cubicBezTo>
                  <a:close/>
                  <a:moveTo>
                    <a:pt x="15242" y="3930"/>
                  </a:moveTo>
                  <a:cubicBezTo>
                    <a:pt x="14947" y="3930"/>
                    <a:pt x="14722" y="4121"/>
                    <a:pt x="14741" y="4358"/>
                  </a:cubicBezTo>
                  <a:cubicBezTo>
                    <a:pt x="14760" y="4595"/>
                    <a:pt x="15016" y="4790"/>
                    <a:pt x="15315" y="4790"/>
                  </a:cubicBezTo>
                  <a:cubicBezTo>
                    <a:pt x="15614" y="4790"/>
                    <a:pt x="15838" y="4595"/>
                    <a:pt x="15816" y="4358"/>
                  </a:cubicBezTo>
                  <a:cubicBezTo>
                    <a:pt x="15794" y="4121"/>
                    <a:pt x="15537" y="3930"/>
                    <a:pt x="15242" y="3930"/>
                  </a:cubicBezTo>
                  <a:close/>
                  <a:moveTo>
                    <a:pt x="17866" y="3930"/>
                  </a:moveTo>
                  <a:cubicBezTo>
                    <a:pt x="17571" y="3930"/>
                    <a:pt x="17353" y="4121"/>
                    <a:pt x="17379" y="4358"/>
                  </a:cubicBezTo>
                  <a:cubicBezTo>
                    <a:pt x="17406" y="4595"/>
                    <a:pt x="17671" y="4790"/>
                    <a:pt x="17969" y="4790"/>
                  </a:cubicBezTo>
                  <a:cubicBezTo>
                    <a:pt x="18268" y="4790"/>
                    <a:pt x="18485" y="4595"/>
                    <a:pt x="18455" y="4358"/>
                  </a:cubicBezTo>
                  <a:cubicBezTo>
                    <a:pt x="18425" y="4121"/>
                    <a:pt x="18161" y="3930"/>
                    <a:pt x="17866" y="3930"/>
                  </a:cubicBezTo>
                  <a:close/>
                  <a:moveTo>
                    <a:pt x="19187" y="3930"/>
                  </a:moveTo>
                  <a:cubicBezTo>
                    <a:pt x="18892" y="3930"/>
                    <a:pt x="18677" y="4121"/>
                    <a:pt x="18708" y="4358"/>
                  </a:cubicBezTo>
                  <a:cubicBezTo>
                    <a:pt x="18739" y="4595"/>
                    <a:pt x="19007" y="4790"/>
                    <a:pt x="19306" y="4790"/>
                  </a:cubicBezTo>
                  <a:cubicBezTo>
                    <a:pt x="19604" y="4790"/>
                    <a:pt x="19818" y="4595"/>
                    <a:pt x="19784" y="4358"/>
                  </a:cubicBezTo>
                  <a:cubicBezTo>
                    <a:pt x="19749" y="4121"/>
                    <a:pt x="19482" y="3930"/>
                    <a:pt x="19187" y="3930"/>
                  </a:cubicBezTo>
                  <a:close/>
                  <a:moveTo>
                    <a:pt x="725" y="4986"/>
                  </a:moveTo>
                  <a:cubicBezTo>
                    <a:pt x="426" y="4986"/>
                    <a:pt x="160" y="5183"/>
                    <a:pt x="133" y="5426"/>
                  </a:cubicBezTo>
                  <a:cubicBezTo>
                    <a:pt x="106" y="5671"/>
                    <a:pt x="329" y="5870"/>
                    <a:pt x="632" y="5870"/>
                  </a:cubicBezTo>
                  <a:cubicBezTo>
                    <a:pt x="934" y="5870"/>
                    <a:pt x="1200" y="5671"/>
                    <a:pt x="1224" y="5426"/>
                  </a:cubicBezTo>
                  <a:cubicBezTo>
                    <a:pt x="1248" y="5183"/>
                    <a:pt x="1024" y="4986"/>
                    <a:pt x="725" y="4986"/>
                  </a:cubicBezTo>
                  <a:close/>
                  <a:moveTo>
                    <a:pt x="2044" y="4986"/>
                  </a:moveTo>
                  <a:cubicBezTo>
                    <a:pt x="1745" y="4986"/>
                    <a:pt x="1483" y="5183"/>
                    <a:pt x="1461" y="5426"/>
                  </a:cubicBezTo>
                  <a:cubicBezTo>
                    <a:pt x="1437" y="5671"/>
                    <a:pt x="1664" y="5870"/>
                    <a:pt x="1967" y="5870"/>
                  </a:cubicBezTo>
                  <a:cubicBezTo>
                    <a:pt x="2270" y="5870"/>
                    <a:pt x="2531" y="5671"/>
                    <a:pt x="2551" y="5426"/>
                  </a:cubicBezTo>
                  <a:cubicBezTo>
                    <a:pt x="2570" y="5183"/>
                    <a:pt x="2344" y="4986"/>
                    <a:pt x="2044" y="4986"/>
                  </a:cubicBezTo>
                  <a:close/>
                  <a:moveTo>
                    <a:pt x="3383" y="4986"/>
                  </a:moveTo>
                  <a:cubicBezTo>
                    <a:pt x="3083" y="4986"/>
                    <a:pt x="2826" y="5183"/>
                    <a:pt x="2807" y="5426"/>
                  </a:cubicBezTo>
                  <a:cubicBezTo>
                    <a:pt x="2788" y="5671"/>
                    <a:pt x="3018" y="5870"/>
                    <a:pt x="3321" y="5870"/>
                  </a:cubicBezTo>
                  <a:cubicBezTo>
                    <a:pt x="3624" y="5870"/>
                    <a:pt x="3882" y="5671"/>
                    <a:pt x="3898" y="5426"/>
                  </a:cubicBezTo>
                  <a:cubicBezTo>
                    <a:pt x="3913" y="5183"/>
                    <a:pt x="3683" y="4986"/>
                    <a:pt x="3383" y="4986"/>
                  </a:cubicBezTo>
                  <a:close/>
                  <a:moveTo>
                    <a:pt x="4704" y="4986"/>
                  </a:moveTo>
                  <a:cubicBezTo>
                    <a:pt x="4404" y="4986"/>
                    <a:pt x="4149" y="5183"/>
                    <a:pt x="4134" y="5426"/>
                  </a:cubicBezTo>
                  <a:cubicBezTo>
                    <a:pt x="4120" y="5671"/>
                    <a:pt x="4354" y="5870"/>
                    <a:pt x="4657" y="5870"/>
                  </a:cubicBezTo>
                  <a:cubicBezTo>
                    <a:pt x="4959" y="5870"/>
                    <a:pt x="5214" y="5671"/>
                    <a:pt x="5226" y="5426"/>
                  </a:cubicBezTo>
                  <a:cubicBezTo>
                    <a:pt x="5237" y="5183"/>
                    <a:pt x="5003" y="4986"/>
                    <a:pt x="4704" y="4986"/>
                  </a:cubicBezTo>
                  <a:close/>
                  <a:moveTo>
                    <a:pt x="6042" y="4986"/>
                  </a:moveTo>
                  <a:cubicBezTo>
                    <a:pt x="5743" y="4986"/>
                    <a:pt x="5492" y="5183"/>
                    <a:pt x="5481" y="5426"/>
                  </a:cubicBezTo>
                  <a:cubicBezTo>
                    <a:pt x="5471" y="5671"/>
                    <a:pt x="5708" y="5870"/>
                    <a:pt x="6011" y="5870"/>
                  </a:cubicBezTo>
                  <a:cubicBezTo>
                    <a:pt x="6313" y="5870"/>
                    <a:pt x="6565" y="5671"/>
                    <a:pt x="6572" y="5426"/>
                  </a:cubicBezTo>
                  <a:cubicBezTo>
                    <a:pt x="6579" y="5183"/>
                    <a:pt x="6342" y="4986"/>
                    <a:pt x="6042" y="4986"/>
                  </a:cubicBezTo>
                  <a:close/>
                  <a:moveTo>
                    <a:pt x="7362" y="4986"/>
                  </a:moveTo>
                  <a:cubicBezTo>
                    <a:pt x="7063" y="4986"/>
                    <a:pt x="6815" y="5183"/>
                    <a:pt x="6809" y="5426"/>
                  </a:cubicBezTo>
                  <a:cubicBezTo>
                    <a:pt x="6802" y="5671"/>
                    <a:pt x="7043" y="5870"/>
                    <a:pt x="7346" y="5870"/>
                  </a:cubicBezTo>
                  <a:cubicBezTo>
                    <a:pt x="7649" y="5870"/>
                    <a:pt x="7896" y="5671"/>
                    <a:pt x="7899" y="5426"/>
                  </a:cubicBezTo>
                  <a:cubicBezTo>
                    <a:pt x="7902" y="5183"/>
                    <a:pt x="7662" y="4986"/>
                    <a:pt x="7362" y="4986"/>
                  </a:cubicBezTo>
                  <a:close/>
                  <a:moveTo>
                    <a:pt x="8701" y="4986"/>
                  </a:moveTo>
                  <a:cubicBezTo>
                    <a:pt x="8401" y="4986"/>
                    <a:pt x="8157" y="5183"/>
                    <a:pt x="8155" y="5426"/>
                  </a:cubicBezTo>
                  <a:cubicBezTo>
                    <a:pt x="8153" y="5671"/>
                    <a:pt x="8397" y="5870"/>
                    <a:pt x="8700" y="5870"/>
                  </a:cubicBezTo>
                  <a:cubicBezTo>
                    <a:pt x="9004" y="5870"/>
                    <a:pt x="9248" y="5671"/>
                    <a:pt x="9246" y="5426"/>
                  </a:cubicBezTo>
                  <a:cubicBezTo>
                    <a:pt x="9245" y="5183"/>
                    <a:pt x="9001" y="4986"/>
                    <a:pt x="8701" y="4986"/>
                  </a:cubicBezTo>
                  <a:close/>
                  <a:moveTo>
                    <a:pt x="10021" y="4986"/>
                  </a:moveTo>
                  <a:cubicBezTo>
                    <a:pt x="9722" y="4986"/>
                    <a:pt x="9481" y="5183"/>
                    <a:pt x="9483" y="5426"/>
                  </a:cubicBezTo>
                  <a:cubicBezTo>
                    <a:pt x="9486" y="5671"/>
                    <a:pt x="9734" y="5870"/>
                    <a:pt x="10036" y="5870"/>
                  </a:cubicBezTo>
                  <a:cubicBezTo>
                    <a:pt x="10339" y="5870"/>
                    <a:pt x="10580" y="5671"/>
                    <a:pt x="10574" y="5426"/>
                  </a:cubicBezTo>
                  <a:cubicBezTo>
                    <a:pt x="10569" y="5183"/>
                    <a:pt x="10321" y="4986"/>
                    <a:pt x="10021" y="4986"/>
                  </a:cubicBezTo>
                  <a:close/>
                  <a:moveTo>
                    <a:pt x="11361" y="4986"/>
                  </a:moveTo>
                  <a:cubicBezTo>
                    <a:pt x="11061" y="4986"/>
                    <a:pt x="10824" y="5183"/>
                    <a:pt x="10830" y="5426"/>
                  </a:cubicBezTo>
                  <a:cubicBezTo>
                    <a:pt x="10837" y="5671"/>
                    <a:pt x="11088" y="5870"/>
                    <a:pt x="11391" y="5870"/>
                  </a:cubicBezTo>
                  <a:cubicBezTo>
                    <a:pt x="11694" y="5870"/>
                    <a:pt x="11930" y="5671"/>
                    <a:pt x="11920" y="5426"/>
                  </a:cubicBezTo>
                  <a:cubicBezTo>
                    <a:pt x="11910" y="5183"/>
                    <a:pt x="11661" y="4986"/>
                    <a:pt x="11361" y="4986"/>
                  </a:cubicBezTo>
                  <a:close/>
                  <a:moveTo>
                    <a:pt x="12681" y="4986"/>
                  </a:moveTo>
                  <a:cubicBezTo>
                    <a:pt x="12382" y="4986"/>
                    <a:pt x="12148" y="5183"/>
                    <a:pt x="12159" y="5426"/>
                  </a:cubicBezTo>
                  <a:cubicBezTo>
                    <a:pt x="12170" y="5671"/>
                    <a:pt x="12424" y="5870"/>
                    <a:pt x="12726" y="5870"/>
                  </a:cubicBezTo>
                  <a:cubicBezTo>
                    <a:pt x="13030" y="5870"/>
                    <a:pt x="13263" y="5671"/>
                    <a:pt x="13249" y="5426"/>
                  </a:cubicBezTo>
                  <a:cubicBezTo>
                    <a:pt x="13235" y="5183"/>
                    <a:pt x="12981" y="4986"/>
                    <a:pt x="12681" y="4986"/>
                  </a:cubicBezTo>
                  <a:close/>
                  <a:moveTo>
                    <a:pt x="14003" y="4986"/>
                  </a:moveTo>
                  <a:cubicBezTo>
                    <a:pt x="13703" y="4986"/>
                    <a:pt x="13472" y="5183"/>
                    <a:pt x="13487" y="5426"/>
                  </a:cubicBezTo>
                  <a:cubicBezTo>
                    <a:pt x="13502" y="5671"/>
                    <a:pt x="13760" y="5870"/>
                    <a:pt x="14063" y="5870"/>
                  </a:cubicBezTo>
                  <a:cubicBezTo>
                    <a:pt x="14365" y="5870"/>
                    <a:pt x="14597" y="5671"/>
                    <a:pt x="14578" y="5426"/>
                  </a:cubicBezTo>
                  <a:cubicBezTo>
                    <a:pt x="14560" y="5183"/>
                    <a:pt x="14301" y="4986"/>
                    <a:pt x="14003" y="4986"/>
                  </a:cubicBezTo>
                  <a:close/>
                  <a:moveTo>
                    <a:pt x="15342" y="4986"/>
                  </a:moveTo>
                  <a:cubicBezTo>
                    <a:pt x="15042" y="4986"/>
                    <a:pt x="14815" y="5183"/>
                    <a:pt x="14834" y="5426"/>
                  </a:cubicBezTo>
                  <a:cubicBezTo>
                    <a:pt x="14853" y="5671"/>
                    <a:pt x="15115" y="5870"/>
                    <a:pt x="15418" y="5870"/>
                  </a:cubicBezTo>
                  <a:cubicBezTo>
                    <a:pt x="15720" y="5870"/>
                    <a:pt x="15947" y="5671"/>
                    <a:pt x="15925" y="5426"/>
                  </a:cubicBezTo>
                  <a:cubicBezTo>
                    <a:pt x="15902" y="5183"/>
                    <a:pt x="15641" y="4986"/>
                    <a:pt x="15342" y="4986"/>
                  </a:cubicBezTo>
                  <a:close/>
                  <a:moveTo>
                    <a:pt x="16663" y="4986"/>
                  </a:moveTo>
                  <a:cubicBezTo>
                    <a:pt x="16364" y="4986"/>
                    <a:pt x="16140" y="5183"/>
                    <a:pt x="16163" y="5426"/>
                  </a:cubicBezTo>
                  <a:cubicBezTo>
                    <a:pt x="16186" y="5671"/>
                    <a:pt x="16451" y="5870"/>
                    <a:pt x="16753" y="5870"/>
                  </a:cubicBezTo>
                  <a:cubicBezTo>
                    <a:pt x="17056" y="5870"/>
                    <a:pt x="17280" y="5671"/>
                    <a:pt x="17253" y="5426"/>
                  </a:cubicBezTo>
                  <a:cubicBezTo>
                    <a:pt x="17226" y="5183"/>
                    <a:pt x="16962" y="4986"/>
                    <a:pt x="16663" y="4986"/>
                  </a:cubicBezTo>
                  <a:close/>
                  <a:moveTo>
                    <a:pt x="18003" y="4986"/>
                  </a:moveTo>
                  <a:cubicBezTo>
                    <a:pt x="17704" y="4986"/>
                    <a:pt x="17483" y="5183"/>
                    <a:pt x="17510" y="5426"/>
                  </a:cubicBezTo>
                  <a:cubicBezTo>
                    <a:pt x="17538" y="5671"/>
                    <a:pt x="17807" y="5870"/>
                    <a:pt x="18109" y="5870"/>
                  </a:cubicBezTo>
                  <a:cubicBezTo>
                    <a:pt x="18412" y="5870"/>
                    <a:pt x="18632" y="5671"/>
                    <a:pt x="18601" y="5426"/>
                  </a:cubicBezTo>
                  <a:cubicBezTo>
                    <a:pt x="18570" y="5183"/>
                    <a:pt x="18302" y="4986"/>
                    <a:pt x="18003" y="4986"/>
                  </a:cubicBezTo>
                  <a:close/>
                  <a:moveTo>
                    <a:pt x="19324" y="4986"/>
                  </a:moveTo>
                  <a:cubicBezTo>
                    <a:pt x="19024" y="4986"/>
                    <a:pt x="18807" y="5183"/>
                    <a:pt x="18839" y="5426"/>
                  </a:cubicBezTo>
                  <a:cubicBezTo>
                    <a:pt x="18871" y="5671"/>
                    <a:pt x="19143" y="5870"/>
                    <a:pt x="19446" y="5870"/>
                  </a:cubicBezTo>
                  <a:cubicBezTo>
                    <a:pt x="19748" y="5870"/>
                    <a:pt x="19965" y="5671"/>
                    <a:pt x="19930" y="5426"/>
                  </a:cubicBezTo>
                  <a:cubicBezTo>
                    <a:pt x="19895" y="5183"/>
                    <a:pt x="19623" y="4986"/>
                    <a:pt x="19324" y="4986"/>
                  </a:cubicBezTo>
                  <a:close/>
                  <a:moveTo>
                    <a:pt x="602" y="6064"/>
                  </a:moveTo>
                  <a:cubicBezTo>
                    <a:pt x="299" y="6064"/>
                    <a:pt x="30" y="6266"/>
                    <a:pt x="2" y="6516"/>
                  </a:cubicBezTo>
                  <a:cubicBezTo>
                    <a:pt x="-26" y="6767"/>
                    <a:pt x="200" y="6973"/>
                    <a:pt x="507" y="6973"/>
                  </a:cubicBezTo>
                  <a:cubicBezTo>
                    <a:pt x="814" y="6973"/>
                    <a:pt x="1084" y="6767"/>
                    <a:pt x="1109" y="6516"/>
                  </a:cubicBezTo>
                  <a:cubicBezTo>
                    <a:pt x="1133" y="6266"/>
                    <a:pt x="906" y="6064"/>
                    <a:pt x="602" y="6064"/>
                  </a:cubicBezTo>
                  <a:close/>
                  <a:moveTo>
                    <a:pt x="1959" y="6064"/>
                  </a:moveTo>
                  <a:cubicBezTo>
                    <a:pt x="1656" y="6064"/>
                    <a:pt x="1391" y="6266"/>
                    <a:pt x="1367" y="6516"/>
                  </a:cubicBezTo>
                  <a:cubicBezTo>
                    <a:pt x="1343" y="6767"/>
                    <a:pt x="1573" y="6973"/>
                    <a:pt x="1880" y="6973"/>
                  </a:cubicBezTo>
                  <a:cubicBezTo>
                    <a:pt x="2187" y="6973"/>
                    <a:pt x="2453" y="6767"/>
                    <a:pt x="2473" y="6516"/>
                  </a:cubicBezTo>
                  <a:cubicBezTo>
                    <a:pt x="2493" y="6266"/>
                    <a:pt x="2263" y="6064"/>
                    <a:pt x="1959" y="6064"/>
                  </a:cubicBezTo>
                  <a:close/>
                  <a:moveTo>
                    <a:pt x="3298" y="6064"/>
                  </a:moveTo>
                  <a:cubicBezTo>
                    <a:pt x="2994" y="6064"/>
                    <a:pt x="2733" y="6266"/>
                    <a:pt x="2713" y="6516"/>
                  </a:cubicBezTo>
                  <a:cubicBezTo>
                    <a:pt x="2694" y="6767"/>
                    <a:pt x="2927" y="6973"/>
                    <a:pt x="3235" y="6973"/>
                  </a:cubicBezTo>
                  <a:cubicBezTo>
                    <a:pt x="3542" y="6973"/>
                    <a:pt x="3803" y="6767"/>
                    <a:pt x="3819" y="6516"/>
                  </a:cubicBezTo>
                  <a:cubicBezTo>
                    <a:pt x="3835" y="6266"/>
                    <a:pt x="3602" y="6064"/>
                    <a:pt x="3298" y="6064"/>
                  </a:cubicBezTo>
                  <a:close/>
                  <a:moveTo>
                    <a:pt x="4656" y="6064"/>
                  </a:moveTo>
                  <a:cubicBezTo>
                    <a:pt x="4352" y="6064"/>
                    <a:pt x="4093" y="6266"/>
                    <a:pt x="4078" y="6516"/>
                  </a:cubicBezTo>
                  <a:cubicBezTo>
                    <a:pt x="4063" y="6767"/>
                    <a:pt x="4300" y="6973"/>
                    <a:pt x="4608" y="6973"/>
                  </a:cubicBezTo>
                  <a:cubicBezTo>
                    <a:pt x="4915" y="6973"/>
                    <a:pt x="5173" y="6767"/>
                    <a:pt x="5185" y="6516"/>
                  </a:cubicBezTo>
                  <a:cubicBezTo>
                    <a:pt x="5196" y="6266"/>
                    <a:pt x="4959" y="6064"/>
                    <a:pt x="4656" y="6064"/>
                  </a:cubicBezTo>
                  <a:close/>
                  <a:moveTo>
                    <a:pt x="5994" y="6064"/>
                  </a:moveTo>
                  <a:cubicBezTo>
                    <a:pt x="5691" y="6064"/>
                    <a:pt x="5436" y="6266"/>
                    <a:pt x="5425" y="6516"/>
                  </a:cubicBezTo>
                  <a:cubicBezTo>
                    <a:pt x="5414" y="6767"/>
                    <a:pt x="5655" y="6973"/>
                    <a:pt x="5962" y="6973"/>
                  </a:cubicBezTo>
                  <a:cubicBezTo>
                    <a:pt x="6269" y="6973"/>
                    <a:pt x="6524" y="6767"/>
                    <a:pt x="6531" y="6516"/>
                  </a:cubicBezTo>
                  <a:cubicBezTo>
                    <a:pt x="6539" y="6266"/>
                    <a:pt x="6298" y="6064"/>
                    <a:pt x="5994" y="6064"/>
                  </a:cubicBezTo>
                  <a:close/>
                  <a:moveTo>
                    <a:pt x="7352" y="6064"/>
                  </a:moveTo>
                  <a:cubicBezTo>
                    <a:pt x="7048" y="6064"/>
                    <a:pt x="6796" y="6266"/>
                    <a:pt x="6790" y="6516"/>
                  </a:cubicBezTo>
                  <a:cubicBezTo>
                    <a:pt x="6783" y="6767"/>
                    <a:pt x="7028" y="6973"/>
                    <a:pt x="7335" y="6973"/>
                  </a:cubicBezTo>
                  <a:cubicBezTo>
                    <a:pt x="7642" y="6973"/>
                    <a:pt x="7893" y="6767"/>
                    <a:pt x="7896" y="6516"/>
                  </a:cubicBezTo>
                  <a:cubicBezTo>
                    <a:pt x="7899" y="6266"/>
                    <a:pt x="7655" y="6064"/>
                    <a:pt x="7352" y="6064"/>
                  </a:cubicBezTo>
                  <a:close/>
                  <a:moveTo>
                    <a:pt x="8690" y="6064"/>
                  </a:moveTo>
                  <a:cubicBezTo>
                    <a:pt x="8386" y="6064"/>
                    <a:pt x="8139" y="6266"/>
                    <a:pt x="8137" y="6516"/>
                  </a:cubicBezTo>
                  <a:cubicBezTo>
                    <a:pt x="8135" y="6767"/>
                    <a:pt x="8382" y="6973"/>
                    <a:pt x="8690" y="6973"/>
                  </a:cubicBezTo>
                  <a:cubicBezTo>
                    <a:pt x="8997" y="6973"/>
                    <a:pt x="9244" y="6767"/>
                    <a:pt x="9243" y="6516"/>
                  </a:cubicBezTo>
                  <a:cubicBezTo>
                    <a:pt x="9241" y="6266"/>
                    <a:pt x="8995" y="6064"/>
                    <a:pt x="8690" y="6064"/>
                  </a:cubicBezTo>
                  <a:close/>
                  <a:moveTo>
                    <a:pt x="10048" y="6064"/>
                  </a:moveTo>
                  <a:cubicBezTo>
                    <a:pt x="9744" y="6064"/>
                    <a:pt x="9500" y="6266"/>
                    <a:pt x="9502" y="6516"/>
                  </a:cubicBezTo>
                  <a:cubicBezTo>
                    <a:pt x="9504" y="6767"/>
                    <a:pt x="9755" y="6973"/>
                    <a:pt x="10062" y="6973"/>
                  </a:cubicBezTo>
                  <a:cubicBezTo>
                    <a:pt x="10370" y="6973"/>
                    <a:pt x="10614" y="6767"/>
                    <a:pt x="10608" y="6516"/>
                  </a:cubicBezTo>
                  <a:cubicBezTo>
                    <a:pt x="10602" y="6266"/>
                    <a:pt x="10352" y="6064"/>
                    <a:pt x="10048" y="6064"/>
                  </a:cubicBezTo>
                  <a:close/>
                  <a:moveTo>
                    <a:pt x="11387" y="6064"/>
                  </a:moveTo>
                  <a:cubicBezTo>
                    <a:pt x="11083" y="6064"/>
                    <a:pt x="10842" y="6266"/>
                    <a:pt x="10849" y="6516"/>
                  </a:cubicBezTo>
                  <a:cubicBezTo>
                    <a:pt x="10856" y="6767"/>
                    <a:pt x="11110" y="6973"/>
                    <a:pt x="11417" y="6973"/>
                  </a:cubicBezTo>
                  <a:cubicBezTo>
                    <a:pt x="11725" y="6973"/>
                    <a:pt x="11965" y="6767"/>
                    <a:pt x="11954" y="6516"/>
                  </a:cubicBezTo>
                  <a:cubicBezTo>
                    <a:pt x="11944" y="6266"/>
                    <a:pt x="11691" y="6064"/>
                    <a:pt x="11387" y="6064"/>
                  </a:cubicBezTo>
                  <a:close/>
                  <a:moveTo>
                    <a:pt x="12745" y="6064"/>
                  </a:moveTo>
                  <a:cubicBezTo>
                    <a:pt x="12441" y="6064"/>
                    <a:pt x="12204" y="6266"/>
                    <a:pt x="12215" y="6516"/>
                  </a:cubicBezTo>
                  <a:cubicBezTo>
                    <a:pt x="12226" y="6767"/>
                    <a:pt x="12485" y="6973"/>
                    <a:pt x="12791" y="6973"/>
                  </a:cubicBezTo>
                  <a:cubicBezTo>
                    <a:pt x="13099" y="6973"/>
                    <a:pt x="13336" y="6767"/>
                    <a:pt x="13321" y="6516"/>
                  </a:cubicBezTo>
                  <a:cubicBezTo>
                    <a:pt x="13307" y="6266"/>
                    <a:pt x="13048" y="6064"/>
                    <a:pt x="12745" y="6064"/>
                  </a:cubicBezTo>
                  <a:close/>
                  <a:moveTo>
                    <a:pt x="14084" y="6064"/>
                  </a:moveTo>
                  <a:cubicBezTo>
                    <a:pt x="13781" y="6064"/>
                    <a:pt x="13547" y="6266"/>
                    <a:pt x="13562" y="6516"/>
                  </a:cubicBezTo>
                  <a:cubicBezTo>
                    <a:pt x="13577" y="6767"/>
                    <a:pt x="13839" y="6973"/>
                    <a:pt x="14146" y="6973"/>
                  </a:cubicBezTo>
                  <a:cubicBezTo>
                    <a:pt x="14453" y="6973"/>
                    <a:pt x="14687" y="6767"/>
                    <a:pt x="14668" y="6516"/>
                  </a:cubicBezTo>
                  <a:cubicBezTo>
                    <a:pt x="14649" y="6266"/>
                    <a:pt x="14387" y="6064"/>
                    <a:pt x="14084" y="6064"/>
                  </a:cubicBezTo>
                  <a:close/>
                  <a:moveTo>
                    <a:pt x="15424" y="6064"/>
                  </a:moveTo>
                  <a:cubicBezTo>
                    <a:pt x="15120" y="6064"/>
                    <a:pt x="14889" y="6266"/>
                    <a:pt x="14909" y="6516"/>
                  </a:cubicBezTo>
                  <a:cubicBezTo>
                    <a:pt x="14929" y="6767"/>
                    <a:pt x="15194" y="6973"/>
                    <a:pt x="15501" y="6973"/>
                  </a:cubicBezTo>
                  <a:cubicBezTo>
                    <a:pt x="15808" y="6973"/>
                    <a:pt x="16039" y="6767"/>
                    <a:pt x="16015" y="6516"/>
                  </a:cubicBezTo>
                  <a:cubicBezTo>
                    <a:pt x="15992" y="6266"/>
                    <a:pt x="15727" y="6064"/>
                    <a:pt x="15424" y="6064"/>
                  </a:cubicBezTo>
                  <a:close/>
                  <a:moveTo>
                    <a:pt x="16781" y="6064"/>
                  </a:moveTo>
                  <a:cubicBezTo>
                    <a:pt x="16479" y="6064"/>
                    <a:pt x="16251" y="6266"/>
                    <a:pt x="16275" y="6516"/>
                  </a:cubicBezTo>
                  <a:cubicBezTo>
                    <a:pt x="16299" y="6767"/>
                    <a:pt x="16568" y="6973"/>
                    <a:pt x="16875" y="6973"/>
                  </a:cubicBezTo>
                  <a:cubicBezTo>
                    <a:pt x="17182" y="6973"/>
                    <a:pt x="17408" y="6767"/>
                    <a:pt x="17381" y="6516"/>
                  </a:cubicBezTo>
                  <a:cubicBezTo>
                    <a:pt x="17353" y="6266"/>
                    <a:pt x="17085" y="6064"/>
                    <a:pt x="16781" y="6064"/>
                  </a:cubicBezTo>
                  <a:close/>
                  <a:moveTo>
                    <a:pt x="18121" y="6064"/>
                  </a:moveTo>
                  <a:cubicBezTo>
                    <a:pt x="17818" y="6064"/>
                    <a:pt x="17594" y="6266"/>
                    <a:pt x="17623" y="6516"/>
                  </a:cubicBezTo>
                  <a:cubicBezTo>
                    <a:pt x="17651" y="6767"/>
                    <a:pt x="17924" y="6973"/>
                    <a:pt x="18231" y="6973"/>
                  </a:cubicBezTo>
                  <a:cubicBezTo>
                    <a:pt x="18538" y="6973"/>
                    <a:pt x="18761" y="6767"/>
                    <a:pt x="18729" y="6516"/>
                  </a:cubicBezTo>
                  <a:cubicBezTo>
                    <a:pt x="18697" y="6266"/>
                    <a:pt x="18425" y="6064"/>
                    <a:pt x="18121" y="6064"/>
                  </a:cubicBezTo>
                  <a:close/>
                  <a:moveTo>
                    <a:pt x="19480" y="6064"/>
                  </a:moveTo>
                  <a:cubicBezTo>
                    <a:pt x="19176" y="6064"/>
                    <a:pt x="18956" y="6266"/>
                    <a:pt x="18989" y="6516"/>
                  </a:cubicBezTo>
                  <a:cubicBezTo>
                    <a:pt x="19021" y="6767"/>
                    <a:pt x="19297" y="6973"/>
                    <a:pt x="19605" y="6973"/>
                  </a:cubicBezTo>
                  <a:cubicBezTo>
                    <a:pt x="19911" y="6973"/>
                    <a:pt x="20131" y="6767"/>
                    <a:pt x="20095" y="6516"/>
                  </a:cubicBezTo>
                  <a:cubicBezTo>
                    <a:pt x="20059" y="6266"/>
                    <a:pt x="19783" y="6064"/>
                    <a:pt x="19480" y="6064"/>
                  </a:cubicBezTo>
                  <a:close/>
                  <a:moveTo>
                    <a:pt x="1856" y="7184"/>
                  </a:moveTo>
                  <a:cubicBezTo>
                    <a:pt x="1548" y="7184"/>
                    <a:pt x="1279" y="7391"/>
                    <a:pt x="1255" y="7649"/>
                  </a:cubicBezTo>
                  <a:cubicBezTo>
                    <a:pt x="1230" y="7907"/>
                    <a:pt x="1463" y="8119"/>
                    <a:pt x="1774" y="8119"/>
                  </a:cubicBezTo>
                  <a:cubicBezTo>
                    <a:pt x="2086" y="8119"/>
                    <a:pt x="2356" y="7907"/>
                    <a:pt x="2377" y="7649"/>
                  </a:cubicBezTo>
                  <a:cubicBezTo>
                    <a:pt x="2397" y="7391"/>
                    <a:pt x="2164" y="7184"/>
                    <a:pt x="1856" y="7184"/>
                  </a:cubicBezTo>
                  <a:close/>
                  <a:moveTo>
                    <a:pt x="3232" y="7184"/>
                  </a:moveTo>
                  <a:cubicBezTo>
                    <a:pt x="2924" y="7184"/>
                    <a:pt x="2658" y="7391"/>
                    <a:pt x="2638" y="7649"/>
                  </a:cubicBezTo>
                  <a:cubicBezTo>
                    <a:pt x="2618" y="7907"/>
                    <a:pt x="2855" y="8119"/>
                    <a:pt x="3167" y="8119"/>
                  </a:cubicBezTo>
                  <a:cubicBezTo>
                    <a:pt x="3478" y="8119"/>
                    <a:pt x="3744" y="7907"/>
                    <a:pt x="3761" y="7649"/>
                  </a:cubicBezTo>
                  <a:cubicBezTo>
                    <a:pt x="3777" y="7391"/>
                    <a:pt x="3540" y="7184"/>
                    <a:pt x="3232" y="7184"/>
                  </a:cubicBezTo>
                  <a:close/>
                  <a:moveTo>
                    <a:pt x="4590" y="7184"/>
                  </a:moveTo>
                  <a:cubicBezTo>
                    <a:pt x="4281" y="7184"/>
                    <a:pt x="4019" y="7391"/>
                    <a:pt x="4003" y="7649"/>
                  </a:cubicBezTo>
                  <a:cubicBezTo>
                    <a:pt x="3988" y="7907"/>
                    <a:pt x="4228" y="8119"/>
                    <a:pt x="4540" y="8119"/>
                  </a:cubicBezTo>
                  <a:cubicBezTo>
                    <a:pt x="4851" y="8119"/>
                    <a:pt x="5114" y="7907"/>
                    <a:pt x="5126" y="7649"/>
                  </a:cubicBezTo>
                  <a:cubicBezTo>
                    <a:pt x="5138" y="7391"/>
                    <a:pt x="4897" y="7184"/>
                    <a:pt x="4590" y="7184"/>
                  </a:cubicBezTo>
                  <a:close/>
                  <a:moveTo>
                    <a:pt x="5965" y="7184"/>
                  </a:moveTo>
                  <a:cubicBezTo>
                    <a:pt x="5657" y="7184"/>
                    <a:pt x="5398" y="7391"/>
                    <a:pt x="5388" y="7649"/>
                  </a:cubicBezTo>
                  <a:cubicBezTo>
                    <a:pt x="5376" y="7907"/>
                    <a:pt x="5621" y="8119"/>
                    <a:pt x="5932" y="8119"/>
                  </a:cubicBezTo>
                  <a:cubicBezTo>
                    <a:pt x="6244" y="8119"/>
                    <a:pt x="6502" y="7907"/>
                    <a:pt x="6509" y="7649"/>
                  </a:cubicBezTo>
                  <a:cubicBezTo>
                    <a:pt x="6517" y="7391"/>
                    <a:pt x="6273" y="7184"/>
                    <a:pt x="5965" y="7184"/>
                  </a:cubicBezTo>
                  <a:close/>
                  <a:moveTo>
                    <a:pt x="7322" y="7184"/>
                  </a:moveTo>
                  <a:cubicBezTo>
                    <a:pt x="7014" y="7184"/>
                    <a:pt x="6759" y="7391"/>
                    <a:pt x="6752" y="7649"/>
                  </a:cubicBezTo>
                  <a:cubicBezTo>
                    <a:pt x="6746" y="7907"/>
                    <a:pt x="6993" y="8119"/>
                    <a:pt x="7305" y="8119"/>
                  </a:cubicBezTo>
                  <a:cubicBezTo>
                    <a:pt x="7617" y="8119"/>
                    <a:pt x="7871" y="7907"/>
                    <a:pt x="7874" y="7649"/>
                  </a:cubicBezTo>
                  <a:cubicBezTo>
                    <a:pt x="7877" y="7391"/>
                    <a:pt x="7630" y="7184"/>
                    <a:pt x="7322" y="7184"/>
                  </a:cubicBezTo>
                  <a:close/>
                  <a:moveTo>
                    <a:pt x="8698" y="7184"/>
                  </a:moveTo>
                  <a:cubicBezTo>
                    <a:pt x="8390" y="7184"/>
                    <a:pt x="8139" y="7391"/>
                    <a:pt x="8137" y="7649"/>
                  </a:cubicBezTo>
                  <a:cubicBezTo>
                    <a:pt x="8135" y="7907"/>
                    <a:pt x="8385" y="8119"/>
                    <a:pt x="8697" y="8119"/>
                  </a:cubicBezTo>
                  <a:cubicBezTo>
                    <a:pt x="9009" y="8119"/>
                    <a:pt x="9260" y="7907"/>
                    <a:pt x="9258" y="7649"/>
                  </a:cubicBezTo>
                  <a:cubicBezTo>
                    <a:pt x="9257" y="7391"/>
                    <a:pt x="9007" y="7184"/>
                    <a:pt x="8698" y="7184"/>
                  </a:cubicBezTo>
                  <a:close/>
                  <a:moveTo>
                    <a:pt x="10055" y="7184"/>
                  </a:moveTo>
                  <a:cubicBezTo>
                    <a:pt x="9748" y="7184"/>
                    <a:pt x="9500" y="7391"/>
                    <a:pt x="9502" y="7649"/>
                  </a:cubicBezTo>
                  <a:cubicBezTo>
                    <a:pt x="9504" y="7907"/>
                    <a:pt x="9759" y="8119"/>
                    <a:pt x="10070" y="8119"/>
                  </a:cubicBezTo>
                  <a:cubicBezTo>
                    <a:pt x="10382" y="8119"/>
                    <a:pt x="10630" y="7907"/>
                    <a:pt x="10624" y="7649"/>
                  </a:cubicBezTo>
                  <a:cubicBezTo>
                    <a:pt x="10618" y="7391"/>
                    <a:pt x="10364" y="7184"/>
                    <a:pt x="10055" y="7184"/>
                  </a:cubicBezTo>
                  <a:close/>
                  <a:moveTo>
                    <a:pt x="11432" y="7184"/>
                  </a:moveTo>
                  <a:cubicBezTo>
                    <a:pt x="11124" y="7184"/>
                    <a:pt x="10879" y="7391"/>
                    <a:pt x="10886" y="7649"/>
                  </a:cubicBezTo>
                  <a:cubicBezTo>
                    <a:pt x="10893" y="7907"/>
                    <a:pt x="11151" y="8119"/>
                    <a:pt x="11463" y="8119"/>
                  </a:cubicBezTo>
                  <a:cubicBezTo>
                    <a:pt x="11775" y="8119"/>
                    <a:pt x="12018" y="7907"/>
                    <a:pt x="12008" y="7649"/>
                  </a:cubicBezTo>
                  <a:cubicBezTo>
                    <a:pt x="11997" y="7391"/>
                    <a:pt x="11740" y="7184"/>
                    <a:pt x="11432" y="7184"/>
                  </a:cubicBezTo>
                  <a:close/>
                  <a:moveTo>
                    <a:pt x="12790" y="7184"/>
                  </a:moveTo>
                  <a:cubicBezTo>
                    <a:pt x="12482" y="7184"/>
                    <a:pt x="12241" y="7391"/>
                    <a:pt x="12252" y="7649"/>
                  </a:cubicBezTo>
                  <a:cubicBezTo>
                    <a:pt x="12264" y="7907"/>
                    <a:pt x="12526" y="8119"/>
                    <a:pt x="12837" y="8119"/>
                  </a:cubicBezTo>
                  <a:cubicBezTo>
                    <a:pt x="13149" y="8119"/>
                    <a:pt x="13389" y="7907"/>
                    <a:pt x="13374" y="7649"/>
                  </a:cubicBezTo>
                  <a:cubicBezTo>
                    <a:pt x="13359" y="7391"/>
                    <a:pt x="13098" y="7184"/>
                    <a:pt x="12790" y="7184"/>
                  </a:cubicBezTo>
                  <a:close/>
                  <a:moveTo>
                    <a:pt x="14166" y="7184"/>
                  </a:moveTo>
                  <a:cubicBezTo>
                    <a:pt x="13858" y="7184"/>
                    <a:pt x="13621" y="7391"/>
                    <a:pt x="13637" y="7649"/>
                  </a:cubicBezTo>
                  <a:cubicBezTo>
                    <a:pt x="13652" y="7907"/>
                    <a:pt x="13919" y="8119"/>
                    <a:pt x="14230" y="8119"/>
                  </a:cubicBezTo>
                  <a:cubicBezTo>
                    <a:pt x="14541" y="8119"/>
                    <a:pt x="14778" y="7907"/>
                    <a:pt x="14759" y="7649"/>
                  </a:cubicBezTo>
                  <a:cubicBezTo>
                    <a:pt x="14740" y="7391"/>
                    <a:pt x="14474" y="7184"/>
                    <a:pt x="14166" y="7184"/>
                  </a:cubicBezTo>
                  <a:close/>
                  <a:moveTo>
                    <a:pt x="15524" y="7184"/>
                  </a:moveTo>
                  <a:cubicBezTo>
                    <a:pt x="15216" y="7184"/>
                    <a:pt x="14983" y="7391"/>
                    <a:pt x="15003" y="7649"/>
                  </a:cubicBezTo>
                  <a:cubicBezTo>
                    <a:pt x="15023" y="7907"/>
                    <a:pt x="15292" y="8119"/>
                    <a:pt x="15604" y="8119"/>
                  </a:cubicBezTo>
                  <a:cubicBezTo>
                    <a:pt x="15915" y="8119"/>
                    <a:pt x="16149" y="7907"/>
                    <a:pt x="16125" y="7649"/>
                  </a:cubicBezTo>
                  <a:cubicBezTo>
                    <a:pt x="16101" y="7391"/>
                    <a:pt x="15832" y="7184"/>
                    <a:pt x="15524" y="7184"/>
                  </a:cubicBezTo>
                  <a:close/>
                  <a:moveTo>
                    <a:pt x="16901" y="7184"/>
                  </a:moveTo>
                  <a:cubicBezTo>
                    <a:pt x="16593" y="7184"/>
                    <a:pt x="16363" y="7391"/>
                    <a:pt x="16387" y="7649"/>
                  </a:cubicBezTo>
                  <a:cubicBezTo>
                    <a:pt x="16412" y="7907"/>
                    <a:pt x="16686" y="8119"/>
                    <a:pt x="16997" y="8119"/>
                  </a:cubicBezTo>
                  <a:cubicBezTo>
                    <a:pt x="17308" y="8119"/>
                    <a:pt x="17538" y="7907"/>
                    <a:pt x="17509" y="7649"/>
                  </a:cubicBezTo>
                  <a:cubicBezTo>
                    <a:pt x="17481" y="7391"/>
                    <a:pt x="17209" y="7184"/>
                    <a:pt x="16901" y="7184"/>
                  </a:cubicBezTo>
                  <a:close/>
                  <a:moveTo>
                    <a:pt x="18259" y="7184"/>
                  </a:moveTo>
                  <a:cubicBezTo>
                    <a:pt x="17951" y="7184"/>
                    <a:pt x="17725" y="7391"/>
                    <a:pt x="17754" y="7649"/>
                  </a:cubicBezTo>
                  <a:cubicBezTo>
                    <a:pt x="17783" y="7907"/>
                    <a:pt x="18060" y="8119"/>
                    <a:pt x="18371" y="8119"/>
                  </a:cubicBezTo>
                  <a:cubicBezTo>
                    <a:pt x="18683" y="8119"/>
                    <a:pt x="18909" y="7907"/>
                    <a:pt x="18876" y="7649"/>
                  </a:cubicBezTo>
                  <a:cubicBezTo>
                    <a:pt x="18843" y="7391"/>
                    <a:pt x="18567" y="7184"/>
                    <a:pt x="18259" y="7184"/>
                  </a:cubicBezTo>
                  <a:close/>
                  <a:moveTo>
                    <a:pt x="19636" y="7184"/>
                  </a:moveTo>
                  <a:cubicBezTo>
                    <a:pt x="19328" y="7184"/>
                    <a:pt x="19105" y="7391"/>
                    <a:pt x="19139" y="7649"/>
                  </a:cubicBezTo>
                  <a:cubicBezTo>
                    <a:pt x="19173" y="7907"/>
                    <a:pt x="19452" y="8119"/>
                    <a:pt x="19764" y="8119"/>
                  </a:cubicBezTo>
                  <a:cubicBezTo>
                    <a:pt x="20076" y="8119"/>
                    <a:pt x="20298" y="7907"/>
                    <a:pt x="20261" y="7649"/>
                  </a:cubicBezTo>
                  <a:cubicBezTo>
                    <a:pt x="20224" y="7391"/>
                    <a:pt x="19944" y="7184"/>
                    <a:pt x="19636" y="7184"/>
                  </a:cubicBezTo>
                  <a:close/>
                  <a:moveTo>
                    <a:pt x="8687" y="8325"/>
                  </a:moveTo>
                  <a:cubicBezTo>
                    <a:pt x="8374" y="8325"/>
                    <a:pt x="8120" y="8538"/>
                    <a:pt x="8118" y="8803"/>
                  </a:cubicBezTo>
                  <a:cubicBezTo>
                    <a:pt x="8116" y="9069"/>
                    <a:pt x="8370" y="9287"/>
                    <a:pt x="8686" y="9287"/>
                  </a:cubicBezTo>
                  <a:cubicBezTo>
                    <a:pt x="9003" y="9287"/>
                    <a:pt x="9258" y="9069"/>
                    <a:pt x="9256" y="8803"/>
                  </a:cubicBezTo>
                  <a:cubicBezTo>
                    <a:pt x="9255" y="8538"/>
                    <a:pt x="9000" y="8325"/>
                    <a:pt x="8687" y="8325"/>
                  </a:cubicBezTo>
                  <a:close/>
                  <a:moveTo>
                    <a:pt x="10082" y="8325"/>
                  </a:moveTo>
                  <a:cubicBezTo>
                    <a:pt x="9770" y="8325"/>
                    <a:pt x="9518" y="8538"/>
                    <a:pt x="9521" y="8803"/>
                  </a:cubicBezTo>
                  <a:cubicBezTo>
                    <a:pt x="9523" y="9069"/>
                    <a:pt x="9782" y="9287"/>
                    <a:pt x="10097" y="9287"/>
                  </a:cubicBezTo>
                  <a:cubicBezTo>
                    <a:pt x="10414" y="9287"/>
                    <a:pt x="10665" y="9069"/>
                    <a:pt x="10659" y="8803"/>
                  </a:cubicBezTo>
                  <a:cubicBezTo>
                    <a:pt x="10653" y="8538"/>
                    <a:pt x="10395" y="8325"/>
                    <a:pt x="10082" y="8325"/>
                  </a:cubicBezTo>
                  <a:close/>
                  <a:moveTo>
                    <a:pt x="11459" y="8325"/>
                  </a:moveTo>
                  <a:cubicBezTo>
                    <a:pt x="11146" y="8325"/>
                    <a:pt x="10898" y="8538"/>
                    <a:pt x="10905" y="8803"/>
                  </a:cubicBezTo>
                  <a:cubicBezTo>
                    <a:pt x="10912" y="9069"/>
                    <a:pt x="11174" y="9287"/>
                    <a:pt x="11491" y="9287"/>
                  </a:cubicBezTo>
                  <a:cubicBezTo>
                    <a:pt x="11807" y="9287"/>
                    <a:pt x="12054" y="9069"/>
                    <a:pt x="12043" y="8803"/>
                  </a:cubicBezTo>
                  <a:cubicBezTo>
                    <a:pt x="12032" y="8538"/>
                    <a:pt x="11771" y="8325"/>
                    <a:pt x="11459" y="8325"/>
                  </a:cubicBezTo>
                  <a:close/>
                  <a:moveTo>
                    <a:pt x="12853" y="8325"/>
                  </a:moveTo>
                  <a:cubicBezTo>
                    <a:pt x="12541" y="8325"/>
                    <a:pt x="12297" y="8538"/>
                    <a:pt x="12309" y="8803"/>
                  </a:cubicBezTo>
                  <a:cubicBezTo>
                    <a:pt x="12320" y="9069"/>
                    <a:pt x="12586" y="9287"/>
                    <a:pt x="12902" y="9287"/>
                  </a:cubicBezTo>
                  <a:cubicBezTo>
                    <a:pt x="13218" y="9287"/>
                    <a:pt x="13462" y="9069"/>
                    <a:pt x="13447" y="8803"/>
                  </a:cubicBezTo>
                  <a:cubicBezTo>
                    <a:pt x="13431" y="8538"/>
                    <a:pt x="13166" y="8325"/>
                    <a:pt x="12853" y="8325"/>
                  </a:cubicBezTo>
                  <a:close/>
                  <a:moveTo>
                    <a:pt x="14230" y="8325"/>
                  </a:moveTo>
                  <a:cubicBezTo>
                    <a:pt x="13918" y="8325"/>
                    <a:pt x="13677" y="8538"/>
                    <a:pt x="13693" y="8803"/>
                  </a:cubicBezTo>
                  <a:cubicBezTo>
                    <a:pt x="13709" y="9069"/>
                    <a:pt x="13980" y="9287"/>
                    <a:pt x="14295" y="9287"/>
                  </a:cubicBezTo>
                  <a:cubicBezTo>
                    <a:pt x="14611" y="9287"/>
                    <a:pt x="14852" y="9069"/>
                    <a:pt x="14831" y="8803"/>
                  </a:cubicBezTo>
                  <a:cubicBezTo>
                    <a:pt x="14812" y="8538"/>
                    <a:pt x="14542" y="8325"/>
                    <a:pt x="14230" y="8325"/>
                  </a:cubicBezTo>
                  <a:close/>
                  <a:moveTo>
                    <a:pt x="15625" y="8325"/>
                  </a:moveTo>
                  <a:cubicBezTo>
                    <a:pt x="15312" y="8325"/>
                    <a:pt x="15076" y="8538"/>
                    <a:pt x="15096" y="8803"/>
                  </a:cubicBezTo>
                  <a:cubicBezTo>
                    <a:pt x="15117" y="9069"/>
                    <a:pt x="15391" y="9287"/>
                    <a:pt x="15707" y="9287"/>
                  </a:cubicBezTo>
                  <a:cubicBezTo>
                    <a:pt x="16023" y="9287"/>
                    <a:pt x="16260" y="9069"/>
                    <a:pt x="16235" y="8803"/>
                  </a:cubicBezTo>
                  <a:cubicBezTo>
                    <a:pt x="16211" y="8538"/>
                    <a:pt x="15937" y="8325"/>
                    <a:pt x="15625" y="8325"/>
                  </a:cubicBezTo>
                  <a:close/>
                  <a:moveTo>
                    <a:pt x="17019" y="8325"/>
                  </a:moveTo>
                  <a:cubicBezTo>
                    <a:pt x="16707" y="8325"/>
                    <a:pt x="16474" y="8538"/>
                    <a:pt x="16500" y="8803"/>
                  </a:cubicBezTo>
                  <a:cubicBezTo>
                    <a:pt x="16525" y="9069"/>
                    <a:pt x="16803" y="9287"/>
                    <a:pt x="17118" y="9287"/>
                  </a:cubicBezTo>
                  <a:cubicBezTo>
                    <a:pt x="17435" y="9287"/>
                    <a:pt x="17667" y="9069"/>
                    <a:pt x="17637" y="8803"/>
                  </a:cubicBezTo>
                  <a:cubicBezTo>
                    <a:pt x="17608" y="8538"/>
                    <a:pt x="17332" y="8325"/>
                    <a:pt x="17019" y="8325"/>
                  </a:cubicBezTo>
                  <a:close/>
                  <a:moveTo>
                    <a:pt x="18397" y="8325"/>
                  </a:moveTo>
                  <a:cubicBezTo>
                    <a:pt x="18085" y="8325"/>
                    <a:pt x="17855" y="8538"/>
                    <a:pt x="17885" y="8803"/>
                  </a:cubicBezTo>
                  <a:cubicBezTo>
                    <a:pt x="17915" y="9069"/>
                    <a:pt x="18196" y="9287"/>
                    <a:pt x="18512" y="9287"/>
                  </a:cubicBezTo>
                  <a:cubicBezTo>
                    <a:pt x="18828" y="9287"/>
                    <a:pt x="19057" y="9069"/>
                    <a:pt x="19023" y="8803"/>
                  </a:cubicBezTo>
                  <a:cubicBezTo>
                    <a:pt x="18990" y="8538"/>
                    <a:pt x="18709" y="8325"/>
                    <a:pt x="18397" y="8325"/>
                  </a:cubicBezTo>
                  <a:close/>
                  <a:moveTo>
                    <a:pt x="8696" y="9487"/>
                  </a:moveTo>
                  <a:cubicBezTo>
                    <a:pt x="8379" y="9487"/>
                    <a:pt x="8120" y="9706"/>
                    <a:pt x="8118" y="9979"/>
                  </a:cubicBezTo>
                  <a:cubicBezTo>
                    <a:pt x="8116" y="10253"/>
                    <a:pt x="8373" y="10476"/>
                    <a:pt x="8695" y="10476"/>
                  </a:cubicBezTo>
                  <a:cubicBezTo>
                    <a:pt x="9016" y="10476"/>
                    <a:pt x="9275" y="10253"/>
                    <a:pt x="9273" y="9979"/>
                  </a:cubicBezTo>
                  <a:cubicBezTo>
                    <a:pt x="9271" y="9706"/>
                    <a:pt x="9014" y="9487"/>
                    <a:pt x="8696" y="9487"/>
                  </a:cubicBezTo>
                  <a:close/>
                  <a:moveTo>
                    <a:pt x="10090" y="9487"/>
                  </a:moveTo>
                  <a:cubicBezTo>
                    <a:pt x="9774" y="9487"/>
                    <a:pt x="9518" y="9706"/>
                    <a:pt x="9521" y="9979"/>
                  </a:cubicBezTo>
                  <a:cubicBezTo>
                    <a:pt x="9523" y="10253"/>
                    <a:pt x="9786" y="10476"/>
                    <a:pt x="10106" y="10476"/>
                  </a:cubicBezTo>
                  <a:cubicBezTo>
                    <a:pt x="10427" y="10476"/>
                    <a:pt x="10682" y="10253"/>
                    <a:pt x="10676" y="9979"/>
                  </a:cubicBezTo>
                  <a:cubicBezTo>
                    <a:pt x="10670" y="9706"/>
                    <a:pt x="10408" y="9487"/>
                    <a:pt x="10090" y="9487"/>
                  </a:cubicBezTo>
                  <a:close/>
                  <a:moveTo>
                    <a:pt x="11504" y="9487"/>
                  </a:moveTo>
                  <a:cubicBezTo>
                    <a:pt x="11186" y="9487"/>
                    <a:pt x="10935" y="9706"/>
                    <a:pt x="10942" y="9979"/>
                  </a:cubicBezTo>
                  <a:cubicBezTo>
                    <a:pt x="10950" y="10253"/>
                    <a:pt x="11216" y="10476"/>
                    <a:pt x="11537" y="10476"/>
                  </a:cubicBezTo>
                  <a:cubicBezTo>
                    <a:pt x="11858" y="10476"/>
                    <a:pt x="12108" y="10253"/>
                    <a:pt x="12097" y="9979"/>
                  </a:cubicBezTo>
                  <a:cubicBezTo>
                    <a:pt x="12086" y="9706"/>
                    <a:pt x="11821" y="9487"/>
                    <a:pt x="11504" y="9487"/>
                  </a:cubicBezTo>
                  <a:close/>
                  <a:moveTo>
                    <a:pt x="12917" y="9487"/>
                  </a:moveTo>
                  <a:cubicBezTo>
                    <a:pt x="12601" y="9487"/>
                    <a:pt x="12353" y="9706"/>
                    <a:pt x="12365" y="9979"/>
                  </a:cubicBezTo>
                  <a:cubicBezTo>
                    <a:pt x="12377" y="10253"/>
                    <a:pt x="12647" y="10476"/>
                    <a:pt x="12967" y="10476"/>
                  </a:cubicBezTo>
                  <a:cubicBezTo>
                    <a:pt x="13288" y="10476"/>
                    <a:pt x="13536" y="10253"/>
                    <a:pt x="13520" y="9979"/>
                  </a:cubicBezTo>
                  <a:cubicBezTo>
                    <a:pt x="13504" y="9706"/>
                    <a:pt x="13234" y="9487"/>
                    <a:pt x="12917" y="9487"/>
                  </a:cubicBezTo>
                  <a:close/>
                  <a:moveTo>
                    <a:pt x="14312" y="9487"/>
                  </a:moveTo>
                  <a:cubicBezTo>
                    <a:pt x="13996" y="9487"/>
                    <a:pt x="13751" y="9706"/>
                    <a:pt x="13768" y="9979"/>
                  </a:cubicBezTo>
                  <a:cubicBezTo>
                    <a:pt x="13784" y="10253"/>
                    <a:pt x="14059" y="10476"/>
                    <a:pt x="14380" y="10476"/>
                  </a:cubicBezTo>
                  <a:cubicBezTo>
                    <a:pt x="14700" y="10476"/>
                    <a:pt x="14944" y="10253"/>
                    <a:pt x="14924" y="9979"/>
                  </a:cubicBezTo>
                  <a:cubicBezTo>
                    <a:pt x="14903" y="9706"/>
                    <a:pt x="14628" y="9487"/>
                    <a:pt x="14312" y="9487"/>
                  </a:cubicBezTo>
                  <a:close/>
                  <a:moveTo>
                    <a:pt x="15726" y="9487"/>
                  </a:moveTo>
                  <a:cubicBezTo>
                    <a:pt x="15408" y="9487"/>
                    <a:pt x="15168" y="9706"/>
                    <a:pt x="15190" y="9979"/>
                  </a:cubicBezTo>
                  <a:cubicBezTo>
                    <a:pt x="15211" y="10253"/>
                    <a:pt x="15489" y="10476"/>
                    <a:pt x="15811" y="10476"/>
                  </a:cubicBezTo>
                  <a:cubicBezTo>
                    <a:pt x="16131" y="10476"/>
                    <a:pt x="16370" y="10253"/>
                    <a:pt x="16345" y="9979"/>
                  </a:cubicBezTo>
                  <a:cubicBezTo>
                    <a:pt x="16319" y="9706"/>
                    <a:pt x="16042" y="9487"/>
                    <a:pt x="15726" y="9487"/>
                  </a:cubicBezTo>
                  <a:close/>
                  <a:moveTo>
                    <a:pt x="17139" y="9487"/>
                  </a:moveTo>
                  <a:cubicBezTo>
                    <a:pt x="16822" y="9487"/>
                    <a:pt x="16586" y="9706"/>
                    <a:pt x="16612" y="9979"/>
                  </a:cubicBezTo>
                  <a:cubicBezTo>
                    <a:pt x="16638" y="10253"/>
                    <a:pt x="16920" y="10476"/>
                    <a:pt x="17240" y="10476"/>
                  </a:cubicBezTo>
                  <a:cubicBezTo>
                    <a:pt x="17561" y="10476"/>
                    <a:pt x="17797" y="10253"/>
                    <a:pt x="17767" y="9979"/>
                  </a:cubicBezTo>
                  <a:cubicBezTo>
                    <a:pt x="17737" y="9706"/>
                    <a:pt x="17456" y="9487"/>
                    <a:pt x="17139" y="9487"/>
                  </a:cubicBezTo>
                  <a:close/>
                  <a:moveTo>
                    <a:pt x="8686" y="10712"/>
                  </a:moveTo>
                  <a:cubicBezTo>
                    <a:pt x="8364" y="10712"/>
                    <a:pt x="8101" y="10939"/>
                    <a:pt x="8099" y="11220"/>
                  </a:cubicBezTo>
                  <a:cubicBezTo>
                    <a:pt x="8097" y="11503"/>
                    <a:pt x="8359" y="11733"/>
                    <a:pt x="8685" y="11733"/>
                  </a:cubicBezTo>
                  <a:cubicBezTo>
                    <a:pt x="9011" y="11733"/>
                    <a:pt x="9273" y="11503"/>
                    <a:pt x="9271" y="11220"/>
                  </a:cubicBezTo>
                  <a:cubicBezTo>
                    <a:pt x="9270" y="10939"/>
                    <a:pt x="9008" y="10712"/>
                    <a:pt x="8686" y="10712"/>
                  </a:cubicBezTo>
                  <a:close/>
                  <a:moveTo>
                    <a:pt x="10117" y="10712"/>
                  </a:moveTo>
                  <a:cubicBezTo>
                    <a:pt x="9796" y="10712"/>
                    <a:pt x="9537" y="10939"/>
                    <a:pt x="9540" y="11220"/>
                  </a:cubicBezTo>
                  <a:cubicBezTo>
                    <a:pt x="9542" y="11503"/>
                    <a:pt x="9808" y="11733"/>
                    <a:pt x="10133" y="11733"/>
                  </a:cubicBezTo>
                  <a:cubicBezTo>
                    <a:pt x="10460" y="11733"/>
                    <a:pt x="10718" y="11503"/>
                    <a:pt x="10712" y="11220"/>
                  </a:cubicBezTo>
                  <a:cubicBezTo>
                    <a:pt x="10705" y="10939"/>
                    <a:pt x="10439" y="10712"/>
                    <a:pt x="10117" y="10712"/>
                  </a:cubicBezTo>
                  <a:close/>
                  <a:moveTo>
                    <a:pt x="11549" y="10712"/>
                  </a:moveTo>
                  <a:cubicBezTo>
                    <a:pt x="11227" y="10712"/>
                    <a:pt x="10972" y="10939"/>
                    <a:pt x="10980" y="11220"/>
                  </a:cubicBezTo>
                  <a:cubicBezTo>
                    <a:pt x="10987" y="11503"/>
                    <a:pt x="11258" y="11733"/>
                    <a:pt x="11584" y="11733"/>
                  </a:cubicBezTo>
                  <a:cubicBezTo>
                    <a:pt x="11910" y="11733"/>
                    <a:pt x="12163" y="11503"/>
                    <a:pt x="12152" y="11220"/>
                  </a:cubicBezTo>
                  <a:cubicBezTo>
                    <a:pt x="12141" y="10939"/>
                    <a:pt x="11871" y="10712"/>
                    <a:pt x="11549" y="10712"/>
                  </a:cubicBezTo>
                  <a:close/>
                  <a:moveTo>
                    <a:pt x="12981" y="10712"/>
                  </a:moveTo>
                  <a:cubicBezTo>
                    <a:pt x="12659" y="10712"/>
                    <a:pt x="12408" y="10939"/>
                    <a:pt x="12421" y="11220"/>
                  </a:cubicBezTo>
                  <a:cubicBezTo>
                    <a:pt x="12433" y="11503"/>
                    <a:pt x="12707" y="11733"/>
                    <a:pt x="13033" y="11733"/>
                  </a:cubicBezTo>
                  <a:cubicBezTo>
                    <a:pt x="13359" y="11733"/>
                    <a:pt x="13609" y="11503"/>
                    <a:pt x="13593" y="11220"/>
                  </a:cubicBezTo>
                  <a:cubicBezTo>
                    <a:pt x="13577" y="10939"/>
                    <a:pt x="13303" y="10712"/>
                    <a:pt x="12981" y="10712"/>
                  </a:cubicBezTo>
                  <a:close/>
                  <a:moveTo>
                    <a:pt x="14395" y="10712"/>
                  </a:moveTo>
                  <a:cubicBezTo>
                    <a:pt x="14073" y="10712"/>
                    <a:pt x="13825" y="10939"/>
                    <a:pt x="13842" y="11220"/>
                  </a:cubicBezTo>
                  <a:cubicBezTo>
                    <a:pt x="13860" y="11503"/>
                    <a:pt x="14139" y="11733"/>
                    <a:pt x="14464" y="11733"/>
                  </a:cubicBezTo>
                  <a:cubicBezTo>
                    <a:pt x="14789" y="11733"/>
                    <a:pt x="15037" y="11503"/>
                    <a:pt x="15016" y="11220"/>
                  </a:cubicBezTo>
                  <a:cubicBezTo>
                    <a:pt x="14994" y="10939"/>
                    <a:pt x="14716" y="10712"/>
                    <a:pt x="14395" y="10712"/>
                  </a:cubicBezTo>
                  <a:close/>
                  <a:moveTo>
                    <a:pt x="15826" y="10712"/>
                  </a:moveTo>
                  <a:cubicBezTo>
                    <a:pt x="15504" y="10712"/>
                    <a:pt x="15261" y="10939"/>
                    <a:pt x="15283" y="11220"/>
                  </a:cubicBezTo>
                  <a:cubicBezTo>
                    <a:pt x="15306" y="11503"/>
                    <a:pt x="15587" y="11733"/>
                    <a:pt x="15913" y="11733"/>
                  </a:cubicBezTo>
                  <a:cubicBezTo>
                    <a:pt x="16239" y="11733"/>
                    <a:pt x="16482" y="11503"/>
                    <a:pt x="16456" y="11220"/>
                  </a:cubicBezTo>
                  <a:cubicBezTo>
                    <a:pt x="16430" y="10939"/>
                    <a:pt x="16148" y="10712"/>
                    <a:pt x="15826" y="10712"/>
                  </a:cubicBezTo>
                  <a:close/>
                  <a:moveTo>
                    <a:pt x="17258" y="10712"/>
                  </a:moveTo>
                  <a:cubicBezTo>
                    <a:pt x="16937" y="10712"/>
                    <a:pt x="16698" y="10939"/>
                    <a:pt x="16725" y="11220"/>
                  </a:cubicBezTo>
                  <a:cubicBezTo>
                    <a:pt x="16752" y="11503"/>
                    <a:pt x="17038" y="11733"/>
                    <a:pt x="17363" y="11733"/>
                  </a:cubicBezTo>
                  <a:cubicBezTo>
                    <a:pt x="17689" y="11733"/>
                    <a:pt x="17927" y="11503"/>
                    <a:pt x="17896" y="11220"/>
                  </a:cubicBezTo>
                  <a:cubicBezTo>
                    <a:pt x="17865" y="10939"/>
                    <a:pt x="17579" y="10712"/>
                    <a:pt x="17258" y="10712"/>
                  </a:cubicBezTo>
                  <a:close/>
                  <a:moveTo>
                    <a:pt x="10145" y="11959"/>
                  </a:moveTo>
                  <a:cubicBezTo>
                    <a:pt x="9819" y="11959"/>
                    <a:pt x="9556" y="12193"/>
                    <a:pt x="9558" y="12482"/>
                  </a:cubicBezTo>
                  <a:cubicBezTo>
                    <a:pt x="9561" y="12773"/>
                    <a:pt x="9831" y="13011"/>
                    <a:pt x="10162" y="13011"/>
                  </a:cubicBezTo>
                  <a:cubicBezTo>
                    <a:pt x="10493" y="13011"/>
                    <a:pt x="10755" y="12773"/>
                    <a:pt x="10748" y="12482"/>
                  </a:cubicBezTo>
                  <a:cubicBezTo>
                    <a:pt x="10742" y="12193"/>
                    <a:pt x="10472" y="11959"/>
                    <a:pt x="10145" y="11959"/>
                  </a:cubicBezTo>
                  <a:close/>
                  <a:moveTo>
                    <a:pt x="11595" y="11959"/>
                  </a:moveTo>
                  <a:cubicBezTo>
                    <a:pt x="11268" y="11959"/>
                    <a:pt x="11010" y="12193"/>
                    <a:pt x="11017" y="12482"/>
                  </a:cubicBezTo>
                  <a:cubicBezTo>
                    <a:pt x="11025" y="12773"/>
                    <a:pt x="11300" y="13011"/>
                    <a:pt x="11630" y="13011"/>
                  </a:cubicBezTo>
                  <a:cubicBezTo>
                    <a:pt x="11961" y="13011"/>
                    <a:pt x="12219" y="12773"/>
                    <a:pt x="12207" y="12482"/>
                  </a:cubicBezTo>
                  <a:cubicBezTo>
                    <a:pt x="12196" y="12193"/>
                    <a:pt x="11922" y="11959"/>
                    <a:pt x="11595" y="11959"/>
                  </a:cubicBezTo>
                  <a:close/>
                  <a:moveTo>
                    <a:pt x="13045" y="11959"/>
                  </a:moveTo>
                  <a:cubicBezTo>
                    <a:pt x="12719" y="11959"/>
                    <a:pt x="12464" y="12193"/>
                    <a:pt x="12477" y="12482"/>
                  </a:cubicBezTo>
                  <a:cubicBezTo>
                    <a:pt x="12490" y="12773"/>
                    <a:pt x="12769" y="13011"/>
                    <a:pt x="13099" y="13011"/>
                  </a:cubicBezTo>
                  <a:cubicBezTo>
                    <a:pt x="13430" y="13011"/>
                    <a:pt x="13684" y="12773"/>
                    <a:pt x="13667" y="12482"/>
                  </a:cubicBezTo>
                  <a:cubicBezTo>
                    <a:pt x="13650" y="12193"/>
                    <a:pt x="13372" y="11959"/>
                    <a:pt x="13045" y="11959"/>
                  </a:cubicBezTo>
                  <a:close/>
                  <a:moveTo>
                    <a:pt x="14496" y="11959"/>
                  </a:moveTo>
                  <a:cubicBezTo>
                    <a:pt x="14170" y="11959"/>
                    <a:pt x="13919" y="12193"/>
                    <a:pt x="13937" y="12482"/>
                  </a:cubicBezTo>
                  <a:cubicBezTo>
                    <a:pt x="13954" y="12773"/>
                    <a:pt x="14237" y="13011"/>
                    <a:pt x="14568" y="13011"/>
                  </a:cubicBezTo>
                  <a:cubicBezTo>
                    <a:pt x="14898" y="13011"/>
                    <a:pt x="15149" y="12773"/>
                    <a:pt x="15127" y="12482"/>
                  </a:cubicBezTo>
                  <a:cubicBezTo>
                    <a:pt x="15105" y="12193"/>
                    <a:pt x="14822" y="11959"/>
                    <a:pt x="14496" y="11959"/>
                  </a:cubicBezTo>
                  <a:close/>
                  <a:moveTo>
                    <a:pt x="15928" y="11959"/>
                  </a:moveTo>
                  <a:cubicBezTo>
                    <a:pt x="15601" y="11959"/>
                    <a:pt x="15354" y="12193"/>
                    <a:pt x="15377" y="12482"/>
                  </a:cubicBezTo>
                  <a:cubicBezTo>
                    <a:pt x="15400" y="12773"/>
                    <a:pt x="15687" y="13011"/>
                    <a:pt x="16017" y="13011"/>
                  </a:cubicBezTo>
                  <a:cubicBezTo>
                    <a:pt x="16348" y="13011"/>
                    <a:pt x="16595" y="12773"/>
                    <a:pt x="16568" y="12482"/>
                  </a:cubicBezTo>
                  <a:cubicBezTo>
                    <a:pt x="16541" y="12193"/>
                    <a:pt x="16254" y="11959"/>
                    <a:pt x="15928" y="11959"/>
                  </a:cubicBezTo>
                  <a:close/>
                  <a:moveTo>
                    <a:pt x="17378" y="11959"/>
                  </a:moveTo>
                  <a:cubicBezTo>
                    <a:pt x="17052" y="11959"/>
                    <a:pt x="16809" y="12193"/>
                    <a:pt x="16837" y="12482"/>
                  </a:cubicBezTo>
                  <a:cubicBezTo>
                    <a:pt x="16865" y="12773"/>
                    <a:pt x="17156" y="13011"/>
                    <a:pt x="17486" y="13011"/>
                  </a:cubicBezTo>
                  <a:cubicBezTo>
                    <a:pt x="17817" y="13011"/>
                    <a:pt x="18058" y="12773"/>
                    <a:pt x="18027" y="12482"/>
                  </a:cubicBezTo>
                  <a:cubicBezTo>
                    <a:pt x="17995" y="12193"/>
                    <a:pt x="17704" y="11959"/>
                    <a:pt x="17378" y="11959"/>
                  </a:cubicBezTo>
                  <a:close/>
                  <a:moveTo>
                    <a:pt x="10153" y="13248"/>
                  </a:moveTo>
                  <a:cubicBezTo>
                    <a:pt x="9822" y="13248"/>
                    <a:pt x="9555" y="13488"/>
                    <a:pt x="9558" y="13787"/>
                  </a:cubicBezTo>
                  <a:cubicBezTo>
                    <a:pt x="9561" y="14087"/>
                    <a:pt x="9836" y="14332"/>
                    <a:pt x="10171" y="14332"/>
                  </a:cubicBezTo>
                  <a:cubicBezTo>
                    <a:pt x="10507" y="14332"/>
                    <a:pt x="10774" y="14087"/>
                    <a:pt x="10767" y="13787"/>
                  </a:cubicBezTo>
                  <a:cubicBezTo>
                    <a:pt x="10760" y="13488"/>
                    <a:pt x="10485" y="13248"/>
                    <a:pt x="10153" y="13248"/>
                  </a:cubicBezTo>
                  <a:close/>
                  <a:moveTo>
                    <a:pt x="11622" y="13248"/>
                  </a:moveTo>
                  <a:cubicBezTo>
                    <a:pt x="11290" y="13248"/>
                    <a:pt x="11028" y="13488"/>
                    <a:pt x="11036" y="13787"/>
                  </a:cubicBezTo>
                  <a:cubicBezTo>
                    <a:pt x="11044" y="14087"/>
                    <a:pt x="11323" y="14332"/>
                    <a:pt x="11659" y="14332"/>
                  </a:cubicBezTo>
                  <a:cubicBezTo>
                    <a:pt x="11995" y="14332"/>
                    <a:pt x="12256" y="14087"/>
                    <a:pt x="12244" y="13787"/>
                  </a:cubicBezTo>
                  <a:cubicBezTo>
                    <a:pt x="12232" y="13488"/>
                    <a:pt x="11954" y="13248"/>
                    <a:pt x="11622" y="13248"/>
                  </a:cubicBezTo>
                  <a:close/>
                  <a:moveTo>
                    <a:pt x="13110" y="13248"/>
                  </a:moveTo>
                  <a:cubicBezTo>
                    <a:pt x="12779" y="13248"/>
                    <a:pt x="12520" y="13488"/>
                    <a:pt x="12533" y="13787"/>
                  </a:cubicBezTo>
                  <a:cubicBezTo>
                    <a:pt x="12546" y="14087"/>
                    <a:pt x="12829" y="14332"/>
                    <a:pt x="13165" y="14332"/>
                  </a:cubicBezTo>
                  <a:cubicBezTo>
                    <a:pt x="13501" y="14332"/>
                    <a:pt x="13759" y="14087"/>
                    <a:pt x="13742" y="13787"/>
                  </a:cubicBezTo>
                  <a:cubicBezTo>
                    <a:pt x="13725" y="13488"/>
                    <a:pt x="13442" y="13248"/>
                    <a:pt x="13110" y="13248"/>
                  </a:cubicBezTo>
                  <a:close/>
                  <a:moveTo>
                    <a:pt x="14580" y="13248"/>
                  </a:moveTo>
                  <a:cubicBezTo>
                    <a:pt x="14248" y="13248"/>
                    <a:pt x="13993" y="13488"/>
                    <a:pt x="14011" y="13787"/>
                  </a:cubicBezTo>
                  <a:cubicBezTo>
                    <a:pt x="14030" y="14087"/>
                    <a:pt x="14318" y="14332"/>
                    <a:pt x="14653" y="14332"/>
                  </a:cubicBezTo>
                  <a:cubicBezTo>
                    <a:pt x="14988" y="14332"/>
                    <a:pt x="15243" y="14087"/>
                    <a:pt x="15220" y="13787"/>
                  </a:cubicBezTo>
                  <a:cubicBezTo>
                    <a:pt x="15198" y="13488"/>
                    <a:pt x="14910" y="13248"/>
                    <a:pt x="14580" y="13248"/>
                  </a:cubicBezTo>
                  <a:close/>
                  <a:moveTo>
                    <a:pt x="16048" y="13248"/>
                  </a:moveTo>
                  <a:cubicBezTo>
                    <a:pt x="15716" y="13248"/>
                    <a:pt x="15466" y="13488"/>
                    <a:pt x="15490" y="13787"/>
                  </a:cubicBezTo>
                  <a:cubicBezTo>
                    <a:pt x="15513" y="14087"/>
                    <a:pt x="15804" y="14332"/>
                    <a:pt x="16140" y="14332"/>
                  </a:cubicBezTo>
                  <a:cubicBezTo>
                    <a:pt x="16476" y="14332"/>
                    <a:pt x="16726" y="14087"/>
                    <a:pt x="16698" y="13787"/>
                  </a:cubicBezTo>
                  <a:cubicBezTo>
                    <a:pt x="16671" y="13488"/>
                    <a:pt x="16379" y="13248"/>
                    <a:pt x="16048" y="13248"/>
                  </a:cubicBezTo>
                  <a:close/>
                  <a:moveTo>
                    <a:pt x="17516" y="13248"/>
                  </a:moveTo>
                  <a:cubicBezTo>
                    <a:pt x="17185" y="13248"/>
                    <a:pt x="16939" y="13488"/>
                    <a:pt x="16968" y="13787"/>
                  </a:cubicBezTo>
                  <a:cubicBezTo>
                    <a:pt x="16996" y="14087"/>
                    <a:pt x="17292" y="14332"/>
                    <a:pt x="17627" y="14332"/>
                  </a:cubicBezTo>
                  <a:cubicBezTo>
                    <a:pt x="17964" y="14332"/>
                    <a:pt x="18209" y="14087"/>
                    <a:pt x="18176" y="13787"/>
                  </a:cubicBezTo>
                  <a:cubicBezTo>
                    <a:pt x="18143" y="13488"/>
                    <a:pt x="17848" y="13248"/>
                    <a:pt x="17516" y="13248"/>
                  </a:cubicBezTo>
                  <a:close/>
                  <a:moveTo>
                    <a:pt x="8695" y="14579"/>
                  </a:moveTo>
                  <a:cubicBezTo>
                    <a:pt x="8358" y="14579"/>
                    <a:pt x="8083" y="14828"/>
                    <a:pt x="8081" y="15135"/>
                  </a:cubicBezTo>
                  <a:cubicBezTo>
                    <a:pt x="8078" y="15446"/>
                    <a:pt x="8352" y="15698"/>
                    <a:pt x="8694" y="15698"/>
                  </a:cubicBezTo>
                  <a:cubicBezTo>
                    <a:pt x="9035" y="15698"/>
                    <a:pt x="9310" y="15446"/>
                    <a:pt x="9308" y="15135"/>
                  </a:cubicBezTo>
                  <a:cubicBezTo>
                    <a:pt x="9306" y="14828"/>
                    <a:pt x="9032" y="14579"/>
                    <a:pt x="8695" y="14579"/>
                  </a:cubicBezTo>
                  <a:close/>
                  <a:moveTo>
                    <a:pt x="10181" y="14579"/>
                  </a:moveTo>
                  <a:cubicBezTo>
                    <a:pt x="9845" y="14579"/>
                    <a:pt x="9574" y="14828"/>
                    <a:pt x="9577" y="15135"/>
                  </a:cubicBezTo>
                  <a:cubicBezTo>
                    <a:pt x="9580" y="15446"/>
                    <a:pt x="9859" y="15698"/>
                    <a:pt x="10200" y="15698"/>
                  </a:cubicBezTo>
                  <a:cubicBezTo>
                    <a:pt x="10541" y="15698"/>
                    <a:pt x="10812" y="15446"/>
                    <a:pt x="10805" y="15135"/>
                  </a:cubicBezTo>
                  <a:cubicBezTo>
                    <a:pt x="10797" y="14828"/>
                    <a:pt x="10519" y="14579"/>
                    <a:pt x="10181" y="14579"/>
                  </a:cubicBezTo>
                  <a:close/>
                  <a:moveTo>
                    <a:pt x="11669" y="14579"/>
                  </a:moveTo>
                  <a:cubicBezTo>
                    <a:pt x="11332" y="14579"/>
                    <a:pt x="11065" y="14828"/>
                    <a:pt x="11073" y="15135"/>
                  </a:cubicBezTo>
                  <a:cubicBezTo>
                    <a:pt x="11082" y="15446"/>
                    <a:pt x="11365" y="15698"/>
                    <a:pt x="11706" y="15698"/>
                  </a:cubicBezTo>
                  <a:cubicBezTo>
                    <a:pt x="12048" y="15698"/>
                    <a:pt x="12313" y="15446"/>
                    <a:pt x="12300" y="15135"/>
                  </a:cubicBezTo>
                  <a:cubicBezTo>
                    <a:pt x="12288" y="14828"/>
                    <a:pt x="12006" y="14579"/>
                    <a:pt x="11669" y="14579"/>
                  </a:cubicBezTo>
                  <a:close/>
                  <a:moveTo>
                    <a:pt x="13174" y="14579"/>
                  </a:moveTo>
                  <a:cubicBezTo>
                    <a:pt x="12838" y="14579"/>
                    <a:pt x="12575" y="14828"/>
                    <a:pt x="12589" y="15135"/>
                  </a:cubicBezTo>
                  <a:cubicBezTo>
                    <a:pt x="12603" y="15446"/>
                    <a:pt x="12891" y="15698"/>
                    <a:pt x="13232" y="15698"/>
                  </a:cubicBezTo>
                  <a:cubicBezTo>
                    <a:pt x="13573" y="15698"/>
                    <a:pt x="13835" y="15446"/>
                    <a:pt x="13817" y="15135"/>
                  </a:cubicBezTo>
                  <a:cubicBezTo>
                    <a:pt x="13799" y="14828"/>
                    <a:pt x="13511" y="14579"/>
                    <a:pt x="13174" y="14579"/>
                  </a:cubicBezTo>
                  <a:close/>
                  <a:moveTo>
                    <a:pt x="14663" y="14579"/>
                  </a:moveTo>
                  <a:cubicBezTo>
                    <a:pt x="14326" y="14579"/>
                    <a:pt x="14067" y="14828"/>
                    <a:pt x="14086" y="15135"/>
                  </a:cubicBezTo>
                  <a:cubicBezTo>
                    <a:pt x="14105" y="15446"/>
                    <a:pt x="14398" y="15698"/>
                    <a:pt x="14738" y="15698"/>
                  </a:cubicBezTo>
                  <a:cubicBezTo>
                    <a:pt x="15079" y="15698"/>
                    <a:pt x="15338" y="15446"/>
                    <a:pt x="15314" y="15135"/>
                  </a:cubicBezTo>
                  <a:cubicBezTo>
                    <a:pt x="15291" y="14828"/>
                    <a:pt x="14999" y="14579"/>
                    <a:pt x="14663" y="14579"/>
                  </a:cubicBezTo>
                  <a:close/>
                  <a:moveTo>
                    <a:pt x="16168" y="14579"/>
                  </a:moveTo>
                  <a:cubicBezTo>
                    <a:pt x="15831" y="14579"/>
                    <a:pt x="15578" y="14828"/>
                    <a:pt x="15602" y="15135"/>
                  </a:cubicBezTo>
                  <a:cubicBezTo>
                    <a:pt x="15626" y="15446"/>
                    <a:pt x="15922" y="15698"/>
                    <a:pt x="16264" y="15698"/>
                  </a:cubicBezTo>
                  <a:cubicBezTo>
                    <a:pt x="16604" y="15698"/>
                    <a:pt x="16858" y="15446"/>
                    <a:pt x="16829" y="15135"/>
                  </a:cubicBezTo>
                  <a:cubicBezTo>
                    <a:pt x="16801" y="14828"/>
                    <a:pt x="16505" y="14579"/>
                    <a:pt x="16168" y="14579"/>
                  </a:cubicBezTo>
                  <a:close/>
                  <a:moveTo>
                    <a:pt x="17655" y="14579"/>
                  </a:moveTo>
                  <a:cubicBezTo>
                    <a:pt x="17319" y="14579"/>
                    <a:pt x="17069" y="14828"/>
                    <a:pt x="17099" y="15135"/>
                  </a:cubicBezTo>
                  <a:cubicBezTo>
                    <a:pt x="17128" y="15446"/>
                    <a:pt x="17429" y="15698"/>
                    <a:pt x="17770" y="15698"/>
                  </a:cubicBezTo>
                  <a:cubicBezTo>
                    <a:pt x="18111" y="15698"/>
                    <a:pt x="18360" y="15446"/>
                    <a:pt x="18326" y="15135"/>
                  </a:cubicBezTo>
                  <a:cubicBezTo>
                    <a:pt x="18292" y="14828"/>
                    <a:pt x="17992" y="14579"/>
                    <a:pt x="17655" y="14579"/>
                  </a:cubicBezTo>
                  <a:close/>
                  <a:moveTo>
                    <a:pt x="20650" y="14579"/>
                  </a:moveTo>
                  <a:cubicBezTo>
                    <a:pt x="20313" y="14579"/>
                    <a:pt x="20072" y="14828"/>
                    <a:pt x="20112" y="15135"/>
                  </a:cubicBezTo>
                  <a:cubicBezTo>
                    <a:pt x="20153" y="15446"/>
                    <a:pt x="20462" y="15698"/>
                    <a:pt x="20804" y="15698"/>
                  </a:cubicBezTo>
                  <a:cubicBezTo>
                    <a:pt x="21144" y="15698"/>
                    <a:pt x="21385" y="15446"/>
                    <a:pt x="21340" y="15135"/>
                  </a:cubicBezTo>
                  <a:cubicBezTo>
                    <a:pt x="21296" y="14828"/>
                    <a:pt x="20986" y="14579"/>
                    <a:pt x="20650" y="14579"/>
                  </a:cubicBezTo>
                  <a:close/>
                  <a:moveTo>
                    <a:pt x="10209" y="15952"/>
                  </a:moveTo>
                  <a:cubicBezTo>
                    <a:pt x="9868" y="15952"/>
                    <a:pt x="9593" y="16208"/>
                    <a:pt x="9596" y="16526"/>
                  </a:cubicBezTo>
                  <a:cubicBezTo>
                    <a:pt x="9599" y="16846"/>
                    <a:pt x="9882" y="17107"/>
                    <a:pt x="10228" y="17107"/>
                  </a:cubicBezTo>
                  <a:cubicBezTo>
                    <a:pt x="10575" y="17107"/>
                    <a:pt x="10850" y="16846"/>
                    <a:pt x="10843" y="16526"/>
                  </a:cubicBezTo>
                  <a:cubicBezTo>
                    <a:pt x="10835" y="16208"/>
                    <a:pt x="10552" y="15952"/>
                    <a:pt x="10209" y="15952"/>
                  </a:cubicBezTo>
                  <a:close/>
                  <a:moveTo>
                    <a:pt x="11715" y="15952"/>
                  </a:moveTo>
                  <a:cubicBezTo>
                    <a:pt x="11373" y="15952"/>
                    <a:pt x="11102" y="16208"/>
                    <a:pt x="11111" y="16526"/>
                  </a:cubicBezTo>
                  <a:cubicBezTo>
                    <a:pt x="11119" y="16846"/>
                    <a:pt x="11407" y="17107"/>
                    <a:pt x="11754" y="17107"/>
                  </a:cubicBezTo>
                  <a:cubicBezTo>
                    <a:pt x="12101" y="17107"/>
                    <a:pt x="12371" y="16846"/>
                    <a:pt x="12358" y="16526"/>
                  </a:cubicBezTo>
                  <a:cubicBezTo>
                    <a:pt x="12345" y="16208"/>
                    <a:pt x="12057" y="15952"/>
                    <a:pt x="11715" y="15952"/>
                  </a:cubicBezTo>
                  <a:close/>
                  <a:moveTo>
                    <a:pt x="13240" y="15952"/>
                  </a:moveTo>
                  <a:cubicBezTo>
                    <a:pt x="12898" y="15952"/>
                    <a:pt x="12631" y="16208"/>
                    <a:pt x="12645" y="16526"/>
                  </a:cubicBezTo>
                  <a:cubicBezTo>
                    <a:pt x="12659" y="16846"/>
                    <a:pt x="12952" y="17107"/>
                    <a:pt x="13298" y="17107"/>
                  </a:cubicBezTo>
                  <a:cubicBezTo>
                    <a:pt x="13645" y="17107"/>
                    <a:pt x="13911" y="16846"/>
                    <a:pt x="13893" y="16526"/>
                  </a:cubicBezTo>
                  <a:cubicBezTo>
                    <a:pt x="13874" y="16208"/>
                    <a:pt x="13582" y="15952"/>
                    <a:pt x="13240" y="15952"/>
                  </a:cubicBezTo>
                  <a:close/>
                  <a:moveTo>
                    <a:pt x="14765" y="15952"/>
                  </a:moveTo>
                  <a:cubicBezTo>
                    <a:pt x="14423" y="15952"/>
                    <a:pt x="14160" y="16208"/>
                    <a:pt x="14180" y="16526"/>
                  </a:cubicBezTo>
                  <a:cubicBezTo>
                    <a:pt x="14199" y="16846"/>
                    <a:pt x="14497" y="17107"/>
                    <a:pt x="14843" y="17107"/>
                  </a:cubicBezTo>
                  <a:cubicBezTo>
                    <a:pt x="15189" y="17107"/>
                    <a:pt x="15451" y="16846"/>
                    <a:pt x="15427" y="16526"/>
                  </a:cubicBezTo>
                  <a:cubicBezTo>
                    <a:pt x="15403" y="16208"/>
                    <a:pt x="15106" y="15952"/>
                    <a:pt x="14765" y="15952"/>
                  </a:cubicBezTo>
                  <a:close/>
                  <a:moveTo>
                    <a:pt x="16270" y="15952"/>
                  </a:moveTo>
                  <a:cubicBezTo>
                    <a:pt x="15928" y="15952"/>
                    <a:pt x="15670" y="16208"/>
                    <a:pt x="15695" y="16526"/>
                  </a:cubicBezTo>
                  <a:cubicBezTo>
                    <a:pt x="15720" y="16846"/>
                    <a:pt x="16022" y="17107"/>
                    <a:pt x="16369" y="17107"/>
                  </a:cubicBezTo>
                  <a:cubicBezTo>
                    <a:pt x="16715" y="17107"/>
                    <a:pt x="16972" y="16846"/>
                    <a:pt x="16943" y="16526"/>
                  </a:cubicBezTo>
                  <a:cubicBezTo>
                    <a:pt x="16913" y="16208"/>
                    <a:pt x="16612" y="15952"/>
                    <a:pt x="16270" y="15952"/>
                  </a:cubicBezTo>
                  <a:close/>
                  <a:moveTo>
                    <a:pt x="19320" y="15952"/>
                  </a:moveTo>
                  <a:cubicBezTo>
                    <a:pt x="18978" y="15952"/>
                    <a:pt x="18729" y="16208"/>
                    <a:pt x="18765" y="16526"/>
                  </a:cubicBezTo>
                  <a:cubicBezTo>
                    <a:pt x="18801" y="16846"/>
                    <a:pt x="19112" y="17107"/>
                    <a:pt x="19458" y="17107"/>
                  </a:cubicBezTo>
                  <a:cubicBezTo>
                    <a:pt x="19804" y="17107"/>
                    <a:pt x="20053" y="16846"/>
                    <a:pt x="20012" y="16526"/>
                  </a:cubicBezTo>
                  <a:cubicBezTo>
                    <a:pt x="19972" y="16208"/>
                    <a:pt x="19662" y="15952"/>
                    <a:pt x="19320" y="15952"/>
                  </a:cubicBezTo>
                  <a:close/>
                  <a:moveTo>
                    <a:pt x="20826" y="15952"/>
                  </a:moveTo>
                  <a:cubicBezTo>
                    <a:pt x="20483" y="15952"/>
                    <a:pt x="20239" y="16208"/>
                    <a:pt x="20281" y="16526"/>
                  </a:cubicBezTo>
                  <a:cubicBezTo>
                    <a:pt x="20323" y="16846"/>
                    <a:pt x="20638" y="17107"/>
                    <a:pt x="20985" y="17107"/>
                  </a:cubicBezTo>
                  <a:cubicBezTo>
                    <a:pt x="21331" y="17107"/>
                    <a:pt x="21574" y="16846"/>
                    <a:pt x="21528" y="16526"/>
                  </a:cubicBezTo>
                  <a:cubicBezTo>
                    <a:pt x="21482" y="16208"/>
                    <a:pt x="21167" y="15952"/>
                    <a:pt x="20826" y="15952"/>
                  </a:cubicBezTo>
                  <a:close/>
                  <a:moveTo>
                    <a:pt x="10219" y="17347"/>
                  </a:moveTo>
                  <a:cubicBezTo>
                    <a:pt x="9872" y="17347"/>
                    <a:pt x="9593" y="17611"/>
                    <a:pt x="9596" y="17939"/>
                  </a:cubicBezTo>
                  <a:cubicBezTo>
                    <a:pt x="9599" y="18270"/>
                    <a:pt x="9887" y="18539"/>
                    <a:pt x="10239" y="18539"/>
                  </a:cubicBezTo>
                  <a:cubicBezTo>
                    <a:pt x="10592" y="18539"/>
                    <a:pt x="10871" y="18270"/>
                    <a:pt x="10863" y="17939"/>
                  </a:cubicBezTo>
                  <a:cubicBezTo>
                    <a:pt x="10856" y="17611"/>
                    <a:pt x="10567" y="17347"/>
                    <a:pt x="10219" y="17347"/>
                  </a:cubicBezTo>
                  <a:close/>
                  <a:moveTo>
                    <a:pt x="11763" y="17347"/>
                  </a:moveTo>
                  <a:cubicBezTo>
                    <a:pt x="11415" y="17347"/>
                    <a:pt x="11140" y="17611"/>
                    <a:pt x="11148" y="17939"/>
                  </a:cubicBezTo>
                  <a:cubicBezTo>
                    <a:pt x="11157" y="18270"/>
                    <a:pt x="11450" y="18539"/>
                    <a:pt x="11802" y="18539"/>
                  </a:cubicBezTo>
                  <a:cubicBezTo>
                    <a:pt x="12155" y="18539"/>
                    <a:pt x="12429" y="18270"/>
                    <a:pt x="12416" y="17939"/>
                  </a:cubicBezTo>
                  <a:cubicBezTo>
                    <a:pt x="12402" y="17611"/>
                    <a:pt x="12110" y="17347"/>
                    <a:pt x="11763" y="17347"/>
                  </a:cubicBezTo>
                  <a:close/>
                  <a:moveTo>
                    <a:pt x="13305" y="17347"/>
                  </a:moveTo>
                  <a:cubicBezTo>
                    <a:pt x="12958" y="17347"/>
                    <a:pt x="12687" y="17611"/>
                    <a:pt x="12701" y="17939"/>
                  </a:cubicBezTo>
                  <a:cubicBezTo>
                    <a:pt x="12716" y="18270"/>
                    <a:pt x="13014" y="18539"/>
                    <a:pt x="13365" y="18539"/>
                  </a:cubicBezTo>
                  <a:cubicBezTo>
                    <a:pt x="13718" y="18539"/>
                    <a:pt x="13988" y="18270"/>
                    <a:pt x="13969" y="17939"/>
                  </a:cubicBezTo>
                  <a:cubicBezTo>
                    <a:pt x="13950" y="17611"/>
                    <a:pt x="13653" y="17347"/>
                    <a:pt x="13305" y="17347"/>
                  </a:cubicBezTo>
                  <a:close/>
                  <a:moveTo>
                    <a:pt x="14848" y="17347"/>
                  </a:moveTo>
                  <a:cubicBezTo>
                    <a:pt x="14501" y="17347"/>
                    <a:pt x="14235" y="17611"/>
                    <a:pt x="14254" y="17939"/>
                  </a:cubicBezTo>
                  <a:cubicBezTo>
                    <a:pt x="14275" y="18270"/>
                    <a:pt x="14578" y="18539"/>
                    <a:pt x="14930" y="18539"/>
                  </a:cubicBezTo>
                  <a:cubicBezTo>
                    <a:pt x="15281" y="18539"/>
                    <a:pt x="15547" y="18270"/>
                    <a:pt x="15522" y="17939"/>
                  </a:cubicBezTo>
                  <a:cubicBezTo>
                    <a:pt x="15498" y="17611"/>
                    <a:pt x="15195" y="17347"/>
                    <a:pt x="14848" y="17347"/>
                  </a:cubicBezTo>
                  <a:close/>
                  <a:moveTo>
                    <a:pt x="19477" y="17347"/>
                  </a:moveTo>
                  <a:cubicBezTo>
                    <a:pt x="19130" y="17347"/>
                    <a:pt x="18877" y="17611"/>
                    <a:pt x="18914" y="17939"/>
                  </a:cubicBezTo>
                  <a:cubicBezTo>
                    <a:pt x="18952" y="18270"/>
                    <a:pt x="19268" y="18539"/>
                    <a:pt x="19620" y="18539"/>
                  </a:cubicBezTo>
                  <a:cubicBezTo>
                    <a:pt x="19972" y="18539"/>
                    <a:pt x="20224" y="18270"/>
                    <a:pt x="20182" y="17939"/>
                  </a:cubicBezTo>
                  <a:cubicBezTo>
                    <a:pt x="20141" y="17611"/>
                    <a:pt x="19825" y="17347"/>
                    <a:pt x="19477" y="17347"/>
                  </a:cubicBezTo>
                  <a:close/>
                  <a:moveTo>
                    <a:pt x="10248" y="18826"/>
                  </a:moveTo>
                  <a:cubicBezTo>
                    <a:pt x="9895" y="18826"/>
                    <a:pt x="9611" y="19098"/>
                    <a:pt x="9614" y="19438"/>
                  </a:cubicBezTo>
                  <a:cubicBezTo>
                    <a:pt x="9618" y="19780"/>
                    <a:pt x="9911" y="20058"/>
                    <a:pt x="10268" y="20058"/>
                  </a:cubicBezTo>
                  <a:cubicBezTo>
                    <a:pt x="10627" y="20058"/>
                    <a:pt x="10911" y="19780"/>
                    <a:pt x="10903" y="19438"/>
                  </a:cubicBezTo>
                  <a:cubicBezTo>
                    <a:pt x="10895" y="19098"/>
                    <a:pt x="10602" y="18826"/>
                    <a:pt x="10248" y="18826"/>
                  </a:cubicBezTo>
                  <a:close/>
                  <a:moveTo>
                    <a:pt x="11810" y="18826"/>
                  </a:moveTo>
                  <a:cubicBezTo>
                    <a:pt x="11456" y="18826"/>
                    <a:pt x="11177" y="19098"/>
                    <a:pt x="11186" y="19438"/>
                  </a:cubicBezTo>
                  <a:cubicBezTo>
                    <a:pt x="11195" y="19780"/>
                    <a:pt x="11492" y="20058"/>
                    <a:pt x="11851" y="20058"/>
                  </a:cubicBezTo>
                  <a:cubicBezTo>
                    <a:pt x="12209" y="20058"/>
                    <a:pt x="12487" y="19780"/>
                    <a:pt x="12473" y="19438"/>
                  </a:cubicBezTo>
                  <a:cubicBezTo>
                    <a:pt x="12460" y="19098"/>
                    <a:pt x="12163" y="18826"/>
                    <a:pt x="11810" y="18826"/>
                  </a:cubicBezTo>
                  <a:close/>
                  <a:moveTo>
                    <a:pt x="13389" y="18826"/>
                  </a:moveTo>
                  <a:cubicBezTo>
                    <a:pt x="13036" y="18826"/>
                    <a:pt x="12761" y="19098"/>
                    <a:pt x="12776" y="19438"/>
                  </a:cubicBezTo>
                  <a:cubicBezTo>
                    <a:pt x="12791" y="19780"/>
                    <a:pt x="13094" y="20058"/>
                    <a:pt x="13452" y="20058"/>
                  </a:cubicBezTo>
                  <a:cubicBezTo>
                    <a:pt x="13810" y="20058"/>
                    <a:pt x="14084" y="19780"/>
                    <a:pt x="14065" y="19438"/>
                  </a:cubicBezTo>
                  <a:cubicBezTo>
                    <a:pt x="14045" y="19098"/>
                    <a:pt x="13743" y="18826"/>
                    <a:pt x="13389" y="18826"/>
                  </a:cubicBezTo>
                  <a:close/>
                  <a:moveTo>
                    <a:pt x="14951" y="18826"/>
                  </a:moveTo>
                  <a:cubicBezTo>
                    <a:pt x="14598" y="18826"/>
                    <a:pt x="14327" y="19098"/>
                    <a:pt x="14348" y="19438"/>
                  </a:cubicBezTo>
                  <a:cubicBezTo>
                    <a:pt x="14369" y="19780"/>
                    <a:pt x="14677" y="20058"/>
                    <a:pt x="15035" y="20058"/>
                  </a:cubicBezTo>
                  <a:cubicBezTo>
                    <a:pt x="15392" y="20058"/>
                    <a:pt x="15663" y="19780"/>
                    <a:pt x="15637" y="19438"/>
                  </a:cubicBezTo>
                  <a:cubicBezTo>
                    <a:pt x="15611" y="19098"/>
                    <a:pt x="15303" y="18826"/>
                    <a:pt x="14951" y="18826"/>
                  </a:cubicBezTo>
                  <a:close/>
                  <a:moveTo>
                    <a:pt x="11876" y="20326"/>
                  </a:moveTo>
                  <a:cubicBezTo>
                    <a:pt x="11517" y="20326"/>
                    <a:pt x="11233" y="20608"/>
                    <a:pt x="11242" y="20959"/>
                  </a:cubicBezTo>
                  <a:cubicBezTo>
                    <a:pt x="11251" y="21312"/>
                    <a:pt x="11554" y="21600"/>
                    <a:pt x="11919" y="21600"/>
                  </a:cubicBezTo>
                  <a:cubicBezTo>
                    <a:pt x="12283" y="21600"/>
                    <a:pt x="12566" y="21312"/>
                    <a:pt x="12552" y="20959"/>
                  </a:cubicBezTo>
                  <a:cubicBezTo>
                    <a:pt x="12537" y="20608"/>
                    <a:pt x="12235" y="20326"/>
                    <a:pt x="11876" y="20326"/>
                  </a:cubicBezTo>
                  <a:close/>
                  <a:moveTo>
                    <a:pt x="13455" y="20326"/>
                  </a:moveTo>
                  <a:cubicBezTo>
                    <a:pt x="13096" y="20326"/>
                    <a:pt x="12817" y="20608"/>
                    <a:pt x="12832" y="20959"/>
                  </a:cubicBezTo>
                  <a:cubicBezTo>
                    <a:pt x="12848" y="21312"/>
                    <a:pt x="13156" y="21600"/>
                    <a:pt x="13520" y="21600"/>
                  </a:cubicBezTo>
                  <a:cubicBezTo>
                    <a:pt x="13884" y="21600"/>
                    <a:pt x="14163" y="21312"/>
                    <a:pt x="14142" y="20959"/>
                  </a:cubicBezTo>
                  <a:cubicBezTo>
                    <a:pt x="14122" y="20608"/>
                    <a:pt x="13814" y="20326"/>
                    <a:pt x="13455" y="20326"/>
                  </a:cubicBez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 10">
              <a:extLst>
                <a:ext uri="{FF2B5EF4-FFF2-40B4-BE49-F238E27FC236}">
                  <a16:creationId xmlns:a16="http://schemas.microsoft.com/office/drawing/2014/main" id="{C5866AC6-E67D-48BD-85AC-036AA6AFA25B}"/>
                </a:ext>
              </a:extLst>
            </p:cNvPr>
            <p:cNvSpPr/>
            <p:nvPr/>
          </p:nvSpPr>
          <p:spPr>
            <a:xfrm>
              <a:off x="9623811" y="3768229"/>
              <a:ext cx="2005096" cy="134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5773" y="0"/>
                  </a:moveTo>
                  <a:cubicBezTo>
                    <a:pt x="5372" y="0"/>
                    <a:pt x="5176" y="390"/>
                    <a:pt x="5336" y="874"/>
                  </a:cubicBezTo>
                  <a:cubicBezTo>
                    <a:pt x="5496" y="1361"/>
                    <a:pt x="5956" y="1758"/>
                    <a:pt x="6362" y="1758"/>
                  </a:cubicBezTo>
                  <a:cubicBezTo>
                    <a:pt x="6771" y="1758"/>
                    <a:pt x="6965" y="1361"/>
                    <a:pt x="6800" y="874"/>
                  </a:cubicBezTo>
                  <a:cubicBezTo>
                    <a:pt x="6635" y="390"/>
                    <a:pt x="6176" y="0"/>
                    <a:pt x="5773" y="0"/>
                  </a:cubicBezTo>
                  <a:close/>
                  <a:moveTo>
                    <a:pt x="9340" y="0"/>
                  </a:moveTo>
                  <a:cubicBezTo>
                    <a:pt x="8939" y="0"/>
                    <a:pt x="8752" y="390"/>
                    <a:pt x="8924" y="874"/>
                  </a:cubicBezTo>
                  <a:cubicBezTo>
                    <a:pt x="9097" y="1361"/>
                    <a:pt x="9569" y="1758"/>
                    <a:pt x="9975" y="1758"/>
                  </a:cubicBezTo>
                  <a:cubicBezTo>
                    <a:pt x="10383" y="1758"/>
                    <a:pt x="10568" y="1361"/>
                    <a:pt x="10389" y="874"/>
                  </a:cubicBezTo>
                  <a:cubicBezTo>
                    <a:pt x="10212" y="390"/>
                    <a:pt x="9743" y="0"/>
                    <a:pt x="9340" y="0"/>
                  </a:cubicBezTo>
                  <a:close/>
                  <a:moveTo>
                    <a:pt x="2894" y="2157"/>
                  </a:moveTo>
                  <a:cubicBezTo>
                    <a:pt x="2485" y="2157"/>
                    <a:pt x="2277" y="2561"/>
                    <a:pt x="2429" y="3059"/>
                  </a:cubicBezTo>
                  <a:cubicBezTo>
                    <a:pt x="2582" y="3563"/>
                    <a:pt x="3041" y="3971"/>
                    <a:pt x="3455" y="3971"/>
                  </a:cubicBezTo>
                  <a:cubicBezTo>
                    <a:pt x="3868" y="3971"/>
                    <a:pt x="4074" y="3563"/>
                    <a:pt x="3916" y="3059"/>
                  </a:cubicBezTo>
                  <a:cubicBezTo>
                    <a:pt x="3759" y="2561"/>
                    <a:pt x="3301" y="2157"/>
                    <a:pt x="2894" y="2157"/>
                  </a:cubicBezTo>
                  <a:close/>
                  <a:moveTo>
                    <a:pt x="4698" y="2157"/>
                  </a:moveTo>
                  <a:cubicBezTo>
                    <a:pt x="4291" y="2157"/>
                    <a:pt x="4088" y="2561"/>
                    <a:pt x="4246" y="3059"/>
                  </a:cubicBezTo>
                  <a:cubicBezTo>
                    <a:pt x="4406" y="3563"/>
                    <a:pt x="4870" y="3971"/>
                    <a:pt x="5283" y="3971"/>
                  </a:cubicBezTo>
                  <a:cubicBezTo>
                    <a:pt x="5697" y="3971"/>
                    <a:pt x="5899" y="3563"/>
                    <a:pt x="5734" y="3059"/>
                  </a:cubicBezTo>
                  <a:cubicBezTo>
                    <a:pt x="5570" y="2561"/>
                    <a:pt x="5107" y="2157"/>
                    <a:pt x="4698" y="2157"/>
                  </a:cubicBezTo>
                  <a:close/>
                  <a:moveTo>
                    <a:pt x="6503" y="2157"/>
                  </a:moveTo>
                  <a:cubicBezTo>
                    <a:pt x="6095" y="2157"/>
                    <a:pt x="5898" y="2561"/>
                    <a:pt x="6063" y="3059"/>
                  </a:cubicBezTo>
                  <a:cubicBezTo>
                    <a:pt x="6229" y="3563"/>
                    <a:pt x="6698" y="3971"/>
                    <a:pt x="7112" y="3971"/>
                  </a:cubicBezTo>
                  <a:cubicBezTo>
                    <a:pt x="7526" y="3971"/>
                    <a:pt x="7722" y="3563"/>
                    <a:pt x="7551" y="3059"/>
                  </a:cubicBezTo>
                  <a:cubicBezTo>
                    <a:pt x="7381" y="2561"/>
                    <a:pt x="6913" y="2157"/>
                    <a:pt x="6503" y="2157"/>
                  </a:cubicBezTo>
                  <a:close/>
                  <a:moveTo>
                    <a:pt x="8309" y="2157"/>
                  </a:moveTo>
                  <a:cubicBezTo>
                    <a:pt x="7900" y="2157"/>
                    <a:pt x="7709" y="2561"/>
                    <a:pt x="7880" y="3059"/>
                  </a:cubicBezTo>
                  <a:cubicBezTo>
                    <a:pt x="8053" y="3563"/>
                    <a:pt x="8526" y="3971"/>
                    <a:pt x="8941" y="3971"/>
                  </a:cubicBezTo>
                  <a:cubicBezTo>
                    <a:pt x="9354" y="3971"/>
                    <a:pt x="9545" y="3563"/>
                    <a:pt x="9367" y="3059"/>
                  </a:cubicBezTo>
                  <a:cubicBezTo>
                    <a:pt x="9191" y="2561"/>
                    <a:pt x="8718" y="2157"/>
                    <a:pt x="8309" y="2157"/>
                  </a:cubicBezTo>
                  <a:close/>
                  <a:moveTo>
                    <a:pt x="10115" y="2157"/>
                  </a:moveTo>
                  <a:cubicBezTo>
                    <a:pt x="9707" y="2157"/>
                    <a:pt x="9520" y="2561"/>
                    <a:pt x="9698" y="3059"/>
                  </a:cubicBezTo>
                  <a:cubicBezTo>
                    <a:pt x="9877" y="3563"/>
                    <a:pt x="10357" y="3971"/>
                    <a:pt x="10770" y="3971"/>
                  </a:cubicBezTo>
                  <a:cubicBezTo>
                    <a:pt x="11184" y="3971"/>
                    <a:pt x="11369" y="3563"/>
                    <a:pt x="11185" y="3059"/>
                  </a:cubicBezTo>
                  <a:cubicBezTo>
                    <a:pt x="11003" y="2561"/>
                    <a:pt x="10524" y="2157"/>
                    <a:pt x="10115" y="2157"/>
                  </a:cubicBezTo>
                  <a:close/>
                  <a:moveTo>
                    <a:pt x="11944" y="2157"/>
                  </a:moveTo>
                  <a:cubicBezTo>
                    <a:pt x="11535" y="2157"/>
                    <a:pt x="11354" y="2561"/>
                    <a:pt x="11538" y="3059"/>
                  </a:cubicBezTo>
                  <a:cubicBezTo>
                    <a:pt x="11723" y="3563"/>
                    <a:pt x="12208" y="3971"/>
                    <a:pt x="12622" y="3971"/>
                  </a:cubicBezTo>
                  <a:cubicBezTo>
                    <a:pt x="13036" y="3971"/>
                    <a:pt x="13215" y="3563"/>
                    <a:pt x="13024" y="3059"/>
                  </a:cubicBezTo>
                  <a:cubicBezTo>
                    <a:pt x="12835" y="2561"/>
                    <a:pt x="12352" y="2157"/>
                    <a:pt x="11944" y="2157"/>
                  </a:cubicBezTo>
                  <a:close/>
                  <a:moveTo>
                    <a:pt x="1729" y="4383"/>
                  </a:moveTo>
                  <a:cubicBezTo>
                    <a:pt x="1313" y="4383"/>
                    <a:pt x="1099" y="4797"/>
                    <a:pt x="1249" y="5313"/>
                  </a:cubicBezTo>
                  <a:cubicBezTo>
                    <a:pt x="1400" y="5831"/>
                    <a:pt x="1863" y="6254"/>
                    <a:pt x="2284" y="6254"/>
                  </a:cubicBezTo>
                  <a:cubicBezTo>
                    <a:pt x="2703" y="6254"/>
                    <a:pt x="2917" y="5831"/>
                    <a:pt x="2760" y="5313"/>
                  </a:cubicBezTo>
                  <a:cubicBezTo>
                    <a:pt x="2605" y="4797"/>
                    <a:pt x="2143" y="4383"/>
                    <a:pt x="1729" y="4383"/>
                  </a:cubicBezTo>
                  <a:close/>
                  <a:moveTo>
                    <a:pt x="3578" y="4383"/>
                  </a:moveTo>
                  <a:cubicBezTo>
                    <a:pt x="3163" y="4383"/>
                    <a:pt x="2954" y="4797"/>
                    <a:pt x="3111" y="5313"/>
                  </a:cubicBezTo>
                  <a:cubicBezTo>
                    <a:pt x="3269" y="5831"/>
                    <a:pt x="3738" y="6254"/>
                    <a:pt x="4158" y="6254"/>
                  </a:cubicBezTo>
                  <a:cubicBezTo>
                    <a:pt x="4578" y="6254"/>
                    <a:pt x="4786" y="5831"/>
                    <a:pt x="4623" y="5313"/>
                  </a:cubicBezTo>
                  <a:cubicBezTo>
                    <a:pt x="4460" y="4797"/>
                    <a:pt x="3993" y="4383"/>
                    <a:pt x="3578" y="4383"/>
                  </a:cubicBezTo>
                  <a:close/>
                  <a:moveTo>
                    <a:pt x="5407" y="4383"/>
                  </a:moveTo>
                  <a:cubicBezTo>
                    <a:pt x="4992" y="4383"/>
                    <a:pt x="4787" y="4797"/>
                    <a:pt x="4951" y="5313"/>
                  </a:cubicBezTo>
                  <a:cubicBezTo>
                    <a:pt x="5115" y="5831"/>
                    <a:pt x="5590" y="6254"/>
                    <a:pt x="6010" y="6254"/>
                  </a:cubicBezTo>
                  <a:cubicBezTo>
                    <a:pt x="6430" y="6254"/>
                    <a:pt x="6632" y="5831"/>
                    <a:pt x="6462" y="5313"/>
                  </a:cubicBezTo>
                  <a:cubicBezTo>
                    <a:pt x="6293" y="4797"/>
                    <a:pt x="5821" y="4383"/>
                    <a:pt x="5407" y="4383"/>
                  </a:cubicBezTo>
                  <a:close/>
                  <a:moveTo>
                    <a:pt x="7256" y="4383"/>
                  </a:moveTo>
                  <a:cubicBezTo>
                    <a:pt x="6842" y="4383"/>
                    <a:pt x="6643" y="4797"/>
                    <a:pt x="6814" y="5313"/>
                  </a:cubicBezTo>
                  <a:cubicBezTo>
                    <a:pt x="6985" y="5831"/>
                    <a:pt x="7463" y="6254"/>
                    <a:pt x="7883" y="6254"/>
                  </a:cubicBezTo>
                  <a:cubicBezTo>
                    <a:pt x="8305" y="6254"/>
                    <a:pt x="8501" y="5831"/>
                    <a:pt x="8325" y="5313"/>
                  </a:cubicBezTo>
                  <a:cubicBezTo>
                    <a:pt x="8149" y="4797"/>
                    <a:pt x="7672" y="4383"/>
                    <a:pt x="7256" y="4383"/>
                  </a:cubicBezTo>
                  <a:close/>
                  <a:moveTo>
                    <a:pt x="9084" y="4383"/>
                  </a:moveTo>
                  <a:cubicBezTo>
                    <a:pt x="8669" y="4383"/>
                    <a:pt x="8477" y="4797"/>
                    <a:pt x="8654" y="5313"/>
                  </a:cubicBezTo>
                  <a:cubicBezTo>
                    <a:pt x="8832" y="5831"/>
                    <a:pt x="9316" y="6254"/>
                    <a:pt x="9736" y="6254"/>
                  </a:cubicBezTo>
                  <a:cubicBezTo>
                    <a:pt x="10157" y="6254"/>
                    <a:pt x="10347" y="5831"/>
                    <a:pt x="10164" y="5313"/>
                  </a:cubicBezTo>
                  <a:cubicBezTo>
                    <a:pt x="9982" y="4797"/>
                    <a:pt x="9500" y="4383"/>
                    <a:pt x="9084" y="4383"/>
                  </a:cubicBezTo>
                  <a:close/>
                  <a:moveTo>
                    <a:pt x="10935" y="4383"/>
                  </a:moveTo>
                  <a:cubicBezTo>
                    <a:pt x="10521" y="4383"/>
                    <a:pt x="10333" y="4797"/>
                    <a:pt x="10516" y="5313"/>
                  </a:cubicBezTo>
                  <a:cubicBezTo>
                    <a:pt x="10701" y="5831"/>
                    <a:pt x="11192" y="6254"/>
                    <a:pt x="11611" y="6254"/>
                  </a:cubicBezTo>
                  <a:cubicBezTo>
                    <a:pt x="12033" y="6254"/>
                    <a:pt x="12218" y="5831"/>
                    <a:pt x="12028" y="5313"/>
                  </a:cubicBezTo>
                  <a:cubicBezTo>
                    <a:pt x="11839" y="4797"/>
                    <a:pt x="11351" y="4383"/>
                    <a:pt x="10935" y="4383"/>
                  </a:cubicBezTo>
                  <a:close/>
                  <a:moveTo>
                    <a:pt x="12764" y="4383"/>
                  </a:moveTo>
                  <a:cubicBezTo>
                    <a:pt x="12349" y="4383"/>
                    <a:pt x="12166" y="4797"/>
                    <a:pt x="12356" y="5313"/>
                  </a:cubicBezTo>
                  <a:cubicBezTo>
                    <a:pt x="12548" y="5831"/>
                    <a:pt x="13044" y="6254"/>
                    <a:pt x="13465" y="6254"/>
                  </a:cubicBezTo>
                  <a:cubicBezTo>
                    <a:pt x="13885" y="6254"/>
                    <a:pt x="14064" y="5831"/>
                    <a:pt x="13867" y="5313"/>
                  </a:cubicBezTo>
                  <a:cubicBezTo>
                    <a:pt x="13672" y="4797"/>
                    <a:pt x="13179" y="4383"/>
                    <a:pt x="12764" y="4383"/>
                  </a:cubicBezTo>
                  <a:close/>
                  <a:moveTo>
                    <a:pt x="20123" y="4383"/>
                  </a:moveTo>
                  <a:cubicBezTo>
                    <a:pt x="19710" y="4383"/>
                    <a:pt x="19547" y="4797"/>
                    <a:pt x="19764" y="5313"/>
                  </a:cubicBezTo>
                  <a:cubicBezTo>
                    <a:pt x="19982" y="5831"/>
                    <a:pt x="20501" y="6254"/>
                    <a:pt x="20920" y="6254"/>
                  </a:cubicBezTo>
                  <a:cubicBezTo>
                    <a:pt x="21340" y="6254"/>
                    <a:pt x="21498" y="5831"/>
                    <a:pt x="21275" y="5313"/>
                  </a:cubicBezTo>
                  <a:cubicBezTo>
                    <a:pt x="21052" y="4797"/>
                    <a:pt x="20538" y="4383"/>
                    <a:pt x="20123" y="4383"/>
                  </a:cubicBezTo>
                  <a:close/>
                  <a:moveTo>
                    <a:pt x="541" y="6643"/>
                  </a:moveTo>
                  <a:cubicBezTo>
                    <a:pt x="120" y="6643"/>
                    <a:pt x="-102" y="7071"/>
                    <a:pt x="46" y="7604"/>
                  </a:cubicBezTo>
                  <a:cubicBezTo>
                    <a:pt x="195" y="8139"/>
                    <a:pt x="662" y="8575"/>
                    <a:pt x="1089" y="8575"/>
                  </a:cubicBezTo>
                  <a:cubicBezTo>
                    <a:pt x="1516" y="8575"/>
                    <a:pt x="1736" y="8139"/>
                    <a:pt x="1582" y="7604"/>
                  </a:cubicBezTo>
                  <a:cubicBezTo>
                    <a:pt x="1428" y="7071"/>
                    <a:pt x="963" y="6643"/>
                    <a:pt x="541" y="6643"/>
                  </a:cubicBezTo>
                  <a:close/>
                  <a:moveTo>
                    <a:pt x="2414" y="6643"/>
                  </a:moveTo>
                  <a:cubicBezTo>
                    <a:pt x="1992" y="6643"/>
                    <a:pt x="1776" y="7071"/>
                    <a:pt x="1931" y="7604"/>
                  </a:cubicBezTo>
                  <a:cubicBezTo>
                    <a:pt x="2087" y="8139"/>
                    <a:pt x="2559" y="8575"/>
                    <a:pt x="2988" y="8575"/>
                  </a:cubicBezTo>
                  <a:cubicBezTo>
                    <a:pt x="3414" y="8575"/>
                    <a:pt x="3629" y="8139"/>
                    <a:pt x="3467" y="7604"/>
                  </a:cubicBezTo>
                  <a:cubicBezTo>
                    <a:pt x="3306" y="7071"/>
                    <a:pt x="2835" y="6643"/>
                    <a:pt x="2414" y="6643"/>
                  </a:cubicBezTo>
                  <a:close/>
                  <a:moveTo>
                    <a:pt x="4286" y="6643"/>
                  </a:moveTo>
                  <a:cubicBezTo>
                    <a:pt x="3865" y="6643"/>
                    <a:pt x="3654" y="7071"/>
                    <a:pt x="3816" y="7604"/>
                  </a:cubicBezTo>
                  <a:cubicBezTo>
                    <a:pt x="3979" y="8139"/>
                    <a:pt x="4457" y="8575"/>
                    <a:pt x="4885" y="8575"/>
                  </a:cubicBezTo>
                  <a:cubicBezTo>
                    <a:pt x="5311" y="8575"/>
                    <a:pt x="5521" y="8139"/>
                    <a:pt x="5352" y="7604"/>
                  </a:cubicBezTo>
                  <a:cubicBezTo>
                    <a:pt x="5184" y="7071"/>
                    <a:pt x="4707" y="6643"/>
                    <a:pt x="4286" y="6643"/>
                  </a:cubicBezTo>
                  <a:close/>
                  <a:moveTo>
                    <a:pt x="6159" y="6643"/>
                  </a:moveTo>
                  <a:cubicBezTo>
                    <a:pt x="5738" y="6643"/>
                    <a:pt x="5533" y="7071"/>
                    <a:pt x="5702" y="7604"/>
                  </a:cubicBezTo>
                  <a:cubicBezTo>
                    <a:pt x="5872" y="8139"/>
                    <a:pt x="6355" y="8575"/>
                    <a:pt x="6782" y="8575"/>
                  </a:cubicBezTo>
                  <a:cubicBezTo>
                    <a:pt x="7209" y="8575"/>
                    <a:pt x="7413" y="8139"/>
                    <a:pt x="7238" y="7604"/>
                  </a:cubicBezTo>
                  <a:cubicBezTo>
                    <a:pt x="7063" y="7071"/>
                    <a:pt x="6581" y="6643"/>
                    <a:pt x="6159" y="6643"/>
                  </a:cubicBezTo>
                  <a:close/>
                  <a:moveTo>
                    <a:pt x="8009" y="6643"/>
                  </a:moveTo>
                  <a:cubicBezTo>
                    <a:pt x="7588" y="6643"/>
                    <a:pt x="7388" y="7071"/>
                    <a:pt x="7564" y="7604"/>
                  </a:cubicBezTo>
                  <a:cubicBezTo>
                    <a:pt x="7741" y="8139"/>
                    <a:pt x="8230" y="8575"/>
                    <a:pt x="8657" y="8575"/>
                  </a:cubicBezTo>
                  <a:cubicBezTo>
                    <a:pt x="9085" y="8575"/>
                    <a:pt x="9283" y="8139"/>
                    <a:pt x="9100" y="7604"/>
                  </a:cubicBezTo>
                  <a:cubicBezTo>
                    <a:pt x="8919" y="7071"/>
                    <a:pt x="8431" y="6643"/>
                    <a:pt x="8009" y="6643"/>
                  </a:cubicBezTo>
                  <a:close/>
                  <a:moveTo>
                    <a:pt x="9882" y="6643"/>
                  </a:moveTo>
                  <a:cubicBezTo>
                    <a:pt x="9461" y="6643"/>
                    <a:pt x="9267" y="7071"/>
                    <a:pt x="9450" y="7604"/>
                  </a:cubicBezTo>
                  <a:cubicBezTo>
                    <a:pt x="9634" y="8139"/>
                    <a:pt x="10128" y="8575"/>
                    <a:pt x="10555" y="8575"/>
                  </a:cubicBezTo>
                  <a:cubicBezTo>
                    <a:pt x="10983" y="8575"/>
                    <a:pt x="11174" y="8139"/>
                    <a:pt x="10985" y="7604"/>
                  </a:cubicBezTo>
                  <a:cubicBezTo>
                    <a:pt x="10796" y="7071"/>
                    <a:pt x="10305" y="6643"/>
                    <a:pt x="9882" y="6643"/>
                  </a:cubicBezTo>
                  <a:close/>
                  <a:moveTo>
                    <a:pt x="11756" y="6643"/>
                  </a:moveTo>
                  <a:cubicBezTo>
                    <a:pt x="11335" y="6643"/>
                    <a:pt x="11146" y="7071"/>
                    <a:pt x="11335" y="7604"/>
                  </a:cubicBezTo>
                  <a:cubicBezTo>
                    <a:pt x="11526" y="8139"/>
                    <a:pt x="12027" y="8575"/>
                    <a:pt x="12453" y="8575"/>
                  </a:cubicBezTo>
                  <a:cubicBezTo>
                    <a:pt x="12882" y="8575"/>
                    <a:pt x="13068" y="8139"/>
                    <a:pt x="12872" y="7604"/>
                  </a:cubicBezTo>
                  <a:cubicBezTo>
                    <a:pt x="12677" y="7071"/>
                    <a:pt x="12178" y="6643"/>
                    <a:pt x="11756" y="6643"/>
                  </a:cubicBezTo>
                  <a:close/>
                  <a:moveTo>
                    <a:pt x="13629" y="6643"/>
                  </a:moveTo>
                  <a:cubicBezTo>
                    <a:pt x="13208" y="6643"/>
                    <a:pt x="13025" y="7071"/>
                    <a:pt x="13221" y="7604"/>
                  </a:cubicBezTo>
                  <a:cubicBezTo>
                    <a:pt x="13419" y="8139"/>
                    <a:pt x="13925" y="8575"/>
                    <a:pt x="14353" y="8575"/>
                  </a:cubicBezTo>
                  <a:cubicBezTo>
                    <a:pt x="14781" y="8575"/>
                    <a:pt x="14960" y="8139"/>
                    <a:pt x="14757" y="7604"/>
                  </a:cubicBezTo>
                  <a:cubicBezTo>
                    <a:pt x="14555" y="7071"/>
                    <a:pt x="14051" y="6643"/>
                    <a:pt x="13629" y="6643"/>
                  </a:cubicBezTo>
                  <a:close/>
                  <a:moveTo>
                    <a:pt x="15503" y="6643"/>
                  </a:moveTo>
                  <a:cubicBezTo>
                    <a:pt x="15082" y="6643"/>
                    <a:pt x="14904" y="7071"/>
                    <a:pt x="15107" y="7604"/>
                  </a:cubicBezTo>
                  <a:cubicBezTo>
                    <a:pt x="15312" y="8139"/>
                    <a:pt x="15825" y="8575"/>
                    <a:pt x="16252" y="8575"/>
                  </a:cubicBezTo>
                  <a:cubicBezTo>
                    <a:pt x="16678" y="8575"/>
                    <a:pt x="16854" y="8139"/>
                    <a:pt x="16644" y="7604"/>
                  </a:cubicBezTo>
                  <a:cubicBezTo>
                    <a:pt x="16435" y="7071"/>
                    <a:pt x="15924" y="6643"/>
                    <a:pt x="15503" y="6643"/>
                  </a:cubicBezTo>
                  <a:close/>
                  <a:moveTo>
                    <a:pt x="3122" y="9040"/>
                  </a:moveTo>
                  <a:cubicBezTo>
                    <a:pt x="2693" y="9040"/>
                    <a:pt x="2476" y="9481"/>
                    <a:pt x="2637" y="10033"/>
                  </a:cubicBezTo>
                  <a:cubicBezTo>
                    <a:pt x="2798" y="10586"/>
                    <a:pt x="3279" y="11038"/>
                    <a:pt x="3715" y="11038"/>
                  </a:cubicBezTo>
                  <a:cubicBezTo>
                    <a:pt x="4148" y="11038"/>
                    <a:pt x="4364" y="10586"/>
                    <a:pt x="4197" y="10033"/>
                  </a:cubicBezTo>
                  <a:cubicBezTo>
                    <a:pt x="4031" y="9481"/>
                    <a:pt x="3550" y="9040"/>
                    <a:pt x="3122" y="9040"/>
                  </a:cubicBezTo>
                  <a:close/>
                  <a:moveTo>
                    <a:pt x="5017" y="9040"/>
                  </a:moveTo>
                  <a:cubicBezTo>
                    <a:pt x="4588" y="9040"/>
                    <a:pt x="4377" y="9481"/>
                    <a:pt x="4544" y="10033"/>
                  </a:cubicBezTo>
                  <a:cubicBezTo>
                    <a:pt x="4712" y="10586"/>
                    <a:pt x="5201" y="11038"/>
                    <a:pt x="5635" y="11038"/>
                  </a:cubicBezTo>
                  <a:cubicBezTo>
                    <a:pt x="6069" y="11038"/>
                    <a:pt x="6279" y="10586"/>
                    <a:pt x="6105" y="10033"/>
                  </a:cubicBezTo>
                  <a:cubicBezTo>
                    <a:pt x="5931" y="9481"/>
                    <a:pt x="5445" y="9040"/>
                    <a:pt x="5017" y="9040"/>
                  </a:cubicBezTo>
                  <a:close/>
                  <a:moveTo>
                    <a:pt x="6913" y="9040"/>
                  </a:moveTo>
                  <a:cubicBezTo>
                    <a:pt x="6484" y="9040"/>
                    <a:pt x="6278" y="9481"/>
                    <a:pt x="6452" y="10033"/>
                  </a:cubicBezTo>
                  <a:cubicBezTo>
                    <a:pt x="6628" y="10586"/>
                    <a:pt x="7123" y="11038"/>
                    <a:pt x="7556" y="11038"/>
                  </a:cubicBezTo>
                  <a:cubicBezTo>
                    <a:pt x="7990" y="11038"/>
                    <a:pt x="8195" y="10586"/>
                    <a:pt x="8014" y="10033"/>
                  </a:cubicBezTo>
                  <a:cubicBezTo>
                    <a:pt x="7833" y="9481"/>
                    <a:pt x="7341" y="9040"/>
                    <a:pt x="6913" y="9040"/>
                  </a:cubicBezTo>
                  <a:close/>
                  <a:moveTo>
                    <a:pt x="8807" y="9040"/>
                  </a:moveTo>
                  <a:cubicBezTo>
                    <a:pt x="8379" y="9040"/>
                    <a:pt x="8179" y="9481"/>
                    <a:pt x="8361" y="10033"/>
                  </a:cubicBezTo>
                  <a:cubicBezTo>
                    <a:pt x="8543" y="10586"/>
                    <a:pt x="9043" y="11038"/>
                    <a:pt x="9477" y="11038"/>
                  </a:cubicBezTo>
                  <a:cubicBezTo>
                    <a:pt x="9912" y="11038"/>
                    <a:pt x="10110" y="10586"/>
                    <a:pt x="9921" y="10033"/>
                  </a:cubicBezTo>
                  <a:cubicBezTo>
                    <a:pt x="9734" y="9481"/>
                    <a:pt x="9236" y="9040"/>
                    <a:pt x="8807" y="9040"/>
                  </a:cubicBezTo>
                  <a:close/>
                  <a:moveTo>
                    <a:pt x="10703" y="9040"/>
                  </a:moveTo>
                  <a:cubicBezTo>
                    <a:pt x="10274" y="9040"/>
                    <a:pt x="10080" y="9481"/>
                    <a:pt x="10269" y="10033"/>
                  </a:cubicBezTo>
                  <a:cubicBezTo>
                    <a:pt x="10459" y="10586"/>
                    <a:pt x="10964" y="11038"/>
                    <a:pt x="11399" y="11038"/>
                  </a:cubicBezTo>
                  <a:cubicBezTo>
                    <a:pt x="11834" y="11038"/>
                    <a:pt x="12025" y="10586"/>
                    <a:pt x="11829" y="10033"/>
                  </a:cubicBezTo>
                  <a:cubicBezTo>
                    <a:pt x="11634" y="9481"/>
                    <a:pt x="11132" y="9040"/>
                    <a:pt x="10703" y="9040"/>
                  </a:cubicBezTo>
                  <a:close/>
                  <a:moveTo>
                    <a:pt x="12599" y="9040"/>
                  </a:moveTo>
                  <a:cubicBezTo>
                    <a:pt x="12171" y="9040"/>
                    <a:pt x="11981" y="9481"/>
                    <a:pt x="12177" y="10033"/>
                  </a:cubicBezTo>
                  <a:cubicBezTo>
                    <a:pt x="12374" y="10586"/>
                    <a:pt x="12887" y="11038"/>
                    <a:pt x="13320" y="11038"/>
                  </a:cubicBezTo>
                  <a:cubicBezTo>
                    <a:pt x="13755" y="11038"/>
                    <a:pt x="13942" y="10586"/>
                    <a:pt x="13739" y="10033"/>
                  </a:cubicBezTo>
                  <a:cubicBezTo>
                    <a:pt x="13537" y="9481"/>
                    <a:pt x="13028" y="9040"/>
                    <a:pt x="12599" y="9040"/>
                  </a:cubicBezTo>
                  <a:close/>
                  <a:moveTo>
                    <a:pt x="14518" y="9040"/>
                  </a:moveTo>
                  <a:cubicBezTo>
                    <a:pt x="14089" y="9040"/>
                    <a:pt x="13906" y="9481"/>
                    <a:pt x="14109" y="10033"/>
                  </a:cubicBezTo>
                  <a:cubicBezTo>
                    <a:pt x="14313" y="10586"/>
                    <a:pt x="14830" y="11038"/>
                    <a:pt x="15265" y="11038"/>
                  </a:cubicBezTo>
                  <a:cubicBezTo>
                    <a:pt x="15700" y="11038"/>
                    <a:pt x="15879" y="10586"/>
                    <a:pt x="15669" y="10033"/>
                  </a:cubicBezTo>
                  <a:cubicBezTo>
                    <a:pt x="15460" y="9481"/>
                    <a:pt x="14947" y="9040"/>
                    <a:pt x="14518" y="9040"/>
                  </a:cubicBezTo>
                  <a:close/>
                  <a:moveTo>
                    <a:pt x="16414" y="9040"/>
                  </a:moveTo>
                  <a:cubicBezTo>
                    <a:pt x="15987" y="9040"/>
                    <a:pt x="15807" y="9481"/>
                    <a:pt x="16018" y="10033"/>
                  </a:cubicBezTo>
                  <a:cubicBezTo>
                    <a:pt x="16229" y="10586"/>
                    <a:pt x="16753" y="11038"/>
                    <a:pt x="17187" y="11038"/>
                  </a:cubicBezTo>
                  <a:cubicBezTo>
                    <a:pt x="17621" y="11038"/>
                    <a:pt x="17797" y="10586"/>
                    <a:pt x="17580" y="10033"/>
                  </a:cubicBezTo>
                  <a:cubicBezTo>
                    <a:pt x="17364" y="9481"/>
                    <a:pt x="16842" y="9040"/>
                    <a:pt x="16414" y="9040"/>
                  </a:cubicBezTo>
                  <a:close/>
                  <a:moveTo>
                    <a:pt x="18310" y="9040"/>
                  </a:moveTo>
                  <a:cubicBezTo>
                    <a:pt x="17882" y="9040"/>
                    <a:pt x="17709" y="9481"/>
                    <a:pt x="17927" y="10033"/>
                  </a:cubicBezTo>
                  <a:cubicBezTo>
                    <a:pt x="18145" y="10586"/>
                    <a:pt x="18675" y="11038"/>
                    <a:pt x="19109" y="11038"/>
                  </a:cubicBezTo>
                  <a:cubicBezTo>
                    <a:pt x="19543" y="11038"/>
                    <a:pt x="19712" y="10586"/>
                    <a:pt x="19487" y="10033"/>
                  </a:cubicBezTo>
                  <a:cubicBezTo>
                    <a:pt x="19264" y="9481"/>
                    <a:pt x="18738" y="9040"/>
                    <a:pt x="18310" y="9040"/>
                  </a:cubicBezTo>
                  <a:close/>
                  <a:moveTo>
                    <a:pt x="3830" y="11471"/>
                  </a:moveTo>
                  <a:cubicBezTo>
                    <a:pt x="3394" y="11471"/>
                    <a:pt x="3176" y="11929"/>
                    <a:pt x="3341" y="12497"/>
                  </a:cubicBezTo>
                  <a:cubicBezTo>
                    <a:pt x="3508" y="13069"/>
                    <a:pt x="4000" y="13536"/>
                    <a:pt x="4443" y="13536"/>
                  </a:cubicBezTo>
                  <a:cubicBezTo>
                    <a:pt x="4883" y="13536"/>
                    <a:pt x="5101" y="13069"/>
                    <a:pt x="4928" y="12497"/>
                  </a:cubicBezTo>
                  <a:cubicBezTo>
                    <a:pt x="4757" y="11929"/>
                    <a:pt x="4265" y="11471"/>
                    <a:pt x="3830" y="11471"/>
                  </a:cubicBezTo>
                  <a:close/>
                  <a:moveTo>
                    <a:pt x="5770" y="11471"/>
                  </a:moveTo>
                  <a:cubicBezTo>
                    <a:pt x="5334" y="11471"/>
                    <a:pt x="5122" y="11929"/>
                    <a:pt x="5295" y="12497"/>
                  </a:cubicBezTo>
                  <a:cubicBezTo>
                    <a:pt x="5469" y="13069"/>
                    <a:pt x="5967" y="13536"/>
                    <a:pt x="6409" y="13536"/>
                  </a:cubicBezTo>
                  <a:cubicBezTo>
                    <a:pt x="6850" y="13536"/>
                    <a:pt x="7062" y="13069"/>
                    <a:pt x="6881" y="12497"/>
                  </a:cubicBezTo>
                  <a:cubicBezTo>
                    <a:pt x="6702" y="11929"/>
                    <a:pt x="6205" y="11471"/>
                    <a:pt x="5770" y="11471"/>
                  </a:cubicBezTo>
                  <a:close/>
                  <a:moveTo>
                    <a:pt x="7711" y="11471"/>
                  </a:moveTo>
                  <a:cubicBezTo>
                    <a:pt x="7275" y="11471"/>
                    <a:pt x="7068" y="11929"/>
                    <a:pt x="7248" y="12497"/>
                  </a:cubicBezTo>
                  <a:cubicBezTo>
                    <a:pt x="7430" y="13069"/>
                    <a:pt x="7936" y="13536"/>
                    <a:pt x="8377" y="13536"/>
                  </a:cubicBezTo>
                  <a:cubicBezTo>
                    <a:pt x="8818" y="13536"/>
                    <a:pt x="9023" y="13069"/>
                    <a:pt x="8835" y="12497"/>
                  </a:cubicBezTo>
                  <a:cubicBezTo>
                    <a:pt x="8649" y="11929"/>
                    <a:pt x="8146" y="11471"/>
                    <a:pt x="7711" y="11471"/>
                  </a:cubicBezTo>
                  <a:close/>
                  <a:moveTo>
                    <a:pt x="9627" y="11471"/>
                  </a:moveTo>
                  <a:cubicBezTo>
                    <a:pt x="9192" y="11471"/>
                    <a:pt x="8992" y="11929"/>
                    <a:pt x="9179" y="12497"/>
                  </a:cubicBezTo>
                  <a:cubicBezTo>
                    <a:pt x="9368" y="13069"/>
                    <a:pt x="9879" y="13536"/>
                    <a:pt x="10321" y="13536"/>
                  </a:cubicBezTo>
                  <a:cubicBezTo>
                    <a:pt x="10763" y="13536"/>
                    <a:pt x="10962" y="13069"/>
                    <a:pt x="10767" y="12497"/>
                  </a:cubicBezTo>
                  <a:cubicBezTo>
                    <a:pt x="10574" y="11929"/>
                    <a:pt x="10064" y="11471"/>
                    <a:pt x="9627" y="11471"/>
                  </a:cubicBezTo>
                  <a:close/>
                  <a:moveTo>
                    <a:pt x="11569" y="11471"/>
                  </a:moveTo>
                  <a:cubicBezTo>
                    <a:pt x="11133" y="11471"/>
                    <a:pt x="10939" y="11929"/>
                    <a:pt x="11134" y="12497"/>
                  </a:cubicBezTo>
                  <a:cubicBezTo>
                    <a:pt x="11330" y="13069"/>
                    <a:pt x="11846" y="13536"/>
                    <a:pt x="12288" y="13536"/>
                  </a:cubicBezTo>
                  <a:cubicBezTo>
                    <a:pt x="12730" y="13536"/>
                    <a:pt x="12922" y="13069"/>
                    <a:pt x="12720" y="12497"/>
                  </a:cubicBezTo>
                  <a:cubicBezTo>
                    <a:pt x="12519" y="11929"/>
                    <a:pt x="12005" y="11471"/>
                    <a:pt x="11569" y="11471"/>
                  </a:cubicBezTo>
                  <a:close/>
                  <a:moveTo>
                    <a:pt x="13487" y="11471"/>
                  </a:moveTo>
                  <a:cubicBezTo>
                    <a:pt x="13052" y="11471"/>
                    <a:pt x="12862" y="11929"/>
                    <a:pt x="13064" y="12497"/>
                  </a:cubicBezTo>
                  <a:cubicBezTo>
                    <a:pt x="13268" y="13069"/>
                    <a:pt x="13792" y="13536"/>
                    <a:pt x="14233" y="13536"/>
                  </a:cubicBezTo>
                  <a:cubicBezTo>
                    <a:pt x="14676" y="13536"/>
                    <a:pt x="14862" y="13069"/>
                    <a:pt x="14653" y="12497"/>
                  </a:cubicBezTo>
                  <a:cubicBezTo>
                    <a:pt x="14444" y="11929"/>
                    <a:pt x="13924" y="11471"/>
                    <a:pt x="13487" y="11471"/>
                  </a:cubicBezTo>
                  <a:close/>
                  <a:moveTo>
                    <a:pt x="15429" y="11471"/>
                  </a:moveTo>
                  <a:cubicBezTo>
                    <a:pt x="14993" y="11471"/>
                    <a:pt x="14809" y="11929"/>
                    <a:pt x="15019" y="12497"/>
                  </a:cubicBezTo>
                  <a:cubicBezTo>
                    <a:pt x="15230" y="13069"/>
                    <a:pt x="15759" y="13536"/>
                    <a:pt x="16201" y="13536"/>
                  </a:cubicBezTo>
                  <a:cubicBezTo>
                    <a:pt x="16643" y="13536"/>
                    <a:pt x="16823" y="13069"/>
                    <a:pt x="16606" y="12497"/>
                  </a:cubicBezTo>
                  <a:cubicBezTo>
                    <a:pt x="16390" y="11929"/>
                    <a:pt x="15864" y="11471"/>
                    <a:pt x="15429" y="11471"/>
                  </a:cubicBezTo>
                  <a:close/>
                  <a:moveTo>
                    <a:pt x="17347" y="11471"/>
                  </a:moveTo>
                  <a:cubicBezTo>
                    <a:pt x="16912" y="11471"/>
                    <a:pt x="16734" y="11929"/>
                    <a:pt x="16950" y="12497"/>
                  </a:cubicBezTo>
                  <a:cubicBezTo>
                    <a:pt x="17169" y="13069"/>
                    <a:pt x="17706" y="13536"/>
                    <a:pt x="18147" y="13536"/>
                  </a:cubicBezTo>
                  <a:cubicBezTo>
                    <a:pt x="18588" y="13536"/>
                    <a:pt x="18764" y="13069"/>
                    <a:pt x="18539" y="12497"/>
                  </a:cubicBezTo>
                  <a:cubicBezTo>
                    <a:pt x="18316" y="11929"/>
                    <a:pt x="17782" y="11471"/>
                    <a:pt x="17347" y="11471"/>
                  </a:cubicBezTo>
                  <a:close/>
                  <a:moveTo>
                    <a:pt x="4584" y="14005"/>
                  </a:moveTo>
                  <a:cubicBezTo>
                    <a:pt x="4140" y="14005"/>
                    <a:pt x="3921" y="14478"/>
                    <a:pt x="4092" y="15064"/>
                  </a:cubicBezTo>
                  <a:cubicBezTo>
                    <a:pt x="4265" y="15658"/>
                    <a:pt x="4768" y="16141"/>
                    <a:pt x="5218" y="16141"/>
                  </a:cubicBezTo>
                  <a:cubicBezTo>
                    <a:pt x="5666" y="16141"/>
                    <a:pt x="5885" y="15658"/>
                    <a:pt x="5705" y="15064"/>
                  </a:cubicBezTo>
                  <a:cubicBezTo>
                    <a:pt x="5529" y="14478"/>
                    <a:pt x="5026" y="14005"/>
                    <a:pt x="4584" y="14005"/>
                  </a:cubicBezTo>
                  <a:close/>
                  <a:moveTo>
                    <a:pt x="14398" y="14005"/>
                  </a:moveTo>
                  <a:cubicBezTo>
                    <a:pt x="13957" y="14005"/>
                    <a:pt x="13766" y="14478"/>
                    <a:pt x="13974" y="15064"/>
                  </a:cubicBezTo>
                  <a:cubicBezTo>
                    <a:pt x="14186" y="15658"/>
                    <a:pt x="14722" y="16141"/>
                    <a:pt x="15170" y="16141"/>
                  </a:cubicBezTo>
                  <a:cubicBezTo>
                    <a:pt x="15621" y="16141"/>
                    <a:pt x="15807" y="15658"/>
                    <a:pt x="15589" y="15064"/>
                  </a:cubicBezTo>
                  <a:cubicBezTo>
                    <a:pt x="15375" y="14478"/>
                    <a:pt x="14843" y="14005"/>
                    <a:pt x="14398" y="14005"/>
                  </a:cubicBezTo>
                  <a:close/>
                  <a:moveTo>
                    <a:pt x="16363" y="14005"/>
                  </a:moveTo>
                  <a:cubicBezTo>
                    <a:pt x="15919" y="14005"/>
                    <a:pt x="15736" y="14478"/>
                    <a:pt x="15952" y="15064"/>
                  </a:cubicBezTo>
                  <a:cubicBezTo>
                    <a:pt x="16171" y="15658"/>
                    <a:pt x="16713" y="16141"/>
                    <a:pt x="17162" y="16141"/>
                  </a:cubicBezTo>
                  <a:cubicBezTo>
                    <a:pt x="17611" y="16141"/>
                    <a:pt x="17791" y="15658"/>
                    <a:pt x="17566" y="15064"/>
                  </a:cubicBezTo>
                  <a:cubicBezTo>
                    <a:pt x="17343" y="14478"/>
                    <a:pt x="16806" y="14005"/>
                    <a:pt x="16363" y="14005"/>
                  </a:cubicBezTo>
                  <a:close/>
                  <a:moveTo>
                    <a:pt x="18326" y="14005"/>
                  </a:moveTo>
                  <a:cubicBezTo>
                    <a:pt x="17884" y="14005"/>
                    <a:pt x="17705" y="14478"/>
                    <a:pt x="17929" y="15064"/>
                  </a:cubicBezTo>
                  <a:cubicBezTo>
                    <a:pt x="18156" y="15658"/>
                    <a:pt x="18704" y="16141"/>
                    <a:pt x="19153" y="16141"/>
                  </a:cubicBezTo>
                  <a:cubicBezTo>
                    <a:pt x="19602" y="16141"/>
                    <a:pt x="19778" y="15658"/>
                    <a:pt x="19545" y="15064"/>
                  </a:cubicBezTo>
                  <a:cubicBezTo>
                    <a:pt x="19315" y="14478"/>
                    <a:pt x="18769" y="14005"/>
                    <a:pt x="18326" y="14005"/>
                  </a:cubicBezTo>
                  <a:close/>
                  <a:moveTo>
                    <a:pt x="17342" y="16607"/>
                  </a:moveTo>
                  <a:cubicBezTo>
                    <a:pt x="16891" y="16607"/>
                    <a:pt x="16706" y="17096"/>
                    <a:pt x="16931" y="17705"/>
                  </a:cubicBezTo>
                  <a:cubicBezTo>
                    <a:pt x="17157" y="18318"/>
                    <a:pt x="17711" y="18818"/>
                    <a:pt x="18169" y="18818"/>
                  </a:cubicBezTo>
                  <a:cubicBezTo>
                    <a:pt x="18626" y="18818"/>
                    <a:pt x="18806" y="18318"/>
                    <a:pt x="18573" y="17705"/>
                  </a:cubicBezTo>
                  <a:cubicBezTo>
                    <a:pt x="18342" y="17096"/>
                    <a:pt x="17793" y="16607"/>
                    <a:pt x="17342" y="16607"/>
                  </a:cubicBezTo>
                  <a:close/>
                  <a:moveTo>
                    <a:pt x="18367" y="19312"/>
                  </a:moveTo>
                  <a:cubicBezTo>
                    <a:pt x="17907" y="19312"/>
                    <a:pt x="17723" y="19818"/>
                    <a:pt x="17956" y="20448"/>
                  </a:cubicBezTo>
                  <a:cubicBezTo>
                    <a:pt x="18191" y="21084"/>
                    <a:pt x="18757" y="21600"/>
                    <a:pt x="19223" y="21600"/>
                  </a:cubicBezTo>
                  <a:cubicBezTo>
                    <a:pt x="19688" y="21600"/>
                    <a:pt x="19868" y="21084"/>
                    <a:pt x="19626" y="20448"/>
                  </a:cubicBezTo>
                  <a:cubicBezTo>
                    <a:pt x="19388" y="19818"/>
                    <a:pt x="18825" y="19312"/>
                    <a:pt x="18367" y="1931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11">
              <a:extLst>
                <a:ext uri="{FF2B5EF4-FFF2-40B4-BE49-F238E27FC236}">
                  <a16:creationId xmlns:a16="http://schemas.microsoft.com/office/drawing/2014/main" id="{75742104-567E-4283-90BC-C596FE39694C}"/>
                </a:ext>
              </a:extLst>
            </p:cNvPr>
            <p:cNvSpPr/>
            <p:nvPr/>
          </p:nvSpPr>
          <p:spPr>
            <a:xfrm>
              <a:off x="2078512" y="3045580"/>
              <a:ext cx="2151746" cy="262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9809" y="0"/>
                  </a:moveTo>
                  <a:cubicBezTo>
                    <a:pt x="9466" y="0"/>
                    <a:pt x="9113" y="167"/>
                    <a:pt x="9023" y="374"/>
                  </a:cubicBezTo>
                  <a:cubicBezTo>
                    <a:pt x="8932" y="583"/>
                    <a:pt x="9140" y="754"/>
                    <a:pt x="9487" y="754"/>
                  </a:cubicBezTo>
                  <a:cubicBezTo>
                    <a:pt x="9835" y="754"/>
                    <a:pt x="10188" y="583"/>
                    <a:pt x="10275" y="374"/>
                  </a:cubicBezTo>
                  <a:cubicBezTo>
                    <a:pt x="10361" y="167"/>
                    <a:pt x="10153" y="0"/>
                    <a:pt x="9809" y="0"/>
                  </a:cubicBezTo>
                  <a:close/>
                  <a:moveTo>
                    <a:pt x="11344" y="0"/>
                  </a:moveTo>
                  <a:cubicBezTo>
                    <a:pt x="11001" y="0"/>
                    <a:pt x="10652" y="167"/>
                    <a:pt x="10567" y="374"/>
                  </a:cubicBezTo>
                  <a:cubicBezTo>
                    <a:pt x="10481" y="583"/>
                    <a:pt x="10693" y="754"/>
                    <a:pt x="11040" y="754"/>
                  </a:cubicBezTo>
                  <a:cubicBezTo>
                    <a:pt x="11388" y="754"/>
                    <a:pt x="11738" y="583"/>
                    <a:pt x="11820" y="374"/>
                  </a:cubicBezTo>
                  <a:cubicBezTo>
                    <a:pt x="11901" y="167"/>
                    <a:pt x="11688" y="0"/>
                    <a:pt x="11344" y="0"/>
                  </a:cubicBezTo>
                  <a:close/>
                  <a:moveTo>
                    <a:pt x="12858" y="0"/>
                  </a:moveTo>
                  <a:cubicBezTo>
                    <a:pt x="12514" y="0"/>
                    <a:pt x="12171" y="167"/>
                    <a:pt x="12090" y="374"/>
                  </a:cubicBezTo>
                  <a:cubicBezTo>
                    <a:pt x="12009" y="583"/>
                    <a:pt x="12224" y="754"/>
                    <a:pt x="12572" y="754"/>
                  </a:cubicBezTo>
                  <a:cubicBezTo>
                    <a:pt x="12920" y="754"/>
                    <a:pt x="13265" y="583"/>
                    <a:pt x="13342" y="374"/>
                  </a:cubicBezTo>
                  <a:cubicBezTo>
                    <a:pt x="13419" y="167"/>
                    <a:pt x="13202" y="0"/>
                    <a:pt x="12858" y="0"/>
                  </a:cubicBezTo>
                  <a:close/>
                  <a:moveTo>
                    <a:pt x="6310" y="928"/>
                  </a:moveTo>
                  <a:cubicBezTo>
                    <a:pt x="5961" y="928"/>
                    <a:pt x="5595" y="1100"/>
                    <a:pt x="5492" y="1313"/>
                  </a:cubicBezTo>
                  <a:cubicBezTo>
                    <a:pt x="5388" y="1528"/>
                    <a:pt x="5589" y="1703"/>
                    <a:pt x="5942" y="1703"/>
                  </a:cubicBezTo>
                  <a:cubicBezTo>
                    <a:pt x="6295" y="1703"/>
                    <a:pt x="6663" y="1528"/>
                    <a:pt x="6762" y="1313"/>
                  </a:cubicBezTo>
                  <a:cubicBezTo>
                    <a:pt x="6861" y="1100"/>
                    <a:pt x="6658" y="928"/>
                    <a:pt x="6310" y="928"/>
                  </a:cubicBezTo>
                  <a:close/>
                  <a:moveTo>
                    <a:pt x="7865" y="928"/>
                  </a:moveTo>
                  <a:cubicBezTo>
                    <a:pt x="7517" y="928"/>
                    <a:pt x="7154" y="1100"/>
                    <a:pt x="7056" y="1313"/>
                  </a:cubicBezTo>
                  <a:cubicBezTo>
                    <a:pt x="6958" y="1528"/>
                    <a:pt x="7163" y="1703"/>
                    <a:pt x="7516" y="1703"/>
                  </a:cubicBezTo>
                  <a:cubicBezTo>
                    <a:pt x="7869" y="1703"/>
                    <a:pt x="8233" y="1528"/>
                    <a:pt x="8327" y="1313"/>
                  </a:cubicBezTo>
                  <a:cubicBezTo>
                    <a:pt x="8421" y="1100"/>
                    <a:pt x="8214" y="928"/>
                    <a:pt x="7865" y="928"/>
                  </a:cubicBezTo>
                  <a:close/>
                  <a:moveTo>
                    <a:pt x="9421" y="928"/>
                  </a:moveTo>
                  <a:cubicBezTo>
                    <a:pt x="9072" y="928"/>
                    <a:pt x="8715" y="1100"/>
                    <a:pt x="8622" y="1313"/>
                  </a:cubicBezTo>
                  <a:cubicBezTo>
                    <a:pt x="8528" y="1528"/>
                    <a:pt x="8738" y="1703"/>
                    <a:pt x="9090" y="1703"/>
                  </a:cubicBezTo>
                  <a:cubicBezTo>
                    <a:pt x="9443" y="1703"/>
                    <a:pt x="9802" y="1528"/>
                    <a:pt x="9892" y="1313"/>
                  </a:cubicBezTo>
                  <a:cubicBezTo>
                    <a:pt x="9981" y="1100"/>
                    <a:pt x="9769" y="928"/>
                    <a:pt x="9421" y="928"/>
                  </a:cubicBezTo>
                  <a:close/>
                  <a:moveTo>
                    <a:pt x="10956" y="928"/>
                  </a:moveTo>
                  <a:cubicBezTo>
                    <a:pt x="10607" y="928"/>
                    <a:pt x="10253" y="1100"/>
                    <a:pt x="10165" y="1313"/>
                  </a:cubicBezTo>
                  <a:cubicBezTo>
                    <a:pt x="10077" y="1528"/>
                    <a:pt x="10291" y="1703"/>
                    <a:pt x="10643" y="1703"/>
                  </a:cubicBezTo>
                  <a:cubicBezTo>
                    <a:pt x="10996" y="1703"/>
                    <a:pt x="11352" y="1528"/>
                    <a:pt x="11436" y="1313"/>
                  </a:cubicBezTo>
                  <a:cubicBezTo>
                    <a:pt x="11520" y="1100"/>
                    <a:pt x="11304" y="928"/>
                    <a:pt x="10956" y="928"/>
                  </a:cubicBezTo>
                  <a:close/>
                  <a:moveTo>
                    <a:pt x="12512" y="928"/>
                  </a:moveTo>
                  <a:cubicBezTo>
                    <a:pt x="12163" y="928"/>
                    <a:pt x="11814" y="1100"/>
                    <a:pt x="11731" y="1313"/>
                  </a:cubicBezTo>
                  <a:cubicBezTo>
                    <a:pt x="11647" y="1528"/>
                    <a:pt x="11865" y="1703"/>
                    <a:pt x="12218" y="1703"/>
                  </a:cubicBezTo>
                  <a:cubicBezTo>
                    <a:pt x="12571" y="1703"/>
                    <a:pt x="12921" y="1528"/>
                    <a:pt x="13001" y="1313"/>
                  </a:cubicBezTo>
                  <a:cubicBezTo>
                    <a:pt x="13080" y="1100"/>
                    <a:pt x="12861" y="928"/>
                    <a:pt x="12512" y="928"/>
                  </a:cubicBezTo>
                  <a:close/>
                  <a:moveTo>
                    <a:pt x="14068" y="928"/>
                  </a:moveTo>
                  <a:cubicBezTo>
                    <a:pt x="13720" y="928"/>
                    <a:pt x="13374" y="1100"/>
                    <a:pt x="13296" y="1313"/>
                  </a:cubicBezTo>
                  <a:cubicBezTo>
                    <a:pt x="13218" y="1528"/>
                    <a:pt x="13440" y="1703"/>
                    <a:pt x="13792" y="1703"/>
                  </a:cubicBezTo>
                  <a:cubicBezTo>
                    <a:pt x="14145" y="1703"/>
                    <a:pt x="14493" y="1528"/>
                    <a:pt x="14567" y="1313"/>
                  </a:cubicBezTo>
                  <a:cubicBezTo>
                    <a:pt x="14641" y="1100"/>
                    <a:pt x="14417" y="928"/>
                    <a:pt x="14068" y="928"/>
                  </a:cubicBezTo>
                  <a:close/>
                  <a:moveTo>
                    <a:pt x="7436" y="1874"/>
                  </a:moveTo>
                  <a:cubicBezTo>
                    <a:pt x="7082" y="1874"/>
                    <a:pt x="6713" y="2051"/>
                    <a:pt x="6613" y="2270"/>
                  </a:cubicBezTo>
                  <a:cubicBezTo>
                    <a:pt x="6511" y="2491"/>
                    <a:pt x="6719" y="2671"/>
                    <a:pt x="7077" y="2671"/>
                  </a:cubicBezTo>
                  <a:cubicBezTo>
                    <a:pt x="7435" y="2671"/>
                    <a:pt x="7805" y="2491"/>
                    <a:pt x="7902" y="2270"/>
                  </a:cubicBezTo>
                  <a:cubicBezTo>
                    <a:pt x="7999" y="2051"/>
                    <a:pt x="7789" y="1874"/>
                    <a:pt x="7436" y="1874"/>
                  </a:cubicBezTo>
                  <a:close/>
                  <a:moveTo>
                    <a:pt x="9012" y="1874"/>
                  </a:moveTo>
                  <a:cubicBezTo>
                    <a:pt x="8659" y="1874"/>
                    <a:pt x="8294" y="2051"/>
                    <a:pt x="8199" y="2270"/>
                  </a:cubicBezTo>
                  <a:cubicBezTo>
                    <a:pt x="8102" y="2491"/>
                    <a:pt x="8314" y="2671"/>
                    <a:pt x="8672" y="2671"/>
                  </a:cubicBezTo>
                  <a:cubicBezTo>
                    <a:pt x="9030" y="2671"/>
                    <a:pt x="9395" y="2491"/>
                    <a:pt x="9487" y="2270"/>
                  </a:cubicBezTo>
                  <a:cubicBezTo>
                    <a:pt x="9579" y="2051"/>
                    <a:pt x="9366" y="1874"/>
                    <a:pt x="9012" y="1874"/>
                  </a:cubicBezTo>
                  <a:close/>
                  <a:moveTo>
                    <a:pt x="10590" y="1874"/>
                  </a:moveTo>
                  <a:cubicBezTo>
                    <a:pt x="10236" y="1874"/>
                    <a:pt x="9876" y="2051"/>
                    <a:pt x="9785" y="2270"/>
                  </a:cubicBezTo>
                  <a:cubicBezTo>
                    <a:pt x="9694" y="2491"/>
                    <a:pt x="9910" y="2671"/>
                    <a:pt x="10268" y="2671"/>
                  </a:cubicBezTo>
                  <a:cubicBezTo>
                    <a:pt x="10626" y="2671"/>
                    <a:pt x="10988" y="2491"/>
                    <a:pt x="11075" y="2270"/>
                  </a:cubicBezTo>
                  <a:cubicBezTo>
                    <a:pt x="11161" y="2051"/>
                    <a:pt x="10943" y="1874"/>
                    <a:pt x="10590" y="1874"/>
                  </a:cubicBezTo>
                  <a:close/>
                  <a:moveTo>
                    <a:pt x="12145" y="1874"/>
                  </a:moveTo>
                  <a:cubicBezTo>
                    <a:pt x="11791" y="1874"/>
                    <a:pt x="11435" y="2051"/>
                    <a:pt x="11350" y="2270"/>
                  </a:cubicBezTo>
                  <a:cubicBezTo>
                    <a:pt x="11264" y="2491"/>
                    <a:pt x="11484" y="2671"/>
                    <a:pt x="11842" y="2671"/>
                  </a:cubicBezTo>
                  <a:cubicBezTo>
                    <a:pt x="12201" y="2671"/>
                    <a:pt x="12557" y="2491"/>
                    <a:pt x="12639" y="2270"/>
                  </a:cubicBezTo>
                  <a:cubicBezTo>
                    <a:pt x="12720" y="2051"/>
                    <a:pt x="12499" y="1874"/>
                    <a:pt x="12145" y="1874"/>
                  </a:cubicBezTo>
                  <a:close/>
                  <a:moveTo>
                    <a:pt x="13722" y="1874"/>
                  </a:moveTo>
                  <a:cubicBezTo>
                    <a:pt x="13369" y="1874"/>
                    <a:pt x="13017" y="2051"/>
                    <a:pt x="12937" y="2270"/>
                  </a:cubicBezTo>
                  <a:cubicBezTo>
                    <a:pt x="12856" y="2491"/>
                    <a:pt x="13081" y="2671"/>
                    <a:pt x="13438" y="2671"/>
                  </a:cubicBezTo>
                  <a:cubicBezTo>
                    <a:pt x="13796" y="2671"/>
                    <a:pt x="14149" y="2491"/>
                    <a:pt x="14226" y="2270"/>
                  </a:cubicBezTo>
                  <a:cubicBezTo>
                    <a:pt x="14302" y="2051"/>
                    <a:pt x="14076" y="1874"/>
                    <a:pt x="13722" y="1874"/>
                  </a:cubicBezTo>
                  <a:close/>
                  <a:moveTo>
                    <a:pt x="15299" y="1874"/>
                  </a:moveTo>
                  <a:cubicBezTo>
                    <a:pt x="14945" y="1874"/>
                    <a:pt x="14598" y="2051"/>
                    <a:pt x="14523" y="2270"/>
                  </a:cubicBezTo>
                  <a:cubicBezTo>
                    <a:pt x="14448" y="2491"/>
                    <a:pt x="14676" y="2671"/>
                    <a:pt x="15034" y="2671"/>
                  </a:cubicBezTo>
                  <a:cubicBezTo>
                    <a:pt x="15392" y="2671"/>
                    <a:pt x="15741" y="2491"/>
                    <a:pt x="15812" y="2270"/>
                  </a:cubicBezTo>
                  <a:cubicBezTo>
                    <a:pt x="15882" y="2051"/>
                    <a:pt x="15653" y="1874"/>
                    <a:pt x="15299" y="1874"/>
                  </a:cubicBezTo>
                  <a:close/>
                  <a:moveTo>
                    <a:pt x="5410" y="2837"/>
                  </a:moveTo>
                  <a:cubicBezTo>
                    <a:pt x="5051" y="2837"/>
                    <a:pt x="4672" y="3018"/>
                    <a:pt x="4562" y="3244"/>
                  </a:cubicBezTo>
                  <a:cubicBezTo>
                    <a:pt x="4452" y="3471"/>
                    <a:pt x="4657" y="3657"/>
                    <a:pt x="5021" y="3657"/>
                  </a:cubicBezTo>
                  <a:cubicBezTo>
                    <a:pt x="5384" y="3657"/>
                    <a:pt x="5765" y="3471"/>
                    <a:pt x="5871" y="3244"/>
                  </a:cubicBezTo>
                  <a:cubicBezTo>
                    <a:pt x="5976" y="3018"/>
                    <a:pt x="5769" y="2837"/>
                    <a:pt x="5410" y="2837"/>
                  </a:cubicBezTo>
                  <a:close/>
                  <a:moveTo>
                    <a:pt x="7007" y="2837"/>
                  </a:moveTo>
                  <a:cubicBezTo>
                    <a:pt x="6648" y="2837"/>
                    <a:pt x="6273" y="3018"/>
                    <a:pt x="6169" y="3244"/>
                  </a:cubicBezTo>
                  <a:cubicBezTo>
                    <a:pt x="6065" y="3471"/>
                    <a:pt x="6274" y="3657"/>
                    <a:pt x="6637" y="3657"/>
                  </a:cubicBezTo>
                  <a:cubicBezTo>
                    <a:pt x="7000" y="3657"/>
                    <a:pt x="7377" y="3471"/>
                    <a:pt x="7477" y="3244"/>
                  </a:cubicBezTo>
                  <a:cubicBezTo>
                    <a:pt x="7577" y="3018"/>
                    <a:pt x="7366" y="2837"/>
                    <a:pt x="7007" y="2837"/>
                  </a:cubicBezTo>
                  <a:close/>
                  <a:moveTo>
                    <a:pt x="8604" y="2837"/>
                  </a:moveTo>
                  <a:cubicBezTo>
                    <a:pt x="8246" y="2837"/>
                    <a:pt x="7875" y="3018"/>
                    <a:pt x="7776" y="3244"/>
                  </a:cubicBezTo>
                  <a:cubicBezTo>
                    <a:pt x="7677" y="3471"/>
                    <a:pt x="7891" y="3657"/>
                    <a:pt x="8254" y="3657"/>
                  </a:cubicBezTo>
                  <a:cubicBezTo>
                    <a:pt x="8618" y="3657"/>
                    <a:pt x="8989" y="3471"/>
                    <a:pt x="9084" y="3244"/>
                  </a:cubicBezTo>
                  <a:cubicBezTo>
                    <a:pt x="9178" y="3018"/>
                    <a:pt x="8963" y="2837"/>
                    <a:pt x="8604" y="2837"/>
                  </a:cubicBezTo>
                  <a:close/>
                  <a:moveTo>
                    <a:pt x="10180" y="2837"/>
                  </a:moveTo>
                  <a:cubicBezTo>
                    <a:pt x="9822" y="2837"/>
                    <a:pt x="9456" y="3018"/>
                    <a:pt x="9362" y="3244"/>
                  </a:cubicBezTo>
                  <a:cubicBezTo>
                    <a:pt x="9269" y="3471"/>
                    <a:pt x="9487" y="3657"/>
                    <a:pt x="9850" y="3657"/>
                  </a:cubicBezTo>
                  <a:cubicBezTo>
                    <a:pt x="10214" y="3657"/>
                    <a:pt x="10582" y="3471"/>
                    <a:pt x="10671" y="3244"/>
                  </a:cubicBezTo>
                  <a:cubicBezTo>
                    <a:pt x="10760" y="3018"/>
                    <a:pt x="10540" y="2837"/>
                    <a:pt x="10180" y="2837"/>
                  </a:cubicBezTo>
                  <a:close/>
                  <a:moveTo>
                    <a:pt x="11778" y="2837"/>
                  </a:moveTo>
                  <a:cubicBezTo>
                    <a:pt x="11419" y="2837"/>
                    <a:pt x="11057" y="3018"/>
                    <a:pt x="10969" y="3244"/>
                  </a:cubicBezTo>
                  <a:cubicBezTo>
                    <a:pt x="10881" y="3471"/>
                    <a:pt x="11103" y="3657"/>
                    <a:pt x="11467" y="3657"/>
                  </a:cubicBezTo>
                  <a:cubicBezTo>
                    <a:pt x="11830" y="3657"/>
                    <a:pt x="12193" y="3471"/>
                    <a:pt x="12277" y="3244"/>
                  </a:cubicBezTo>
                  <a:cubicBezTo>
                    <a:pt x="12361" y="3018"/>
                    <a:pt x="12138" y="2837"/>
                    <a:pt x="11778" y="2837"/>
                  </a:cubicBezTo>
                  <a:close/>
                  <a:moveTo>
                    <a:pt x="13376" y="2837"/>
                  </a:moveTo>
                  <a:cubicBezTo>
                    <a:pt x="13018" y="2837"/>
                    <a:pt x="12660" y="3018"/>
                    <a:pt x="12577" y="3244"/>
                  </a:cubicBezTo>
                  <a:cubicBezTo>
                    <a:pt x="12494" y="3471"/>
                    <a:pt x="12721" y="3657"/>
                    <a:pt x="13084" y="3657"/>
                  </a:cubicBezTo>
                  <a:cubicBezTo>
                    <a:pt x="13448" y="3657"/>
                    <a:pt x="13807" y="3471"/>
                    <a:pt x="13885" y="3244"/>
                  </a:cubicBezTo>
                  <a:cubicBezTo>
                    <a:pt x="13964" y="3018"/>
                    <a:pt x="13735" y="2837"/>
                    <a:pt x="13376" y="2837"/>
                  </a:cubicBezTo>
                  <a:close/>
                  <a:moveTo>
                    <a:pt x="14975" y="2837"/>
                  </a:moveTo>
                  <a:cubicBezTo>
                    <a:pt x="14615" y="2837"/>
                    <a:pt x="14262" y="3018"/>
                    <a:pt x="14185" y="3244"/>
                  </a:cubicBezTo>
                  <a:cubicBezTo>
                    <a:pt x="14107" y="3471"/>
                    <a:pt x="14338" y="3657"/>
                    <a:pt x="14702" y="3657"/>
                  </a:cubicBezTo>
                  <a:cubicBezTo>
                    <a:pt x="15065" y="3657"/>
                    <a:pt x="15419" y="3471"/>
                    <a:pt x="15492" y="3244"/>
                  </a:cubicBezTo>
                  <a:cubicBezTo>
                    <a:pt x="15565" y="3018"/>
                    <a:pt x="15333" y="2837"/>
                    <a:pt x="14975" y="2837"/>
                  </a:cubicBezTo>
                  <a:close/>
                  <a:moveTo>
                    <a:pt x="16551" y="2837"/>
                  </a:moveTo>
                  <a:cubicBezTo>
                    <a:pt x="16192" y="2837"/>
                    <a:pt x="15843" y="3018"/>
                    <a:pt x="15772" y="3244"/>
                  </a:cubicBezTo>
                  <a:cubicBezTo>
                    <a:pt x="15699" y="3471"/>
                    <a:pt x="15935" y="3657"/>
                    <a:pt x="16298" y="3657"/>
                  </a:cubicBezTo>
                  <a:cubicBezTo>
                    <a:pt x="16662" y="3657"/>
                    <a:pt x="17012" y="3471"/>
                    <a:pt x="17080" y="3244"/>
                  </a:cubicBezTo>
                  <a:cubicBezTo>
                    <a:pt x="17148" y="3018"/>
                    <a:pt x="16910" y="2837"/>
                    <a:pt x="16551" y="2837"/>
                  </a:cubicBezTo>
                  <a:close/>
                  <a:moveTo>
                    <a:pt x="4940" y="3852"/>
                  </a:moveTo>
                  <a:cubicBezTo>
                    <a:pt x="4575" y="3852"/>
                    <a:pt x="4189" y="4040"/>
                    <a:pt x="4076" y="4273"/>
                  </a:cubicBezTo>
                  <a:cubicBezTo>
                    <a:pt x="3963" y="4507"/>
                    <a:pt x="4170" y="4698"/>
                    <a:pt x="4539" y="4698"/>
                  </a:cubicBezTo>
                  <a:cubicBezTo>
                    <a:pt x="4908" y="4698"/>
                    <a:pt x="5295" y="4507"/>
                    <a:pt x="5404" y="4273"/>
                  </a:cubicBezTo>
                  <a:cubicBezTo>
                    <a:pt x="5512" y="4040"/>
                    <a:pt x="5304" y="3852"/>
                    <a:pt x="4940" y="3852"/>
                  </a:cubicBezTo>
                  <a:close/>
                  <a:moveTo>
                    <a:pt x="6557" y="3852"/>
                  </a:moveTo>
                  <a:cubicBezTo>
                    <a:pt x="6193" y="3852"/>
                    <a:pt x="5812" y="4040"/>
                    <a:pt x="5705" y="4273"/>
                  </a:cubicBezTo>
                  <a:cubicBezTo>
                    <a:pt x="5597" y="4507"/>
                    <a:pt x="5808" y="4698"/>
                    <a:pt x="6177" y="4698"/>
                  </a:cubicBezTo>
                  <a:cubicBezTo>
                    <a:pt x="6546" y="4698"/>
                    <a:pt x="6929" y="4507"/>
                    <a:pt x="7032" y="4273"/>
                  </a:cubicBezTo>
                  <a:cubicBezTo>
                    <a:pt x="7135" y="4040"/>
                    <a:pt x="6922" y="3852"/>
                    <a:pt x="6557" y="3852"/>
                  </a:cubicBezTo>
                  <a:close/>
                  <a:moveTo>
                    <a:pt x="8176" y="3852"/>
                  </a:moveTo>
                  <a:cubicBezTo>
                    <a:pt x="7812" y="3852"/>
                    <a:pt x="7434" y="4040"/>
                    <a:pt x="7332" y="4273"/>
                  </a:cubicBezTo>
                  <a:cubicBezTo>
                    <a:pt x="7230" y="4507"/>
                    <a:pt x="7446" y="4698"/>
                    <a:pt x="7815" y="4698"/>
                  </a:cubicBezTo>
                  <a:cubicBezTo>
                    <a:pt x="8184" y="4698"/>
                    <a:pt x="8562" y="4507"/>
                    <a:pt x="8660" y="4273"/>
                  </a:cubicBezTo>
                  <a:cubicBezTo>
                    <a:pt x="8757" y="4040"/>
                    <a:pt x="8540" y="3852"/>
                    <a:pt x="8176" y="3852"/>
                  </a:cubicBezTo>
                  <a:close/>
                  <a:moveTo>
                    <a:pt x="9773" y="3852"/>
                  </a:moveTo>
                  <a:cubicBezTo>
                    <a:pt x="9409" y="3852"/>
                    <a:pt x="9036" y="4040"/>
                    <a:pt x="8939" y="4273"/>
                  </a:cubicBezTo>
                  <a:cubicBezTo>
                    <a:pt x="8843" y="4507"/>
                    <a:pt x="9063" y="4698"/>
                    <a:pt x="9432" y="4698"/>
                  </a:cubicBezTo>
                  <a:cubicBezTo>
                    <a:pt x="9801" y="4698"/>
                    <a:pt x="10176" y="4507"/>
                    <a:pt x="10268" y="4273"/>
                  </a:cubicBezTo>
                  <a:cubicBezTo>
                    <a:pt x="10359" y="4040"/>
                    <a:pt x="10137" y="3852"/>
                    <a:pt x="9773" y="3852"/>
                  </a:cubicBezTo>
                  <a:close/>
                  <a:moveTo>
                    <a:pt x="11392" y="3852"/>
                  </a:moveTo>
                  <a:cubicBezTo>
                    <a:pt x="11027" y="3852"/>
                    <a:pt x="10659" y="4040"/>
                    <a:pt x="10568" y="4273"/>
                  </a:cubicBezTo>
                  <a:cubicBezTo>
                    <a:pt x="10477" y="4507"/>
                    <a:pt x="10702" y="4698"/>
                    <a:pt x="11071" y="4698"/>
                  </a:cubicBezTo>
                  <a:cubicBezTo>
                    <a:pt x="11440" y="4698"/>
                    <a:pt x="11809" y="4507"/>
                    <a:pt x="11895" y="4273"/>
                  </a:cubicBezTo>
                  <a:cubicBezTo>
                    <a:pt x="11982" y="4040"/>
                    <a:pt x="11756" y="3852"/>
                    <a:pt x="11392" y="3852"/>
                  </a:cubicBezTo>
                  <a:close/>
                  <a:moveTo>
                    <a:pt x="13010" y="3852"/>
                  </a:moveTo>
                  <a:cubicBezTo>
                    <a:pt x="12646" y="3852"/>
                    <a:pt x="12282" y="4040"/>
                    <a:pt x="12197" y="4273"/>
                  </a:cubicBezTo>
                  <a:cubicBezTo>
                    <a:pt x="12111" y="4507"/>
                    <a:pt x="12341" y="4698"/>
                    <a:pt x="12710" y="4698"/>
                  </a:cubicBezTo>
                  <a:cubicBezTo>
                    <a:pt x="13078" y="4698"/>
                    <a:pt x="13444" y="4507"/>
                    <a:pt x="13525" y="4273"/>
                  </a:cubicBezTo>
                  <a:cubicBezTo>
                    <a:pt x="13605" y="4040"/>
                    <a:pt x="13374" y="3852"/>
                    <a:pt x="13010" y="3852"/>
                  </a:cubicBezTo>
                  <a:close/>
                  <a:moveTo>
                    <a:pt x="14629" y="3852"/>
                  </a:moveTo>
                  <a:cubicBezTo>
                    <a:pt x="14264" y="3852"/>
                    <a:pt x="13905" y="4040"/>
                    <a:pt x="13826" y="4273"/>
                  </a:cubicBezTo>
                  <a:cubicBezTo>
                    <a:pt x="13745" y="4507"/>
                    <a:pt x="13979" y="4698"/>
                    <a:pt x="14348" y="4698"/>
                  </a:cubicBezTo>
                  <a:cubicBezTo>
                    <a:pt x="14716" y="4698"/>
                    <a:pt x="15077" y="4507"/>
                    <a:pt x="15153" y="4273"/>
                  </a:cubicBezTo>
                  <a:cubicBezTo>
                    <a:pt x="15228" y="4040"/>
                    <a:pt x="14993" y="3852"/>
                    <a:pt x="14629" y="3852"/>
                  </a:cubicBezTo>
                  <a:close/>
                  <a:moveTo>
                    <a:pt x="16248" y="3852"/>
                  </a:moveTo>
                  <a:cubicBezTo>
                    <a:pt x="15884" y="3852"/>
                    <a:pt x="15529" y="4040"/>
                    <a:pt x="15454" y="4273"/>
                  </a:cubicBezTo>
                  <a:cubicBezTo>
                    <a:pt x="15380" y="4507"/>
                    <a:pt x="15618" y="4698"/>
                    <a:pt x="15987" y="4698"/>
                  </a:cubicBezTo>
                  <a:cubicBezTo>
                    <a:pt x="16356" y="4698"/>
                    <a:pt x="16712" y="4507"/>
                    <a:pt x="16782" y="4273"/>
                  </a:cubicBezTo>
                  <a:cubicBezTo>
                    <a:pt x="16852" y="4040"/>
                    <a:pt x="16612" y="3852"/>
                    <a:pt x="16248" y="3852"/>
                  </a:cubicBezTo>
                  <a:close/>
                  <a:moveTo>
                    <a:pt x="17867" y="3852"/>
                  </a:moveTo>
                  <a:cubicBezTo>
                    <a:pt x="17503" y="3852"/>
                    <a:pt x="17152" y="4040"/>
                    <a:pt x="17083" y="4273"/>
                  </a:cubicBezTo>
                  <a:cubicBezTo>
                    <a:pt x="17014" y="4507"/>
                    <a:pt x="17258" y="4698"/>
                    <a:pt x="17626" y="4698"/>
                  </a:cubicBezTo>
                  <a:cubicBezTo>
                    <a:pt x="17995" y="4698"/>
                    <a:pt x="18347" y="4507"/>
                    <a:pt x="18411" y="4273"/>
                  </a:cubicBezTo>
                  <a:cubicBezTo>
                    <a:pt x="18475" y="4040"/>
                    <a:pt x="18231" y="3852"/>
                    <a:pt x="17867" y="3852"/>
                  </a:cubicBezTo>
                  <a:close/>
                  <a:moveTo>
                    <a:pt x="19486" y="3852"/>
                  </a:moveTo>
                  <a:cubicBezTo>
                    <a:pt x="19121" y="3852"/>
                    <a:pt x="18775" y="4040"/>
                    <a:pt x="18712" y="4273"/>
                  </a:cubicBezTo>
                  <a:cubicBezTo>
                    <a:pt x="18649" y="4507"/>
                    <a:pt x="18896" y="4698"/>
                    <a:pt x="19265" y="4698"/>
                  </a:cubicBezTo>
                  <a:cubicBezTo>
                    <a:pt x="19634" y="4698"/>
                    <a:pt x="19981" y="4507"/>
                    <a:pt x="20040" y="4273"/>
                  </a:cubicBezTo>
                  <a:cubicBezTo>
                    <a:pt x="20099" y="4040"/>
                    <a:pt x="19851" y="3852"/>
                    <a:pt x="19486" y="3852"/>
                  </a:cubicBezTo>
                  <a:close/>
                  <a:moveTo>
                    <a:pt x="6087" y="4885"/>
                  </a:moveTo>
                  <a:cubicBezTo>
                    <a:pt x="5718" y="4885"/>
                    <a:pt x="5328" y="5080"/>
                    <a:pt x="5218" y="5319"/>
                  </a:cubicBezTo>
                  <a:cubicBezTo>
                    <a:pt x="5107" y="5561"/>
                    <a:pt x="5320" y="5758"/>
                    <a:pt x="5695" y="5758"/>
                  </a:cubicBezTo>
                  <a:cubicBezTo>
                    <a:pt x="6069" y="5758"/>
                    <a:pt x="6460" y="5561"/>
                    <a:pt x="6567" y="5319"/>
                  </a:cubicBezTo>
                  <a:cubicBezTo>
                    <a:pt x="6672" y="5080"/>
                    <a:pt x="6457" y="4885"/>
                    <a:pt x="6087" y="4885"/>
                  </a:cubicBezTo>
                  <a:close/>
                  <a:moveTo>
                    <a:pt x="7727" y="4885"/>
                  </a:moveTo>
                  <a:cubicBezTo>
                    <a:pt x="7357" y="4885"/>
                    <a:pt x="6972" y="5080"/>
                    <a:pt x="6868" y="5319"/>
                  </a:cubicBezTo>
                  <a:cubicBezTo>
                    <a:pt x="6762" y="5561"/>
                    <a:pt x="6980" y="5758"/>
                    <a:pt x="7354" y="5758"/>
                  </a:cubicBezTo>
                  <a:cubicBezTo>
                    <a:pt x="7729" y="5758"/>
                    <a:pt x="8115" y="5561"/>
                    <a:pt x="8215" y="5319"/>
                  </a:cubicBezTo>
                  <a:cubicBezTo>
                    <a:pt x="8315" y="5080"/>
                    <a:pt x="8097" y="4885"/>
                    <a:pt x="7727" y="4885"/>
                  </a:cubicBezTo>
                  <a:close/>
                  <a:moveTo>
                    <a:pt x="9366" y="4885"/>
                  </a:moveTo>
                  <a:cubicBezTo>
                    <a:pt x="8996" y="4885"/>
                    <a:pt x="8616" y="5080"/>
                    <a:pt x="8517" y="5319"/>
                  </a:cubicBezTo>
                  <a:cubicBezTo>
                    <a:pt x="8418" y="5561"/>
                    <a:pt x="8640" y="5758"/>
                    <a:pt x="9014" y="5758"/>
                  </a:cubicBezTo>
                  <a:cubicBezTo>
                    <a:pt x="9389" y="5758"/>
                    <a:pt x="9770" y="5561"/>
                    <a:pt x="9865" y="5319"/>
                  </a:cubicBezTo>
                  <a:cubicBezTo>
                    <a:pt x="9960" y="5080"/>
                    <a:pt x="9736" y="4885"/>
                    <a:pt x="9366" y="4885"/>
                  </a:cubicBezTo>
                  <a:close/>
                  <a:moveTo>
                    <a:pt x="11005" y="4885"/>
                  </a:moveTo>
                  <a:cubicBezTo>
                    <a:pt x="10635" y="4885"/>
                    <a:pt x="10260" y="5080"/>
                    <a:pt x="10167" y="5319"/>
                  </a:cubicBezTo>
                  <a:cubicBezTo>
                    <a:pt x="10073" y="5561"/>
                    <a:pt x="10299" y="5758"/>
                    <a:pt x="10674" y="5758"/>
                  </a:cubicBezTo>
                  <a:cubicBezTo>
                    <a:pt x="11048" y="5758"/>
                    <a:pt x="11425" y="5561"/>
                    <a:pt x="11514" y="5319"/>
                  </a:cubicBezTo>
                  <a:cubicBezTo>
                    <a:pt x="11603" y="5080"/>
                    <a:pt x="11375" y="4885"/>
                    <a:pt x="11005" y="4885"/>
                  </a:cubicBezTo>
                  <a:close/>
                  <a:moveTo>
                    <a:pt x="12645" y="4885"/>
                  </a:moveTo>
                  <a:cubicBezTo>
                    <a:pt x="12275" y="4885"/>
                    <a:pt x="11903" y="5080"/>
                    <a:pt x="11816" y="5319"/>
                  </a:cubicBezTo>
                  <a:cubicBezTo>
                    <a:pt x="11728" y="5561"/>
                    <a:pt x="11960" y="5758"/>
                    <a:pt x="12334" y="5758"/>
                  </a:cubicBezTo>
                  <a:cubicBezTo>
                    <a:pt x="12709" y="5758"/>
                    <a:pt x="13081" y="5561"/>
                    <a:pt x="13164" y="5319"/>
                  </a:cubicBezTo>
                  <a:cubicBezTo>
                    <a:pt x="13247" y="5080"/>
                    <a:pt x="13014" y="4885"/>
                    <a:pt x="12645" y="4885"/>
                  </a:cubicBezTo>
                  <a:close/>
                  <a:moveTo>
                    <a:pt x="14284" y="4885"/>
                  </a:moveTo>
                  <a:cubicBezTo>
                    <a:pt x="13914" y="4885"/>
                    <a:pt x="13548" y="5080"/>
                    <a:pt x="13466" y="5319"/>
                  </a:cubicBezTo>
                  <a:cubicBezTo>
                    <a:pt x="13384" y="5561"/>
                    <a:pt x="13619" y="5758"/>
                    <a:pt x="13994" y="5758"/>
                  </a:cubicBezTo>
                  <a:cubicBezTo>
                    <a:pt x="14369" y="5758"/>
                    <a:pt x="14736" y="5561"/>
                    <a:pt x="14814" y="5319"/>
                  </a:cubicBezTo>
                  <a:cubicBezTo>
                    <a:pt x="14891" y="5080"/>
                    <a:pt x="14654" y="4885"/>
                    <a:pt x="14284" y="4885"/>
                  </a:cubicBezTo>
                  <a:close/>
                  <a:moveTo>
                    <a:pt x="15924" y="4885"/>
                  </a:moveTo>
                  <a:cubicBezTo>
                    <a:pt x="15554" y="4885"/>
                    <a:pt x="15193" y="5080"/>
                    <a:pt x="15116" y="5319"/>
                  </a:cubicBezTo>
                  <a:cubicBezTo>
                    <a:pt x="15039" y="5561"/>
                    <a:pt x="15281" y="5758"/>
                    <a:pt x="15655" y="5758"/>
                  </a:cubicBezTo>
                  <a:cubicBezTo>
                    <a:pt x="16029" y="5758"/>
                    <a:pt x="16392" y="5561"/>
                    <a:pt x="16465" y="5319"/>
                  </a:cubicBezTo>
                  <a:cubicBezTo>
                    <a:pt x="16536" y="5080"/>
                    <a:pt x="16293" y="4885"/>
                    <a:pt x="15924" y="4885"/>
                  </a:cubicBezTo>
                  <a:close/>
                  <a:moveTo>
                    <a:pt x="17564" y="4885"/>
                  </a:moveTo>
                  <a:cubicBezTo>
                    <a:pt x="17194" y="4885"/>
                    <a:pt x="16837" y="5080"/>
                    <a:pt x="16766" y="5319"/>
                  </a:cubicBezTo>
                  <a:cubicBezTo>
                    <a:pt x="16695" y="5561"/>
                    <a:pt x="16941" y="5758"/>
                    <a:pt x="17315" y="5758"/>
                  </a:cubicBezTo>
                  <a:cubicBezTo>
                    <a:pt x="17690" y="5758"/>
                    <a:pt x="18047" y="5561"/>
                    <a:pt x="18114" y="5319"/>
                  </a:cubicBezTo>
                  <a:cubicBezTo>
                    <a:pt x="18180" y="5080"/>
                    <a:pt x="17934" y="4885"/>
                    <a:pt x="17564" y="4885"/>
                  </a:cubicBezTo>
                  <a:close/>
                  <a:moveTo>
                    <a:pt x="19203" y="4885"/>
                  </a:moveTo>
                  <a:cubicBezTo>
                    <a:pt x="18833" y="4885"/>
                    <a:pt x="18481" y="5080"/>
                    <a:pt x="18416" y="5319"/>
                  </a:cubicBezTo>
                  <a:cubicBezTo>
                    <a:pt x="18351" y="5561"/>
                    <a:pt x="18601" y="5758"/>
                    <a:pt x="18976" y="5758"/>
                  </a:cubicBezTo>
                  <a:cubicBezTo>
                    <a:pt x="19350" y="5758"/>
                    <a:pt x="19703" y="5561"/>
                    <a:pt x="19764" y="5319"/>
                  </a:cubicBezTo>
                  <a:cubicBezTo>
                    <a:pt x="19824" y="5080"/>
                    <a:pt x="19573" y="4885"/>
                    <a:pt x="19203" y="4885"/>
                  </a:cubicBezTo>
                  <a:close/>
                  <a:moveTo>
                    <a:pt x="20865" y="4885"/>
                  </a:moveTo>
                  <a:cubicBezTo>
                    <a:pt x="20495" y="4885"/>
                    <a:pt x="20147" y="5080"/>
                    <a:pt x="20088" y="5319"/>
                  </a:cubicBezTo>
                  <a:cubicBezTo>
                    <a:pt x="20028" y="5561"/>
                    <a:pt x="20283" y="5758"/>
                    <a:pt x="20658" y="5758"/>
                  </a:cubicBezTo>
                  <a:cubicBezTo>
                    <a:pt x="21032" y="5758"/>
                    <a:pt x="21380" y="5561"/>
                    <a:pt x="21435" y="5319"/>
                  </a:cubicBezTo>
                  <a:cubicBezTo>
                    <a:pt x="21490" y="5080"/>
                    <a:pt x="21235" y="4885"/>
                    <a:pt x="20865" y="4885"/>
                  </a:cubicBezTo>
                  <a:close/>
                  <a:moveTo>
                    <a:pt x="5597" y="5954"/>
                  </a:moveTo>
                  <a:cubicBezTo>
                    <a:pt x="5221" y="5954"/>
                    <a:pt x="4825" y="6153"/>
                    <a:pt x="4711" y="6401"/>
                  </a:cubicBezTo>
                  <a:cubicBezTo>
                    <a:pt x="4597" y="6650"/>
                    <a:pt x="4812" y="6853"/>
                    <a:pt x="5192" y="6853"/>
                  </a:cubicBezTo>
                  <a:cubicBezTo>
                    <a:pt x="5572" y="6853"/>
                    <a:pt x="5971" y="6650"/>
                    <a:pt x="6081" y="6401"/>
                  </a:cubicBezTo>
                  <a:cubicBezTo>
                    <a:pt x="6190" y="6153"/>
                    <a:pt x="5972" y="5954"/>
                    <a:pt x="5597" y="5954"/>
                  </a:cubicBezTo>
                  <a:close/>
                  <a:moveTo>
                    <a:pt x="7278" y="5954"/>
                  </a:moveTo>
                  <a:cubicBezTo>
                    <a:pt x="6903" y="5954"/>
                    <a:pt x="6511" y="6153"/>
                    <a:pt x="6403" y="6401"/>
                  </a:cubicBezTo>
                  <a:cubicBezTo>
                    <a:pt x="6295" y="6650"/>
                    <a:pt x="6514" y="6853"/>
                    <a:pt x="6894" y="6853"/>
                  </a:cubicBezTo>
                  <a:cubicBezTo>
                    <a:pt x="7275" y="6853"/>
                    <a:pt x="7667" y="6650"/>
                    <a:pt x="7771" y="6401"/>
                  </a:cubicBezTo>
                  <a:cubicBezTo>
                    <a:pt x="7874" y="6153"/>
                    <a:pt x="7654" y="5954"/>
                    <a:pt x="7278" y="5954"/>
                  </a:cubicBezTo>
                  <a:close/>
                  <a:moveTo>
                    <a:pt x="8938" y="5954"/>
                  </a:moveTo>
                  <a:cubicBezTo>
                    <a:pt x="8563" y="5954"/>
                    <a:pt x="8176" y="6153"/>
                    <a:pt x="8074" y="6401"/>
                  </a:cubicBezTo>
                  <a:cubicBezTo>
                    <a:pt x="7971" y="6650"/>
                    <a:pt x="8195" y="6853"/>
                    <a:pt x="8575" y="6853"/>
                  </a:cubicBezTo>
                  <a:cubicBezTo>
                    <a:pt x="8956" y="6853"/>
                    <a:pt x="9345" y="6650"/>
                    <a:pt x="9442" y="6401"/>
                  </a:cubicBezTo>
                  <a:cubicBezTo>
                    <a:pt x="9540" y="6153"/>
                    <a:pt x="9314" y="5954"/>
                    <a:pt x="8938" y="5954"/>
                  </a:cubicBezTo>
                  <a:close/>
                  <a:moveTo>
                    <a:pt x="10597" y="5954"/>
                  </a:moveTo>
                  <a:cubicBezTo>
                    <a:pt x="10222" y="5954"/>
                    <a:pt x="9841" y="6153"/>
                    <a:pt x="9744" y="6401"/>
                  </a:cubicBezTo>
                  <a:cubicBezTo>
                    <a:pt x="9647" y="6650"/>
                    <a:pt x="9876" y="6853"/>
                    <a:pt x="10257" y="6853"/>
                  </a:cubicBezTo>
                  <a:cubicBezTo>
                    <a:pt x="10637" y="6853"/>
                    <a:pt x="11021" y="6650"/>
                    <a:pt x="11112" y="6401"/>
                  </a:cubicBezTo>
                  <a:cubicBezTo>
                    <a:pt x="11204" y="6153"/>
                    <a:pt x="10973" y="5954"/>
                    <a:pt x="10597" y="5954"/>
                  </a:cubicBezTo>
                  <a:close/>
                  <a:moveTo>
                    <a:pt x="12258" y="5954"/>
                  </a:moveTo>
                  <a:cubicBezTo>
                    <a:pt x="11883" y="5954"/>
                    <a:pt x="11505" y="6153"/>
                    <a:pt x="11415" y="6401"/>
                  </a:cubicBezTo>
                  <a:cubicBezTo>
                    <a:pt x="11324" y="6650"/>
                    <a:pt x="11559" y="6853"/>
                    <a:pt x="11938" y="6853"/>
                  </a:cubicBezTo>
                  <a:cubicBezTo>
                    <a:pt x="12319" y="6853"/>
                    <a:pt x="12698" y="6650"/>
                    <a:pt x="12784" y="6401"/>
                  </a:cubicBezTo>
                  <a:cubicBezTo>
                    <a:pt x="12870" y="6153"/>
                    <a:pt x="12633" y="5954"/>
                    <a:pt x="12258" y="5954"/>
                  </a:cubicBezTo>
                  <a:close/>
                  <a:moveTo>
                    <a:pt x="13939" y="5954"/>
                  </a:moveTo>
                  <a:cubicBezTo>
                    <a:pt x="13563" y="5954"/>
                    <a:pt x="13191" y="6153"/>
                    <a:pt x="13107" y="6401"/>
                  </a:cubicBezTo>
                  <a:cubicBezTo>
                    <a:pt x="13022" y="6650"/>
                    <a:pt x="13260" y="6853"/>
                    <a:pt x="13641" y="6853"/>
                  </a:cubicBezTo>
                  <a:cubicBezTo>
                    <a:pt x="14021" y="6853"/>
                    <a:pt x="14395" y="6650"/>
                    <a:pt x="14476" y="6401"/>
                  </a:cubicBezTo>
                  <a:cubicBezTo>
                    <a:pt x="14555" y="6153"/>
                    <a:pt x="14315" y="5954"/>
                    <a:pt x="13939" y="5954"/>
                  </a:cubicBezTo>
                  <a:close/>
                  <a:moveTo>
                    <a:pt x="15600" y="5954"/>
                  </a:moveTo>
                  <a:cubicBezTo>
                    <a:pt x="15225" y="5954"/>
                    <a:pt x="14857" y="6153"/>
                    <a:pt x="14778" y="6401"/>
                  </a:cubicBezTo>
                  <a:cubicBezTo>
                    <a:pt x="14699" y="6650"/>
                    <a:pt x="14942" y="6853"/>
                    <a:pt x="15323" y="6853"/>
                  </a:cubicBezTo>
                  <a:cubicBezTo>
                    <a:pt x="15703" y="6853"/>
                    <a:pt x="16072" y="6650"/>
                    <a:pt x="16147" y="6401"/>
                  </a:cubicBezTo>
                  <a:cubicBezTo>
                    <a:pt x="16221" y="6153"/>
                    <a:pt x="15975" y="5954"/>
                    <a:pt x="15600" y="5954"/>
                  </a:cubicBezTo>
                  <a:close/>
                  <a:moveTo>
                    <a:pt x="17261" y="5954"/>
                  </a:moveTo>
                  <a:cubicBezTo>
                    <a:pt x="16886" y="5954"/>
                    <a:pt x="16522" y="6153"/>
                    <a:pt x="16449" y="6401"/>
                  </a:cubicBezTo>
                  <a:cubicBezTo>
                    <a:pt x="16375" y="6650"/>
                    <a:pt x="16625" y="6853"/>
                    <a:pt x="17005" y="6853"/>
                  </a:cubicBezTo>
                  <a:cubicBezTo>
                    <a:pt x="17385" y="6853"/>
                    <a:pt x="17749" y="6650"/>
                    <a:pt x="17817" y="6401"/>
                  </a:cubicBezTo>
                  <a:cubicBezTo>
                    <a:pt x="17886" y="6153"/>
                    <a:pt x="17636" y="5954"/>
                    <a:pt x="17261" y="5954"/>
                  </a:cubicBezTo>
                  <a:close/>
                  <a:moveTo>
                    <a:pt x="18943" y="5954"/>
                  </a:moveTo>
                  <a:cubicBezTo>
                    <a:pt x="18567" y="5954"/>
                    <a:pt x="18208" y="6153"/>
                    <a:pt x="18141" y="6401"/>
                  </a:cubicBezTo>
                  <a:cubicBezTo>
                    <a:pt x="18074" y="6650"/>
                    <a:pt x="18327" y="6853"/>
                    <a:pt x="18708" y="6853"/>
                  </a:cubicBezTo>
                  <a:cubicBezTo>
                    <a:pt x="19088" y="6853"/>
                    <a:pt x="19447" y="6650"/>
                    <a:pt x="19510" y="6401"/>
                  </a:cubicBezTo>
                  <a:cubicBezTo>
                    <a:pt x="19572" y="6153"/>
                    <a:pt x="19318" y="5954"/>
                    <a:pt x="18943" y="5954"/>
                  </a:cubicBezTo>
                  <a:close/>
                  <a:moveTo>
                    <a:pt x="6809" y="7057"/>
                  </a:moveTo>
                  <a:cubicBezTo>
                    <a:pt x="6428" y="7057"/>
                    <a:pt x="6029" y="7263"/>
                    <a:pt x="5917" y="7518"/>
                  </a:cubicBezTo>
                  <a:cubicBezTo>
                    <a:pt x="5805" y="7775"/>
                    <a:pt x="6027" y="7984"/>
                    <a:pt x="6414" y="7984"/>
                  </a:cubicBezTo>
                  <a:cubicBezTo>
                    <a:pt x="6800" y="7984"/>
                    <a:pt x="7200" y="7775"/>
                    <a:pt x="7307" y="7518"/>
                  </a:cubicBezTo>
                  <a:cubicBezTo>
                    <a:pt x="7414" y="7263"/>
                    <a:pt x="7190" y="7057"/>
                    <a:pt x="6809" y="7057"/>
                  </a:cubicBezTo>
                  <a:close/>
                  <a:moveTo>
                    <a:pt x="8489" y="7057"/>
                  </a:moveTo>
                  <a:cubicBezTo>
                    <a:pt x="8108" y="7057"/>
                    <a:pt x="7714" y="7263"/>
                    <a:pt x="7608" y="7518"/>
                  </a:cubicBezTo>
                  <a:cubicBezTo>
                    <a:pt x="7502" y="7775"/>
                    <a:pt x="7730" y="7984"/>
                    <a:pt x="8116" y="7984"/>
                  </a:cubicBezTo>
                  <a:cubicBezTo>
                    <a:pt x="8502" y="7984"/>
                    <a:pt x="8898" y="7775"/>
                    <a:pt x="8999" y="7518"/>
                  </a:cubicBezTo>
                  <a:cubicBezTo>
                    <a:pt x="9099" y="7263"/>
                    <a:pt x="8871" y="7057"/>
                    <a:pt x="8489" y="7057"/>
                  </a:cubicBezTo>
                  <a:close/>
                  <a:moveTo>
                    <a:pt x="10191" y="7057"/>
                  </a:moveTo>
                  <a:cubicBezTo>
                    <a:pt x="9810" y="7057"/>
                    <a:pt x="9421" y="7263"/>
                    <a:pt x="9321" y="7518"/>
                  </a:cubicBezTo>
                  <a:cubicBezTo>
                    <a:pt x="9221" y="7775"/>
                    <a:pt x="9453" y="7984"/>
                    <a:pt x="9840" y="7984"/>
                  </a:cubicBezTo>
                  <a:cubicBezTo>
                    <a:pt x="10226" y="7984"/>
                    <a:pt x="10616" y="7775"/>
                    <a:pt x="10711" y="7518"/>
                  </a:cubicBezTo>
                  <a:cubicBezTo>
                    <a:pt x="10806" y="7263"/>
                    <a:pt x="10573" y="7057"/>
                    <a:pt x="10191" y="7057"/>
                  </a:cubicBezTo>
                  <a:close/>
                  <a:moveTo>
                    <a:pt x="11872" y="7057"/>
                  </a:moveTo>
                  <a:cubicBezTo>
                    <a:pt x="11491" y="7057"/>
                    <a:pt x="11106" y="7263"/>
                    <a:pt x="11013" y="7518"/>
                  </a:cubicBezTo>
                  <a:cubicBezTo>
                    <a:pt x="10919" y="7775"/>
                    <a:pt x="11157" y="7984"/>
                    <a:pt x="11543" y="7984"/>
                  </a:cubicBezTo>
                  <a:cubicBezTo>
                    <a:pt x="11929" y="7984"/>
                    <a:pt x="12315" y="7775"/>
                    <a:pt x="12404" y="7518"/>
                  </a:cubicBezTo>
                  <a:cubicBezTo>
                    <a:pt x="12492" y="7263"/>
                    <a:pt x="12254" y="7057"/>
                    <a:pt x="11872" y="7057"/>
                  </a:cubicBezTo>
                  <a:close/>
                  <a:moveTo>
                    <a:pt x="13575" y="7057"/>
                  </a:moveTo>
                  <a:cubicBezTo>
                    <a:pt x="13193" y="7057"/>
                    <a:pt x="12813" y="7263"/>
                    <a:pt x="12726" y="7518"/>
                  </a:cubicBezTo>
                  <a:cubicBezTo>
                    <a:pt x="12638" y="7775"/>
                    <a:pt x="12880" y="7984"/>
                    <a:pt x="13266" y="7984"/>
                  </a:cubicBezTo>
                  <a:cubicBezTo>
                    <a:pt x="13652" y="7984"/>
                    <a:pt x="14033" y="7775"/>
                    <a:pt x="14116" y="7518"/>
                  </a:cubicBezTo>
                  <a:cubicBezTo>
                    <a:pt x="14198" y="7263"/>
                    <a:pt x="13956" y="7057"/>
                    <a:pt x="13575" y="7057"/>
                  </a:cubicBezTo>
                  <a:close/>
                  <a:moveTo>
                    <a:pt x="15256" y="7057"/>
                  </a:moveTo>
                  <a:cubicBezTo>
                    <a:pt x="14875" y="7057"/>
                    <a:pt x="14500" y="7263"/>
                    <a:pt x="14419" y="7518"/>
                  </a:cubicBezTo>
                  <a:cubicBezTo>
                    <a:pt x="14337" y="7775"/>
                    <a:pt x="14584" y="7984"/>
                    <a:pt x="14970" y="7984"/>
                  </a:cubicBezTo>
                  <a:cubicBezTo>
                    <a:pt x="15356" y="7984"/>
                    <a:pt x="15732" y="7775"/>
                    <a:pt x="15809" y="7518"/>
                  </a:cubicBezTo>
                  <a:cubicBezTo>
                    <a:pt x="15886" y="7263"/>
                    <a:pt x="15637" y="7057"/>
                    <a:pt x="15256" y="7057"/>
                  </a:cubicBezTo>
                  <a:close/>
                  <a:moveTo>
                    <a:pt x="16958" y="7057"/>
                  </a:moveTo>
                  <a:cubicBezTo>
                    <a:pt x="16577" y="7057"/>
                    <a:pt x="16207" y="7263"/>
                    <a:pt x="16132" y="7518"/>
                  </a:cubicBezTo>
                  <a:cubicBezTo>
                    <a:pt x="16056" y="7775"/>
                    <a:pt x="16308" y="7984"/>
                    <a:pt x="16694" y="7984"/>
                  </a:cubicBezTo>
                  <a:cubicBezTo>
                    <a:pt x="17081" y="7984"/>
                    <a:pt x="17451" y="7775"/>
                    <a:pt x="17522" y="7518"/>
                  </a:cubicBezTo>
                  <a:cubicBezTo>
                    <a:pt x="17592" y="7263"/>
                    <a:pt x="17340" y="7057"/>
                    <a:pt x="16958" y="7057"/>
                  </a:cubicBezTo>
                  <a:close/>
                  <a:moveTo>
                    <a:pt x="18640" y="7057"/>
                  </a:moveTo>
                  <a:cubicBezTo>
                    <a:pt x="18258" y="7057"/>
                    <a:pt x="17893" y="7263"/>
                    <a:pt x="17824" y="7518"/>
                  </a:cubicBezTo>
                  <a:cubicBezTo>
                    <a:pt x="17754" y="7775"/>
                    <a:pt x="18011" y="7984"/>
                    <a:pt x="18397" y="7984"/>
                  </a:cubicBezTo>
                  <a:cubicBezTo>
                    <a:pt x="18784" y="7984"/>
                    <a:pt x="19150" y="7775"/>
                    <a:pt x="19215" y="7518"/>
                  </a:cubicBezTo>
                  <a:cubicBezTo>
                    <a:pt x="19279" y="7263"/>
                    <a:pt x="19021" y="7057"/>
                    <a:pt x="18640" y="7057"/>
                  </a:cubicBezTo>
                  <a:close/>
                  <a:moveTo>
                    <a:pt x="8042" y="8195"/>
                  </a:moveTo>
                  <a:cubicBezTo>
                    <a:pt x="7655" y="8195"/>
                    <a:pt x="7253" y="8407"/>
                    <a:pt x="7144" y="8671"/>
                  </a:cubicBezTo>
                  <a:cubicBezTo>
                    <a:pt x="7034" y="8936"/>
                    <a:pt x="7264" y="9152"/>
                    <a:pt x="7656" y="9152"/>
                  </a:cubicBezTo>
                  <a:cubicBezTo>
                    <a:pt x="8049" y="9152"/>
                    <a:pt x="8453" y="8936"/>
                    <a:pt x="8557" y="8671"/>
                  </a:cubicBezTo>
                  <a:cubicBezTo>
                    <a:pt x="8661" y="8407"/>
                    <a:pt x="8429" y="8195"/>
                    <a:pt x="8042" y="8195"/>
                  </a:cubicBezTo>
                  <a:close/>
                  <a:moveTo>
                    <a:pt x="9743" y="8195"/>
                  </a:moveTo>
                  <a:cubicBezTo>
                    <a:pt x="9355" y="8195"/>
                    <a:pt x="8959" y="8407"/>
                    <a:pt x="8857" y="8671"/>
                  </a:cubicBezTo>
                  <a:cubicBezTo>
                    <a:pt x="8753" y="8936"/>
                    <a:pt x="8988" y="9152"/>
                    <a:pt x="9380" y="9152"/>
                  </a:cubicBezTo>
                  <a:cubicBezTo>
                    <a:pt x="9773" y="9152"/>
                    <a:pt x="10170" y="8936"/>
                    <a:pt x="10269" y="8671"/>
                  </a:cubicBezTo>
                  <a:cubicBezTo>
                    <a:pt x="10366" y="8407"/>
                    <a:pt x="10131" y="8195"/>
                    <a:pt x="9743" y="8195"/>
                  </a:cubicBezTo>
                  <a:close/>
                  <a:moveTo>
                    <a:pt x="11466" y="8195"/>
                  </a:moveTo>
                  <a:cubicBezTo>
                    <a:pt x="11079" y="8195"/>
                    <a:pt x="10687" y="8407"/>
                    <a:pt x="10591" y="8671"/>
                  </a:cubicBezTo>
                  <a:cubicBezTo>
                    <a:pt x="10494" y="8936"/>
                    <a:pt x="10734" y="9152"/>
                    <a:pt x="11126" y="9152"/>
                  </a:cubicBezTo>
                  <a:cubicBezTo>
                    <a:pt x="11518" y="9152"/>
                    <a:pt x="11912" y="8936"/>
                    <a:pt x="12003" y="8671"/>
                  </a:cubicBezTo>
                  <a:cubicBezTo>
                    <a:pt x="12095" y="8407"/>
                    <a:pt x="11853" y="8195"/>
                    <a:pt x="11466" y="8195"/>
                  </a:cubicBezTo>
                  <a:close/>
                  <a:moveTo>
                    <a:pt x="13189" y="8195"/>
                  </a:moveTo>
                  <a:cubicBezTo>
                    <a:pt x="12801" y="8195"/>
                    <a:pt x="12415" y="8407"/>
                    <a:pt x="12325" y="8671"/>
                  </a:cubicBezTo>
                  <a:cubicBezTo>
                    <a:pt x="12234" y="8936"/>
                    <a:pt x="12478" y="9152"/>
                    <a:pt x="12871" y="9152"/>
                  </a:cubicBezTo>
                  <a:cubicBezTo>
                    <a:pt x="13263" y="9152"/>
                    <a:pt x="13651" y="8936"/>
                    <a:pt x="13737" y="8671"/>
                  </a:cubicBezTo>
                  <a:cubicBezTo>
                    <a:pt x="13822" y="8407"/>
                    <a:pt x="13576" y="8195"/>
                    <a:pt x="13189" y="8195"/>
                  </a:cubicBezTo>
                  <a:close/>
                  <a:moveTo>
                    <a:pt x="14912" y="8195"/>
                  </a:moveTo>
                  <a:cubicBezTo>
                    <a:pt x="14525" y="8195"/>
                    <a:pt x="14143" y="8407"/>
                    <a:pt x="14059" y="8671"/>
                  </a:cubicBezTo>
                  <a:cubicBezTo>
                    <a:pt x="13975" y="8936"/>
                    <a:pt x="14225" y="9152"/>
                    <a:pt x="14617" y="9152"/>
                  </a:cubicBezTo>
                  <a:cubicBezTo>
                    <a:pt x="15010" y="9152"/>
                    <a:pt x="15393" y="8936"/>
                    <a:pt x="15472" y="8671"/>
                  </a:cubicBezTo>
                  <a:cubicBezTo>
                    <a:pt x="15551" y="8407"/>
                    <a:pt x="15300" y="8195"/>
                    <a:pt x="14912" y="8195"/>
                  </a:cubicBezTo>
                  <a:close/>
                  <a:moveTo>
                    <a:pt x="16635" y="8195"/>
                  </a:moveTo>
                  <a:cubicBezTo>
                    <a:pt x="16248" y="8195"/>
                    <a:pt x="15871" y="8407"/>
                    <a:pt x="15793" y="8671"/>
                  </a:cubicBezTo>
                  <a:cubicBezTo>
                    <a:pt x="15715" y="8936"/>
                    <a:pt x="15970" y="9152"/>
                    <a:pt x="16363" y="9152"/>
                  </a:cubicBezTo>
                  <a:cubicBezTo>
                    <a:pt x="16755" y="9152"/>
                    <a:pt x="17133" y="8936"/>
                    <a:pt x="17206" y="8671"/>
                  </a:cubicBezTo>
                  <a:cubicBezTo>
                    <a:pt x="17279" y="8407"/>
                    <a:pt x="17023" y="8195"/>
                    <a:pt x="16635" y="8195"/>
                  </a:cubicBezTo>
                  <a:close/>
                  <a:moveTo>
                    <a:pt x="18359" y="8195"/>
                  </a:moveTo>
                  <a:cubicBezTo>
                    <a:pt x="17971" y="8195"/>
                    <a:pt x="17600" y="8407"/>
                    <a:pt x="17528" y="8671"/>
                  </a:cubicBezTo>
                  <a:cubicBezTo>
                    <a:pt x="17456" y="8936"/>
                    <a:pt x="17716" y="9152"/>
                    <a:pt x="18109" y="9152"/>
                  </a:cubicBezTo>
                  <a:cubicBezTo>
                    <a:pt x="18501" y="9152"/>
                    <a:pt x="18874" y="8936"/>
                    <a:pt x="18941" y="8671"/>
                  </a:cubicBezTo>
                  <a:cubicBezTo>
                    <a:pt x="19007" y="8407"/>
                    <a:pt x="18747" y="8195"/>
                    <a:pt x="18359" y="8195"/>
                  </a:cubicBezTo>
                  <a:close/>
                  <a:moveTo>
                    <a:pt x="7553" y="9351"/>
                  </a:moveTo>
                  <a:cubicBezTo>
                    <a:pt x="7159" y="9351"/>
                    <a:pt x="6749" y="9570"/>
                    <a:pt x="6637" y="9842"/>
                  </a:cubicBezTo>
                  <a:cubicBezTo>
                    <a:pt x="6524" y="10116"/>
                    <a:pt x="6756" y="10339"/>
                    <a:pt x="7154" y="10339"/>
                  </a:cubicBezTo>
                  <a:cubicBezTo>
                    <a:pt x="7553" y="10339"/>
                    <a:pt x="7965" y="10116"/>
                    <a:pt x="8072" y="9842"/>
                  </a:cubicBezTo>
                  <a:cubicBezTo>
                    <a:pt x="8179" y="9570"/>
                    <a:pt x="7946" y="9351"/>
                    <a:pt x="7553" y="9351"/>
                  </a:cubicBezTo>
                  <a:close/>
                  <a:moveTo>
                    <a:pt x="9317" y="9351"/>
                  </a:moveTo>
                  <a:cubicBezTo>
                    <a:pt x="8923" y="9351"/>
                    <a:pt x="8519" y="9570"/>
                    <a:pt x="8413" y="9842"/>
                  </a:cubicBezTo>
                  <a:cubicBezTo>
                    <a:pt x="8307" y="10116"/>
                    <a:pt x="8543" y="10339"/>
                    <a:pt x="8942" y="10339"/>
                  </a:cubicBezTo>
                  <a:cubicBezTo>
                    <a:pt x="9341" y="10339"/>
                    <a:pt x="9747" y="10116"/>
                    <a:pt x="9848" y="9842"/>
                  </a:cubicBezTo>
                  <a:cubicBezTo>
                    <a:pt x="9949" y="9570"/>
                    <a:pt x="9711" y="9351"/>
                    <a:pt x="9317" y="9351"/>
                  </a:cubicBezTo>
                  <a:close/>
                  <a:moveTo>
                    <a:pt x="11061" y="9351"/>
                  </a:moveTo>
                  <a:cubicBezTo>
                    <a:pt x="10668" y="9351"/>
                    <a:pt x="10267" y="9570"/>
                    <a:pt x="10168" y="9842"/>
                  </a:cubicBezTo>
                  <a:cubicBezTo>
                    <a:pt x="10068" y="10116"/>
                    <a:pt x="10310" y="10339"/>
                    <a:pt x="10709" y="10339"/>
                  </a:cubicBezTo>
                  <a:cubicBezTo>
                    <a:pt x="11107" y="10339"/>
                    <a:pt x="11509" y="10116"/>
                    <a:pt x="11604" y="9842"/>
                  </a:cubicBezTo>
                  <a:cubicBezTo>
                    <a:pt x="11698" y="9570"/>
                    <a:pt x="11454" y="9351"/>
                    <a:pt x="11061" y="9351"/>
                  </a:cubicBezTo>
                  <a:close/>
                  <a:moveTo>
                    <a:pt x="12804" y="9351"/>
                  </a:moveTo>
                  <a:cubicBezTo>
                    <a:pt x="12410" y="9351"/>
                    <a:pt x="12016" y="9570"/>
                    <a:pt x="11923" y="9842"/>
                  </a:cubicBezTo>
                  <a:cubicBezTo>
                    <a:pt x="11830" y="10116"/>
                    <a:pt x="12076" y="10339"/>
                    <a:pt x="12476" y="10339"/>
                  </a:cubicBezTo>
                  <a:cubicBezTo>
                    <a:pt x="12875" y="10339"/>
                    <a:pt x="13270" y="10116"/>
                    <a:pt x="13358" y="9842"/>
                  </a:cubicBezTo>
                  <a:cubicBezTo>
                    <a:pt x="13446" y="9570"/>
                    <a:pt x="13198" y="9351"/>
                    <a:pt x="12804" y="9351"/>
                  </a:cubicBezTo>
                  <a:close/>
                  <a:moveTo>
                    <a:pt x="14548" y="9351"/>
                  </a:moveTo>
                  <a:cubicBezTo>
                    <a:pt x="14155" y="9351"/>
                    <a:pt x="13765" y="9570"/>
                    <a:pt x="13679" y="9842"/>
                  </a:cubicBezTo>
                  <a:cubicBezTo>
                    <a:pt x="13591" y="10116"/>
                    <a:pt x="13844" y="10339"/>
                    <a:pt x="14243" y="10339"/>
                  </a:cubicBezTo>
                  <a:cubicBezTo>
                    <a:pt x="14642" y="10339"/>
                    <a:pt x="15032" y="10116"/>
                    <a:pt x="15114" y="9842"/>
                  </a:cubicBezTo>
                  <a:cubicBezTo>
                    <a:pt x="15196" y="9570"/>
                    <a:pt x="14942" y="9351"/>
                    <a:pt x="14548" y="9351"/>
                  </a:cubicBezTo>
                  <a:close/>
                  <a:moveTo>
                    <a:pt x="16292" y="9351"/>
                  </a:moveTo>
                  <a:cubicBezTo>
                    <a:pt x="15898" y="9351"/>
                    <a:pt x="15514" y="9570"/>
                    <a:pt x="15434" y="9842"/>
                  </a:cubicBezTo>
                  <a:cubicBezTo>
                    <a:pt x="15353" y="10116"/>
                    <a:pt x="15612" y="10339"/>
                    <a:pt x="16010" y="10339"/>
                  </a:cubicBezTo>
                  <a:cubicBezTo>
                    <a:pt x="16409" y="10339"/>
                    <a:pt x="16794" y="10116"/>
                    <a:pt x="16870" y="9842"/>
                  </a:cubicBezTo>
                  <a:cubicBezTo>
                    <a:pt x="16945" y="9570"/>
                    <a:pt x="16686" y="9351"/>
                    <a:pt x="16292" y="9351"/>
                  </a:cubicBezTo>
                  <a:close/>
                  <a:moveTo>
                    <a:pt x="7064" y="10576"/>
                  </a:moveTo>
                  <a:cubicBezTo>
                    <a:pt x="6664" y="10576"/>
                    <a:pt x="6246" y="10802"/>
                    <a:pt x="6130" y="11084"/>
                  </a:cubicBezTo>
                  <a:cubicBezTo>
                    <a:pt x="6013" y="11367"/>
                    <a:pt x="6247" y="11598"/>
                    <a:pt x="6653" y="11598"/>
                  </a:cubicBezTo>
                  <a:cubicBezTo>
                    <a:pt x="7058" y="11598"/>
                    <a:pt x="7478" y="11367"/>
                    <a:pt x="7589" y="11084"/>
                  </a:cubicBezTo>
                  <a:cubicBezTo>
                    <a:pt x="7700" y="10802"/>
                    <a:pt x="7464" y="10576"/>
                    <a:pt x="7064" y="10576"/>
                  </a:cubicBezTo>
                  <a:close/>
                  <a:moveTo>
                    <a:pt x="8849" y="10576"/>
                  </a:moveTo>
                  <a:cubicBezTo>
                    <a:pt x="8449" y="10576"/>
                    <a:pt x="8037" y="10802"/>
                    <a:pt x="7927" y="11084"/>
                  </a:cubicBezTo>
                  <a:cubicBezTo>
                    <a:pt x="7817" y="11367"/>
                    <a:pt x="8055" y="11598"/>
                    <a:pt x="8461" y="11598"/>
                  </a:cubicBezTo>
                  <a:cubicBezTo>
                    <a:pt x="8867" y="11598"/>
                    <a:pt x="9281" y="11367"/>
                    <a:pt x="9386" y="11084"/>
                  </a:cubicBezTo>
                  <a:cubicBezTo>
                    <a:pt x="9490" y="10802"/>
                    <a:pt x="9249" y="10576"/>
                    <a:pt x="8849" y="10576"/>
                  </a:cubicBezTo>
                  <a:close/>
                  <a:moveTo>
                    <a:pt x="10635" y="10576"/>
                  </a:moveTo>
                  <a:cubicBezTo>
                    <a:pt x="10235" y="10576"/>
                    <a:pt x="9827" y="10802"/>
                    <a:pt x="9724" y="11084"/>
                  </a:cubicBezTo>
                  <a:cubicBezTo>
                    <a:pt x="9621" y="11367"/>
                    <a:pt x="9866" y="11598"/>
                    <a:pt x="10271" y="11598"/>
                  </a:cubicBezTo>
                  <a:cubicBezTo>
                    <a:pt x="10677" y="11598"/>
                    <a:pt x="11086" y="11367"/>
                    <a:pt x="11184" y="11084"/>
                  </a:cubicBezTo>
                  <a:cubicBezTo>
                    <a:pt x="11281" y="10802"/>
                    <a:pt x="11034" y="10576"/>
                    <a:pt x="10635" y="10576"/>
                  </a:cubicBezTo>
                  <a:close/>
                  <a:moveTo>
                    <a:pt x="12398" y="10576"/>
                  </a:moveTo>
                  <a:cubicBezTo>
                    <a:pt x="11998" y="10576"/>
                    <a:pt x="11597" y="10802"/>
                    <a:pt x="11500" y="11084"/>
                  </a:cubicBezTo>
                  <a:cubicBezTo>
                    <a:pt x="11404" y="11367"/>
                    <a:pt x="11654" y="11598"/>
                    <a:pt x="12060" y="11598"/>
                  </a:cubicBezTo>
                  <a:cubicBezTo>
                    <a:pt x="12465" y="11598"/>
                    <a:pt x="12868" y="11367"/>
                    <a:pt x="12959" y="11084"/>
                  </a:cubicBezTo>
                  <a:cubicBezTo>
                    <a:pt x="13050" y="10802"/>
                    <a:pt x="12798" y="10576"/>
                    <a:pt x="12398" y="10576"/>
                  </a:cubicBezTo>
                  <a:close/>
                  <a:moveTo>
                    <a:pt x="14184" y="10576"/>
                  </a:moveTo>
                  <a:cubicBezTo>
                    <a:pt x="13784" y="10576"/>
                    <a:pt x="13388" y="10802"/>
                    <a:pt x="13298" y="11084"/>
                  </a:cubicBezTo>
                  <a:cubicBezTo>
                    <a:pt x="13208" y="11367"/>
                    <a:pt x="13464" y="11598"/>
                    <a:pt x="13869" y="11598"/>
                  </a:cubicBezTo>
                  <a:cubicBezTo>
                    <a:pt x="14275" y="11598"/>
                    <a:pt x="14673" y="11367"/>
                    <a:pt x="14758" y="11084"/>
                  </a:cubicBezTo>
                  <a:cubicBezTo>
                    <a:pt x="14842" y="10802"/>
                    <a:pt x="14584" y="10576"/>
                    <a:pt x="14184" y="10576"/>
                  </a:cubicBezTo>
                  <a:close/>
                  <a:moveTo>
                    <a:pt x="6576" y="11820"/>
                  </a:moveTo>
                  <a:cubicBezTo>
                    <a:pt x="6170" y="11820"/>
                    <a:pt x="5743" y="12054"/>
                    <a:pt x="5623" y="12344"/>
                  </a:cubicBezTo>
                  <a:cubicBezTo>
                    <a:pt x="5503" y="12637"/>
                    <a:pt x="5739" y="12876"/>
                    <a:pt x="6151" y="12876"/>
                  </a:cubicBezTo>
                  <a:cubicBezTo>
                    <a:pt x="6563" y="12876"/>
                    <a:pt x="6992" y="12637"/>
                    <a:pt x="7107" y="12344"/>
                  </a:cubicBezTo>
                  <a:cubicBezTo>
                    <a:pt x="7222" y="12054"/>
                    <a:pt x="6983" y="11820"/>
                    <a:pt x="6576" y="11820"/>
                  </a:cubicBezTo>
                  <a:close/>
                  <a:moveTo>
                    <a:pt x="8382" y="11820"/>
                  </a:moveTo>
                  <a:cubicBezTo>
                    <a:pt x="7975" y="11820"/>
                    <a:pt x="7555" y="12054"/>
                    <a:pt x="7442" y="12344"/>
                  </a:cubicBezTo>
                  <a:cubicBezTo>
                    <a:pt x="7328" y="12637"/>
                    <a:pt x="7569" y="12876"/>
                    <a:pt x="7981" y="12876"/>
                  </a:cubicBezTo>
                  <a:cubicBezTo>
                    <a:pt x="8394" y="12876"/>
                    <a:pt x="8816" y="12637"/>
                    <a:pt x="8925" y="12344"/>
                  </a:cubicBezTo>
                  <a:cubicBezTo>
                    <a:pt x="9032" y="12054"/>
                    <a:pt x="8789" y="11820"/>
                    <a:pt x="8382" y="11820"/>
                  </a:cubicBezTo>
                  <a:close/>
                  <a:moveTo>
                    <a:pt x="10188" y="11820"/>
                  </a:moveTo>
                  <a:cubicBezTo>
                    <a:pt x="9782" y="11820"/>
                    <a:pt x="9366" y="12054"/>
                    <a:pt x="9260" y="12344"/>
                  </a:cubicBezTo>
                  <a:cubicBezTo>
                    <a:pt x="9153" y="12637"/>
                    <a:pt x="9400" y="12876"/>
                    <a:pt x="9812" y="12876"/>
                  </a:cubicBezTo>
                  <a:cubicBezTo>
                    <a:pt x="10225" y="12876"/>
                    <a:pt x="10642" y="12637"/>
                    <a:pt x="10743" y="12344"/>
                  </a:cubicBezTo>
                  <a:cubicBezTo>
                    <a:pt x="10844" y="12054"/>
                    <a:pt x="10595" y="11820"/>
                    <a:pt x="10188" y="11820"/>
                  </a:cubicBezTo>
                  <a:close/>
                  <a:moveTo>
                    <a:pt x="11994" y="11820"/>
                  </a:moveTo>
                  <a:cubicBezTo>
                    <a:pt x="11587" y="11820"/>
                    <a:pt x="11177" y="12054"/>
                    <a:pt x="11078" y="12344"/>
                  </a:cubicBezTo>
                  <a:cubicBezTo>
                    <a:pt x="10978" y="12637"/>
                    <a:pt x="11230" y="12876"/>
                    <a:pt x="11643" y="12876"/>
                  </a:cubicBezTo>
                  <a:cubicBezTo>
                    <a:pt x="12055" y="12876"/>
                    <a:pt x="12467" y="12637"/>
                    <a:pt x="12561" y="12344"/>
                  </a:cubicBezTo>
                  <a:cubicBezTo>
                    <a:pt x="12655" y="12054"/>
                    <a:pt x="12401" y="11820"/>
                    <a:pt x="11994" y="11820"/>
                  </a:cubicBezTo>
                  <a:close/>
                  <a:moveTo>
                    <a:pt x="4221" y="13116"/>
                  </a:moveTo>
                  <a:cubicBezTo>
                    <a:pt x="3807" y="13116"/>
                    <a:pt x="3366" y="13358"/>
                    <a:pt x="3235" y="13657"/>
                  </a:cubicBezTo>
                  <a:cubicBezTo>
                    <a:pt x="3103" y="13961"/>
                    <a:pt x="3335" y="14208"/>
                    <a:pt x="3754" y="14208"/>
                  </a:cubicBezTo>
                  <a:cubicBezTo>
                    <a:pt x="4174" y="14208"/>
                    <a:pt x="4617" y="13961"/>
                    <a:pt x="4744" y="13657"/>
                  </a:cubicBezTo>
                  <a:cubicBezTo>
                    <a:pt x="4869" y="13358"/>
                    <a:pt x="4634" y="13116"/>
                    <a:pt x="4221" y="13116"/>
                  </a:cubicBezTo>
                  <a:close/>
                  <a:moveTo>
                    <a:pt x="6047" y="13116"/>
                  </a:moveTo>
                  <a:cubicBezTo>
                    <a:pt x="5634" y="13116"/>
                    <a:pt x="5197" y="13358"/>
                    <a:pt x="5074" y="13657"/>
                  </a:cubicBezTo>
                  <a:cubicBezTo>
                    <a:pt x="4949" y="13961"/>
                    <a:pt x="5188" y="14208"/>
                    <a:pt x="5607" y="14208"/>
                  </a:cubicBezTo>
                  <a:cubicBezTo>
                    <a:pt x="6026" y="14208"/>
                    <a:pt x="6464" y="13961"/>
                    <a:pt x="6583" y="13657"/>
                  </a:cubicBezTo>
                  <a:cubicBezTo>
                    <a:pt x="6701" y="13358"/>
                    <a:pt x="6461" y="13116"/>
                    <a:pt x="6047" y="13116"/>
                  </a:cubicBezTo>
                  <a:close/>
                  <a:moveTo>
                    <a:pt x="7894" y="13116"/>
                  </a:moveTo>
                  <a:cubicBezTo>
                    <a:pt x="7481" y="13116"/>
                    <a:pt x="7051" y="13358"/>
                    <a:pt x="6935" y="13657"/>
                  </a:cubicBezTo>
                  <a:cubicBezTo>
                    <a:pt x="6816" y="13961"/>
                    <a:pt x="7060" y="14208"/>
                    <a:pt x="7479" y="14208"/>
                  </a:cubicBezTo>
                  <a:cubicBezTo>
                    <a:pt x="7899" y="14208"/>
                    <a:pt x="8331" y="13961"/>
                    <a:pt x="8443" y="13657"/>
                  </a:cubicBezTo>
                  <a:cubicBezTo>
                    <a:pt x="8554" y="13358"/>
                    <a:pt x="8308" y="13116"/>
                    <a:pt x="7894" y="13116"/>
                  </a:cubicBezTo>
                  <a:close/>
                  <a:moveTo>
                    <a:pt x="9721" y="13116"/>
                  </a:moveTo>
                  <a:cubicBezTo>
                    <a:pt x="9308" y="13116"/>
                    <a:pt x="8883" y="13358"/>
                    <a:pt x="8774" y="13657"/>
                  </a:cubicBezTo>
                  <a:cubicBezTo>
                    <a:pt x="8663" y="13961"/>
                    <a:pt x="8913" y="14208"/>
                    <a:pt x="9332" y="14208"/>
                  </a:cubicBezTo>
                  <a:cubicBezTo>
                    <a:pt x="9751" y="14208"/>
                    <a:pt x="10178" y="13961"/>
                    <a:pt x="10283" y="13657"/>
                  </a:cubicBezTo>
                  <a:cubicBezTo>
                    <a:pt x="10387" y="13358"/>
                    <a:pt x="10135" y="13116"/>
                    <a:pt x="9721" y="13116"/>
                  </a:cubicBezTo>
                  <a:close/>
                  <a:moveTo>
                    <a:pt x="3651" y="14446"/>
                  </a:moveTo>
                  <a:cubicBezTo>
                    <a:pt x="3230" y="14446"/>
                    <a:pt x="2780" y="14696"/>
                    <a:pt x="2644" y="15008"/>
                  </a:cubicBezTo>
                  <a:cubicBezTo>
                    <a:pt x="2507" y="15321"/>
                    <a:pt x="2742" y="15577"/>
                    <a:pt x="3168" y="15577"/>
                  </a:cubicBezTo>
                  <a:cubicBezTo>
                    <a:pt x="3595" y="15577"/>
                    <a:pt x="4048" y="15321"/>
                    <a:pt x="4178" y="15008"/>
                  </a:cubicBezTo>
                  <a:cubicBezTo>
                    <a:pt x="4308" y="14696"/>
                    <a:pt x="4072" y="14446"/>
                    <a:pt x="3651" y="14446"/>
                  </a:cubicBezTo>
                  <a:close/>
                  <a:moveTo>
                    <a:pt x="5519" y="14446"/>
                  </a:moveTo>
                  <a:cubicBezTo>
                    <a:pt x="5098" y="14446"/>
                    <a:pt x="4654" y="14696"/>
                    <a:pt x="4525" y="15008"/>
                  </a:cubicBezTo>
                  <a:cubicBezTo>
                    <a:pt x="4396" y="15321"/>
                    <a:pt x="4637" y="15577"/>
                    <a:pt x="5063" y="15577"/>
                  </a:cubicBezTo>
                  <a:cubicBezTo>
                    <a:pt x="5490" y="15577"/>
                    <a:pt x="5937" y="15321"/>
                    <a:pt x="6060" y="15008"/>
                  </a:cubicBezTo>
                  <a:cubicBezTo>
                    <a:pt x="6183" y="14696"/>
                    <a:pt x="5940" y="14446"/>
                    <a:pt x="5519" y="14446"/>
                  </a:cubicBezTo>
                  <a:close/>
                  <a:moveTo>
                    <a:pt x="7387" y="14446"/>
                  </a:moveTo>
                  <a:cubicBezTo>
                    <a:pt x="6966" y="14446"/>
                    <a:pt x="6528" y="14696"/>
                    <a:pt x="6406" y="15008"/>
                  </a:cubicBezTo>
                  <a:cubicBezTo>
                    <a:pt x="6284" y="15321"/>
                    <a:pt x="6531" y="15577"/>
                    <a:pt x="6958" y="15577"/>
                  </a:cubicBezTo>
                  <a:cubicBezTo>
                    <a:pt x="7385" y="15577"/>
                    <a:pt x="7825" y="15321"/>
                    <a:pt x="7941" y="15008"/>
                  </a:cubicBezTo>
                  <a:cubicBezTo>
                    <a:pt x="8056" y="14696"/>
                    <a:pt x="7808" y="14446"/>
                    <a:pt x="7387" y="14446"/>
                  </a:cubicBezTo>
                  <a:close/>
                  <a:moveTo>
                    <a:pt x="3060" y="15830"/>
                  </a:moveTo>
                  <a:cubicBezTo>
                    <a:pt x="2633" y="15830"/>
                    <a:pt x="2172" y="16088"/>
                    <a:pt x="2032" y="16410"/>
                  </a:cubicBezTo>
                  <a:cubicBezTo>
                    <a:pt x="1890" y="16736"/>
                    <a:pt x="2127" y="17000"/>
                    <a:pt x="2561" y="17000"/>
                  </a:cubicBezTo>
                  <a:cubicBezTo>
                    <a:pt x="2996" y="17000"/>
                    <a:pt x="3457" y="16736"/>
                    <a:pt x="3593" y="16410"/>
                  </a:cubicBezTo>
                  <a:cubicBezTo>
                    <a:pt x="3727" y="16088"/>
                    <a:pt x="3489" y="15830"/>
                    <a:pt x="3060" y="15830"/>
                  </a:cubicBezTo>
                  <a:close/>
                  <a:moveTo>
                    <a:pt x="4949" y="15830"/>
                  </a:moveTo>
                  <a:cubicBezTo>
                    <a:pt x="4521" y="15830"/>
                    <a:pt x="4067" y="16088"/>
                    <a:pt x="3934" y="16410"/>
                  </a:cubicBezTo>
                  <a:cubicBezTo>
                    <a:pt x="3800" y="16736"/>
                    <a:pt x="4044" y="17000"/>
                    <a:pt x="4478" y="17000"/>
                  </a:cubicBezTo>
                  <a:cubicBezTo>
                    <a:pt x="4912" y="17000"/>
                    <a:pt x="5368" y="16736"/>
                    <a:pt x="5496" y="16410"/>
                  </a:cubicBezTo>
                  <a:cubicBezTo>
                    <a:pt x="5623" y="16088"/>
                    <a:pt x="5377" y="15830"/>
                    <a:pt x="4949" y="15830"/>
                  </a:cubicBezTo>
                  <a:close/>
                  <a:moveTo>
                    <a:pt x="2450" y="17266"/>
                  </a:moveTo>
                  <a:cubicBezTo>
                    <a:pt x="2015" y="17266"/>
                    <a:pt x="1544" y="17534"/>
                    <a:pt x="1398" y="17867"/>
                  </a:cubicBezTo>
                  <a:cubicBezTo>
                    <a:pt x="1252" y="18204"/>
                    <a:pt x="1491" y="18479"/>
                    <a:pt x="1933" y="18479"/>
                  </a:cubicBezTo>
                  <a:cubicBezTo>
                    <a:pt x="2375" y="18479"/>
                    <a:pt x="2848" y="18204"/>
                    <a:pt x="2988" y="17867"/>
                  </a:cubicBezTo>
                  <a:cubicBezTo>
                    <a:pt x="3128" y="17534"/>
                    <a:pt x="2886" y="17266"/>
                    <a:pt x="2450" y="17266"/>
                  </a:cubicBezTo>
                  <a:close/>
                  <a:moveTo>
                    <a:pt x="4380" y="17266"/>
                  </a:moveTo>
                  <a:cubicBezTo>
                    <a:pt x="3945" y="17266"/>
                    <a:pt x="3481" y="17534"/>
                    <a:pt x="3343" y="17867"/>
                  </a:cubicBezTo>
                  <a:cubicBezTo>
                    <a:pt x="3204" y="18204"/>
                    <a:pt x="3449" y="18479"/>
                    <a:pt x="3891" y="18479"/>
                  </a:cubicBezTo>
                  <a:cubicBezTo>
                    <a:pt x="4333" y="18479"/>
                    <a:pt x="4801" y="18204"/>
                    <a:pt x="4934" y="17867"/>
                  </a:cubicBezTo>
                  <a:cubicBezTo>
                    <a:pt x="5065" y="17534"/>
                    <a:pt x="4816" y="17266"/>
                    <a:pt x="4380" y="17266"/>
                  </a:cubicBezTo>
                  <a:close/>
                  <a:moveTo>
                    <a:pt x="1799" y="18754"/>
                  </a:moveTo>
                  <a:cubicBezTo>
                    <a:pt x="1355" y="18754"/>
                    <a:pt x="874" y="19032"/>
                    <a:pt x="723" y="19378"/>
                  </a:cubicBezTo>
                  <a:cubicBezTo>
                    <a:pt x="571" y="19727"/>
                    <a:pt x="812" y="20012"/>
                    <a:pt x="1262" y="20012"/>
                  </a:cubicBezTo>
                  <a:cubicBezTo>
                    <a:pt x="1712" y="20012"/>
                    <a:pt x="2196" y="19727"/>
                    <a:pt x="2342" y="19378"/>
                  </a:cubicBezTo>
                  <a:cubicBezTo>
                    <a:pt x="2486" y="19032"/>
                    <a:pt x="2243" y="18754"/>
                    <a:pt x="1799" y="18754"/>
                  </a:cubicBezTo>
                  <a:close/>
                  <a:moveTo>
                    <a:pt x="3771" y="18754"/>
                  </a:moveTo>
                  <a:cubicBezTo>
                    <a:pt x="3327" y="18754"/>
                    <a:pt x="2852" y="19032"/>
                    <a:pt x="2710" y="19378"/>
                  </a:cubicBezTo>
                  <a:cubicBezTo>
                    <a:pt x="2566" y="19727"/>
                    <a:pt x="2813" y="20012"/>
                    <a:pt x="3263" y="20012"/>
                  </a:cubicBezTo>
                  <a:cubicBezTo>
                    <a:pt x="3713" y="20012"/>
                    <a:pt x="4192" y="19727"/>
                    <a:pt x="4329" y="19378"/>
                  </a:cubicBezTo>
                  <a:cubicBezTo>
                    <a:pt x="4465" y="19032"/>
                    <a:pt x="4214" y="18754"/>
                    <a:pt x="3771" y="18754"/>
                  </a:cubicBezTo>
                  <a:close/>
                  <a:moveTo>
                    <a:pt x="1148" y="20295"/>
                  </a:moveTo>
                  <a:cubicBezTo>
                    <a:pt x="697" y="20295"/>
                    <a:pt x="204" y="20583"/>
                    <a:pt x="48" y="20942"/>
                  </a:cubicBezTo>
                  <a:cubicBezTo>
                    <a:pt x="-110" y="21304"/>
                    <a:pt x="133" y="21600"/>
                    <a:pt x="592" y="21600"/>
                  </a:cubicBezTo>
                  <a:cubicBezTo>
                    <a:pt x="1050" y="21600"/>
                    <a:pt x="1546" y="21304"/>
                    <a:pt x="1697" y="20942"/>
                  </a:cubicBezTo>
                  <a:cubicBezTo>
                    <a:pt x="1846" y="20583"/>
                    <a:pt x="1600" y="20295"/>
                    <a:pt x="1148" y="20295"/>
                  </a:cubicBezTo>
                  <a:close/>
                  <a:moveTo>
                    <a:pt x="3162" y="20295"/>
                  </a:moveTo>
                  <a:cubicBezTo>
                    <a:pt x="2710" y="20295"/>
                    <a:pt x="2224" y="20583"/>
                    <a:pt x="2076" y="20942"/>
                  </a:cubicBezTo>
                  <a:cubicBezTo>
                    <a:pt x="1927" y="21304"/>
                    <a:pt x="2177" y="21600"/>
                    <a:pt x="2635" y="21600"/>
                  </a:cubicBezTo>
                  <a:cubicBezTo>
                    <a:pt x="3094" y="21600"/>
                    <a:pt x="3584" y="21304"/>
                    <a:pt x="3726" y="20942"/>
                  </a:cubicBezTo>
                  <a:cubicBezTo>
                    <a:pt x="3867" y="20583"/>
                    <a:pt x="3614" y="20295"/>
                    <a:pt x="3162" y="20295"/>
                  </a:cubicBezTo>
                  <a:close/>
                  <a:moveTo>
                    <a:pt x="5154" y="20295"/>
                  </a:moveTo>
                  <a:cubicBezTo>
                    <a:pt x="4702" y="20295"/>
                    <a:pt x="4223" y="20583"/>
                    <a:pt x="4084" y="20942"/>
                  </a:cubicBezTo>
                  <a:cubicBezTo>
                    <a:pt x="3943" y="21304"/>
                    <a:pt x="4199" y="21600"/>
                    <a:pt x="4658" y="21600"/>
                  </a:cubicBezTo>
                  <a:cubicBezTo>
                    <a:pt x="5117" y="21600"/>
                    <a:pt x="5599" y="21304"/>
                    <a:pt x="5733" y="20942"/>
                  </a:cubicBezTo>
                  <a:cubicBezTo>
                    <a:pt x="5865" y="20583"/>
                    <a:pt x="5606" y="20295"/>
                    <a:pt x="5154" y="20295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3" name="Teardrop 42">
            <a:extLst>
              <a:ext uri="{FF2B5EF4-FFF2-40B4-BE49-F238E27FC236}">
                <a16:creationId xmlns:a16="http://schemas.microsoft.com/office/drawing/2014/main" id="{8E1E375D-AC12-4177-9749-DBE446E6DD44}"/>
              </a:ext>
            </a:extLst>
          </p:cNvPr>
          <p:cNvSpPr/>
          <p:nvPr/>
        </p:nvSpPr>
        <p:spPr>
          <a:xfrm rot="8079188">
            <a:off x="2933010" y="2696992"/>
            <a:ext cx="374177" cy="374177"/>
          </a:xfrm>
          <a:prstGeom prst="teardrop">
            <a:avLst>
              <a:gd name="adj" fmla="val 20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2DB47-ADD5-42B4-B0CF-5775EF3CD3D2}"/>
              </a:ext>
            </a:extLst>
          </p:cNvPr>
          <p:cNvSpPr/>
          <p:nvPr/>
        </p:nvSpPr>
        <p:spPr>
          <a:xfrm>
            <a:off x="3035761" y="3979236"/>
            <a:ext cx="168675" cy="168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B9EA1C-1219-42BB-BF2C-B3B4C8853C84}"/>
              </a:ext>
            </a:extLst>
          </p:cNvPr>
          <p:cNvCxnSpPr>
            <a:cxnSpLocks/>
          </p:cNvCxnSpPr>
          <p:nvPr/>
        </p:nvCxnSpPr>
        <p:spPr>
          <a:xfrm flipH="1" flipV="1">
            <a:off x="3119532" y="2696995"/>
            <a:ext cx="1133" cy="12822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rdrop 45">
            <a:extLst>
              <a:ext uri="{FF2B5EF4-FFF2-40B4-BE49-F238E27FC236}">
                <a16:creationId xmlns:a16="http://schemas.microsoft.com/office/drawing/2014/main" id="{4F2AB904-872E-4FC1-BE92-B690B67B92D4}"/>
              </a:ext>
            </a:extLst>
          </p:cNvPr>
          <p:cNvSpPr/>
          <p:nvPr/>
        </p:nvSpPr>
        <p:spPr>
          <a:xfrm rot="8079188">
            <a:off x="4177581" y="1812432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C4C72B-DE7C-490B-A125-8430107F23F7}"/>
              </a:ext>
            </a:extLst>
          </p:cNvPr>
          <p:cNvSpPr/>
          <p:nvPr/>
        </p:nvSpPr>
        <p:spPr>
          <a:xfrm>
            <a:off x="4280332" y="5131820"/>
            <a:ext cx="168675" cy="16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24D52-936D-48D1-B860-0334A312340F}"/>
              </a:ext>
            </a:extLst>
          </p:cNvPr>
          <p:cNvCxnSpPr>
            <a:cxnSpLocks/>
          </p:cNvCxnSpPr>
          <p:nvPr/>
        </p:nvCxnSpPr>
        <p:spPr>
          <a:xfrm flipH="1" flipV="1">
            <a:off x="4364103" y="1812435"/>
            <a:ext cx="1133" cy="3319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C0BFBD32-72F8-4CE5-955A-C5D6ECBCFCA4}"/>
              </a:ext>
            </a:extLst>
          </p:cNvPr>
          <p:cNvSpPr/>
          <p:nvPr/>
        </p:nvSpPr>
        <p:spPr>
          <a:xfrm rot="8079188">
            <a:off x="5698050" y="2467697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FE242-B897-4BE4-8F5F-733C22979D36}"/>
              </a:ext>
            </a:extLst>
          </p:cNvPr>
          <p:cNvSpPr/>
          <p:nvPr/>
        </p:nvSpPr>
        <p:spPr>
          <a:xfrm>
            <a:off x="5800801" y="3810561"/>
            <a:ext cx="168675" cy="16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E6DF6-8B46-4FB4-A34E-00B4E45AD0AA}"/>
              </a:ext>
            </a:extLst>
          </p:cNvPr>
          <p:cNvCxnSpPr>
            <a:cxnSpLocks/>
          </p:cNvCxnSpPr>
          <p:nvPr/>
        </p:nvCxnSpPr>
        <p:spPr>
          <a:xfrm flipH="1" flipV="1">
            <a:off x="5884572" y="2467700"/>
            <a:ext cx="1133" cy="1342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ardrop 51">
            <a:extLst>
              <a:ext uri="{FF2B5EF4-FFF2-40B4-BE49-F238E27FC236}">
                <a16:creationId xmlns:a16="http://schemas.microsoft.com/office/drawing/2014/main" id="{419C8171-9D86-4DD7-A54D-5C2133623A1D}"/>
              </a:ext>
            </a:extLst>
          </p:cNvPr>
          <p:cNvSpPr/>
          <p:nvPr/>
        </p:nvSpPr>
        <p:spPr>
          <a:xfrm rot="8079188">
            <a:off x="6118643" y="1805468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D239C-8526-4BB4-A071-6A72F301AC0F}"/>
              </a:ext>
            </a:extLst>
          </p:cNvPr>
          <p:cNvSpPr/>
          <p:nvPr/>
        </p:nvSpPr>
        <p:spPr>
          <a:xfrm>
            <a:off x="6227315" y="5630707"/>
            <a:ext cx="168675" cy="168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4635DA-2F45-407B-8A79-41FAAACD694C}"/>
              </a:ext>
            </a:extLst>
          </p:cNvPr>
          <p:cNvCxnSpPr>
            <a:cxnSpLocks/>
          </p:cNvCxnSpPr>
          <p:nvPr/>
        </p:nvCxnSpPr>
        <p:spPr>
          <a:xfrm flipH="1" flipV="1">
            <a:off x="6312219" y="2311125"/>
            <a:ext cx="1" cy="331958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ardrop 54">
            <a:extLst>
              <a:ext uri="{FF2B5EF4-FFF2-40B4-BE49-F238E27FC236}">
                <a16:creationId xmlns:a16="http://schemas.microsoft.com/office/drawing/2014/main" id="{645F5A23-CEBC-4139-A8BF-FCA8457DB100}"/>
              </a:ext>
            </a:extLst>
          </p:cNvPr>
          <p:cNvSpPr/>
          <p:nvPr/>
        </p:nvSpPr>
        <p:spPr>
          <a:xfrm rot="8079188">
            <a:off x="9627689" y="2275899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753384-A1D9-4FD0-B12E-750360BBC4E6}"/>
              </a:ext>
            </a:extLst>
          </p:cNvPr>
          <p:cNvSpPr/>
          <p:nvPr/>
        </p:nvSpPr>
        <p:spPr>
          <a:xfrm>
            <a:off x="9730440" y="5429560"/>
            <a:ext cx="168675" cy="16867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5B9E41-33FB-4A30-B150-1DFA50152943}"/>
              </a:ext>
            </a:extLst>
          </p:cNvPr>
          <p:cNvCxnSpPr>
            <a:cxnSpLocks/>
          </p:cNvCxnSpPr>
          <p:nvPr/>
        </p:nvCxnSpPr>
        <p:spPr>
          <a:xfrm flipH="1" flipV="1">
            <a:off x="9815344" y="2800220"/>
            <a:ext cx="1" cy="26293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48C12-799B-42C1-B320-8F71E3A426FF}"/>
              </a:ext>
            </a:extLst>
          </p:cNvPr>
          <p:cNvGrpSpPr/>
          <p:nvPr/>
        </p:nvGrpSpPr>
        <p:grpSpPr>
          <a:xfrm>
            <a:off x="969152" y="2583446"/>
            <a:ext cx="1763344" cy="894449"/>
            <a:chOff x="332936" y="2838804"/>
            <a:chExt cx="2937088" cy="8944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3C205D-1CC2-4836-8C0D-6BF3ABAE27D9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F8FA3F-6E81-41CA-99A2-FC68E3DA569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13055A-5067-4432-9255-191A7CBE2BEF}"/>
              </a:ext>
            </a:extLst>
          </p:cNvPr>
          <p:cNvGrpSpPr/>
          <p:nvPr/>
        </p:nvGrpSpPr>
        <p:grpSpPr>
          <a:xfrm>
            <a:off x="2321130" y="1631847"/>
            <a:ext cx="1763344" cy="894449"/>
            <a:chOff x="332936" y="2838804"/>
            <a:chExt cx="2937088" cy="8944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DD5B40-FE47-4625-B9F1-A8DC8CB7616F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403822-7950-4A5E-8DEF-723C710F474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422CEF-2916-4CE9-AC5A-87A5F7F07B3A}"/>
              </a:ext>
            </a:extLst>
          </p:cNvPr>
          <p:cNvGrpSpPr/>
          <p:nvPr/>
        </p:nvGrpSpPr>
        <p:grpSpPr>
          <a:xfrm>
            <a:off x="4433466" y="2339220"/>
            <a:ext cx="1170344" cy="755949"/>
            <a:chOff x="332936" y="2838804"/>
            <a:chExt cx="2937088" cy="7559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024E79-BEA6-4BCD-A5E8-16B472593B38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64A0D-6E36-4D6A-9DC6-06EFC21F7E6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5078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38E3E7-6B0A-47B1-A891-4ECF10178B50}"/>
              </a:ext>
            </a:extLst>
          </p:cNvPr>
          <p:cNvGrpSpPr/>
          <p:nvPr/>
        </p:nvGrpSpPr>
        <p:grpSpPr>
          <a:xfrm>
            <a:off x="6727464" y="1625021"/>
            <a:ext cx="1763344" cy="894449"/>
            <a:chOff x="332936" y="2838804"/>
            <a:chExt cx="2937088" cy="8944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252BA-E41C-40D6-836F-015DF32E303E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BC69EF-C3A5-4D6D-8698-D612A35A7ACA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D05888-AAD3-4CBC-B8DA-E30490C66E5C}"/>
              </a:ext>
            </a:extLst>
          </p:cNvPr>
          <p:cNvGrpSpPr/>
          <p:nvPr/>
        </p:nvGrpSpPr>
        <p:grpSpPr>
          <a:xfrm>
            <a:off x="10175654" y="2120406"/>
            <a:ext cx="1763344" cy="894449"/>
            <a:chOff x="332936" y="2838804"/>
            <a:chExt cx="2937088" cy="8944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251E23-CDCC-4A17-AD42-AF874D87D2AB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8F39CE-AB69-4FC4-B467-D5D50ED9C22B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Graphic 72" descr="House">
            <a:extLst>
              <a:ext uri="{FF2B5EF4-FFF2-40B4-BE49-F238E27FC236}">
                <a16:creationId xmlns:a16="http://schemas.microsoft.com/office/drawing/2014/main" id="{6A9BBC82-9C52-4636-B7D1-7DBAE6F9B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3203" y="2476349"/>
            <a:ext cx="323871" cy="323871"/>
          </a:xfrm>
          <a:prstGeom prst="rect">
            <a:avLst/>
          </a:prstGeom>
        </p:spPr>
      </p:pic>
      <p:pic>
        <p:nvPicPr>
          <p:cNvPr id="74" name="Graphic 73" descr="Factory">
            <a:extLst>
              <a:ext uri="{FF2B5EF4-FFF2-40B4-BE49-F238E27FC236}">
                <a16:creationId xmlns:a16="http://schemas.microsoft.com/office/drawing/2014/main" id="{85D51849-94B0-4B55-AAB8-C55F0F709B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2734" y="1837584"/>
            <a:ext cx="323871" cy="323871"/>
          </a:xfrm>
          <a:prstGeom prst="rect">
            <a:avLst/>
          </a:prstGeom>
        </p:spPr>
      </p:pic>
      <p:pic>
        <p:nvPicPr>
          <p:cNvPr id="75" name="Graphic 74" descr="Truck">
            <a:extLst>
              <a:ext uri="{FF2B5EF4-FFF2-40B4-BE49-F238E27FC236}">
                <a16:creationId xmlns:a16="http://schemas.microsoft.com/office/drawing/2014/main" id="{A542D8A8-2A2E-4F54-B68C-25C737BD19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8163" y="2745312"/>
            <a:ext cx="323871" cy="323871"/>
          </a:xfrm>
          <a:prstGeom prst="rect">
            <a:avLst/>
          </a:prstGeom>
        </p:spPr>
      </p:pic>
      <p:pic>
        <p:nvPicPr>
          <p:cNvPr id="76" name="Graphic 75" descr="Lock">
            <a:extLst>
              <a:ext uri="{FF2B5EF4-FFF2-40B4-BE49-F238E27FC236}">
                <a16:creationId xmlns:a16="http://schemas.microsoft.com/office/drawing/2014/main" id="{E9116D2B-E897-4F8A-968A-7718541F5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52842" y="2311125"/>
            <a:ext cx="323871" cy="323871"/>
          </a:xfrm>
          <a:prstGeom prst="rect">
            <a:avLst/>
          </a:prstGeom>
        </p:spPr>
      </p:pic>
      <p:pic>
        <p:nvPicPr>
          <p:cNvPr id="77" name="Graphic 76" descr="Call center">
            <a:extLst>
              <a:ext uri="{FF2B5EF4-FFF2-40B4-BE49-F238E27FC236}">
                <a16:creationId xmlns:a16="http://schemas.microsoft.com/office/drawing/2014/main" id="{9390F3F3-E17D-4E02-8D7B-8FF8C6D355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717" y="1830620"/>
            <a:ext cx="323871" cy="32387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65CEF1E-7C65-4760-836F-EE9F6F538262}"/>
              </a:ext>
            </a:extLst>
          </p:cNvPr>
          <p:cNvSpPr txBox="1"/>
          <p:nvPr/>
        </p:nvSpPr>
        <p:spPr>
          <a:xfrm>
            <a:off x="275362" y="5630707"/>
            <a:ext cx="168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13"/>
              </a:rPr>
              <a:t>PresentationGO</a:t>
            </a:r>
            <a:endParaRPr lang="en-US" sz="1200"/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420D50C2-183E-412D-8DC6-E5697066AD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4DE8872-0F3C-4DC0-9759-14D9766989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uniform </a:t>
            </a:r>
            <a:r>
              <a:rPr lang="en-US">
                <a:solidFill>
                  <a:schemeClr val="accent2"/>
                </a:solidFill>
              </a:rPr>
              <a:t>colors</a:t>
            </a:r>
            <a:r>
              <a:rPr lang="en-US"/>
              <a:t> that really work with your template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[BONUS] </a:t>
            </a:r>
            <a:r>
              <a:rPr lang="en-US"/>
              <a:t>Origami Editable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BFDAB-EBF9-4B1D-A208-D3256D6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28</a:t>
            </a:fld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7D9850A-F18C-4AF4-B502-48C57DD327BE}"/>
              </a:ext>
            </a:extLst>
          </p:cNvPr>
          <p:cNvGrpSpPr/>
          <p:nvPr/>
        </p:nvGrpSpPr>
        <p:grpSpPr>
          <a:xfrm>
            <a:off x="755722" y="1917303"/>
            <a:ext cx="1644650" cy="1520825"/>
            <a:chOff x="830312" y="1952625"/>
            <a:chExt cx="1644650" cy="1520825"/>
          </a:xfrm>
        </p:grpSpPr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8D593FA3-5201-44E2-B3F7-72225C26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312" y="2128838"/>
              <a:ext cx="360363" cy="261938"/>
            </a:xfrm>
            <a:custGeom>
              <a:avLst/>
              <a:gdLst>
                <a:gd name="T0" fmla="*/ 0 w 907"/>
                <a:gd name="T1" fmla="*/ 404 h 658"/>
                <a:gd name="T2" fmla="*/ 773 w 907"/>
                <a:gd name="T3" fmla="*/ 0 h 658"/>
                <a:gd name="T4" fmla="*/ 907 w 907"/>
                <a:gd name="T5" fmla="*/ 658 h 658"/>
                <a:gd name="T6" fmla="*/ 0 w 907"/>
                <a:gd name="T7" fmla="*/ 40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658">
                  <a:moveTo>
                    <a:pt x="0" y="404"/>
                  </a:moveTo>
                  <a:lnTo>
                    <a:pt x="773" y="0"/>
                  </a:lnTo>
                  <a:lnTo>
                    <a:pt x="907" y="658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6">
              <a:extLst>
                <a:ext uri="{FF2B5EF4-FFF2-40B4-BE49-F238E27FC236}">
                  <a16:creationId xmlns:a16="http://schemas.microsoft.com/office/drawing/2014/main" id="{D3464D48-B3FD-474D-88BB-08E42D99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99" y="2128838"/>
              <a:ext cx="439738" cy="768350"/>
            </a:xfrm>
            <a:custGeom>
              <a:avLst/>
              <a:gdLst>
                <a:gd name="T0" fmla="*/ 1108 w 1108"/>
                <a:gd name="T1" fmla="*/ 767 h 1932"/>
                <a:gd name="T2" fmla="*/ 0 w 1108"/>
                <a:gd name="T3" fmla="*/ 0 h 1932"/>
                <a:gd name="T4" fmla="*/ 394 w 1108"/>
                <a:gd name="T5" fmla="*/ 1932 h 1932"/>
                <a:gd name="T6" fmla="*/ 1108 w 1108"/>
                <a:gd name="T7" fmla="*/ 767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932">
                  <a:moveTo>
                    <a:pt x="1108" y="767"/>
                  </a:moveTo>
                  <a:lnTo>
                    <a:pt x="0" y="0"/>
                  </a:lnTo>
                  <a:lnTo>
                    <a:pt x="394" y="1932"/>
                  </a:lnTo>
                  <a:lnTo>
                    <a:pt x="1108" y="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7">
              <a:extLst>
                <a:ext uri="{FF2B5EF4-FFF2-40B4-BE49-F238E27FC236}">
                  <a16:creationId xmlns:a16="http://schemas.microsoft.com/office/drawing/2014/main" id="{C6278BBB-0B80-4CA1-AD8B-A9A5A34A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62" y="2105025"/>
              <a:ext cx="769938" cy="1323975"/>
            </a:xfrm>
            <a:custGeom>
              <a:avLst/>
              <a:gdLst>
                <a:gd name="T0" fmla="*/ 1223 w 1941"/>
                <a:gd name="T1" fmla="*/ 0 h 3339"/>
                <a:gd name="T2" fmla="*/ 0 w 1941"/>
                <a:gd name="T3" fmla="*/ 1996 h 3339"/>
                <a:gd name="T4" fmla="*/ 1941 w 1941"/>
                <a:gd name="T5" fmla="*/ 3339 h 3339"/>
                <a:gd name="T6" fmla="*/ 1223 w 1941"/>
                <a:gd name="T7" fmla="*/ 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" h="3339">
                  <a:moveTo>
                    <a:pt x="1223" y="0"/>
                  </a:moveTo>
                  <a:lnTo>
                    <a:pt x="0" y="1996"/>
                  </a:lnTo>
                  <a:lnTo>
                    <a:pt x="1941" y="3339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58950997-4BB8-4CFD-B5BF-B974D610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637" y="1952625"/>
              <a:ext cx="568325" cy="715963"/>
            </a:xfrm>
            <a:custGeom>
              <a:avLst/>
              <a:gdLst>
                <a:gd name="T0" fmla="*/ 1432 w 1432"/>
                <a:gd name="T1" fmla="*/ 0 h 1804"/>
                <a:gd name="T2" fmla="*/ 0 w 1432"/>
                <a:gd name="T3" fmla="*/ 381 h 1804"/>
                <a:gd name="T4" fmla="*/ 306 w 1432"/>
                <a:gd name="T5" fmla="*/ 1804 h 1804"/>
                <a:gd name="T6" fmla="*/ 1432 w 1432"/>
                <a:gd name="T7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804">
                  <a:moveTo>
                    <a:pt x="1432" y="0"/>
                  </a:moveTo>
                  <a:lnTo>
                    <a:pt x="0" y="381"/>
                  </a:lnTo>
                  <a:lnTo>
                    <a:pt x="306" y="1804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9388F0E9-47BF-4C07-B4C7-6B67FF4FD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537" y="3111500"/>
              <a:ext cx="447675" cy="317500"/>
            </a:xfrm>
            <a:custGeom>
              <a:avLst/>
              <a:gdLst>
                <a:gd name="T0" fmla="*/ 0 w 1127"/>
                <a:gd name="T1" fmla="*/ 0 h 801"/>
                <a:gd name="T2" fmla="*/ 1127 w 1127"/>
                <a:gd name="T3" fmla="*/ 159 h 801"/>
                <a:gd name="T4" fmla="*/ 172 w 1127"/>
                <a:gd name="T5" fmla="*/ 801 h 801"/>
                <a:gd name="T6" fmla="*/ 0 w 11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801">
                  <a:moveTo>
                    <a:pt x="0" y="0"/>
                  </a:moveTo>
                  <a:lnTo>
                    <a:pt x="1127" y="159"/>
                  </a:lnTo>
                  <a:lnTo>
                    <a:pt x="172" y="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E945DD8A-61F9-491C-B823-C863C07E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99" y="3175000"/>
              <a:ext cx="207963" cy="298450"/>
            </a:xfrm>
            <a:custGeom>
              <a:avLst/>
              <a:gdLst>
                <a:gd name="T0" fmla="*/ 523 w 523"/>
                <a:gd name="T1" fmla="*/ 755 h 755"/>
                <a:gd name="T2" fmla="*/ 442 w 523"/>
                <a:gd name="T3" fmla="*/ 0 h 755"/>
                <a:gd name="T4" fmla="*/ 0 w 523"/>
                <a:gd name="T5" fmla="*/ 297 h 755"/>
                <a:gd name="T6" fmla="*/ 523 w 523"/>
                <a:gd name="T7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755">
                  <a:moveTo>
                    <a:pt x="523" y="755"/>
                  </a:moveTo>
                  <a:lnTo>
                    <a:pt x="442" y="0"/>
                  </a:lnTo>
                  <a:lnTo>
                    <a:pt x="0" y="297"/>
                  </a:lnTo>
                  <a:lnTo>
                    <a:pt x="523" y="75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77E370-81BA-4E65-B704-0FB7B4B7CC91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2043459"/>
            <a:ext cx="1645920" cy="1268512"/>
            <a:chOff x="3079477" y="2089150"/>
            <a:chExt cx="1744662" cy="1344613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1CBA293C-3BD7-4497-8042-CA1804C1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089150"/>
              <a:ext cx="976313" cy="808038"/>
            </a:xfrm>
            <a:custGeom>
              <a:avLst/>
              <a:gdLst>
                <a:gd name="T0" fmla="*/ 664 w 2458"/>
                <a:gd name="T1" fmla="*/ 0 h 2038"/>
                <a:gd name="T2" fmla="*/ 2458 w 2458"/>
                <a:gd name="T3" fmla="*/ 114 h 2038"/>
                <a:gd name="T4" fmla="*/ 0 w 2458"/>
                <a:gd name="T5" fmla="*/ 2038 h 2038"/>
                <a:gd name="T6" fmla="*/ 664 w 2458"/>
                <a:gd name="T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2038">
                  <a:moveTo>
                    <a:pt x="664" y="0"/>
                  </a:moveTo>
                  <a:lnTo>
                    <a:pt x="2458" y="114"/>
                  </a:lnTo>
                  <a:lnTo>
                    <a:pt x="0" y="203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869C336A-9A0C-4C8B-ACE9-C83B13BF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002" y="2089150"/>
              <a:ext cx="576263" cy="808038"/>
            </a:xfrm>
            <a:custGeom>
              <a:avLst/>
              <a:gdLst>
                <a:gd name="T0" fmla="*/ 0 w 1453"/>
                <a:gd name="T1" fmla="*/ 1104 h 2038"/>
                <a:gd name="T2" fmla="*/ 1453 w 1453"/>
                <a:gd name="T3" fmla="*/ 0 h 2038"/>
                <a:gd name="T4" fmla="*/ 789 w 1453"/>
                <a:gd name="T5" fmla="*/ 2038 h 2038"/>
                <a:gd name="T6" fmla="*/ 172 w 1453"/>
                <a:gd name="T7" fmla="*/ 1681 h 2038"/>
                <a:gd name="T8" fmla="*/ 0 w 1453"/>
                <a:gd name="T9" fmla="*/ 1104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2038">
                  <a:moveTo>
                    <a:pt x="0" y="1104"/>
                  </a:moveTo>
                  <a:lnTo>
                    <a:pt x="1453" y="0"/>
                  </a:lnTo>
                  <a:lnTo>
                    <a:pt x="789" y="2038"/>
                  </a:lnTo>
                  <a:lnTo>
                    <a:pt x="172" y="1681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1">
              <a:extLst>
                <a:ext uri="{FF2B5EF4-FFF2-40B4-BE49-F238E27FC236}">
                  <a16:creationId xmlns:a16="http://schemas.microsoft.com/office/drawing/2014/main" id="{705B1151-CC21-4B35-BFC9-8187669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602" y="2097087"/>
              <a:ext cx="427038" cy="430213"/>
            </a:xfrm>
            <a:custGeom>
              <a:avLst/>
              <a:gdLst>
                <a:gd name="T0" fmla="*/ 0 w 1079"/>
                <a:gd name="T1" fmla="*/ 0 h 1081"/>
                <a:gd name="T2" fmla="*/ 1079 w 1079"/>
                <a:gd name="T3" fmla="*/ 555 h 1081"/>
                <a:gd name="T4" fmla="*/ 386 w 1079"/>
                <a:gd name="T5" fmla="*/ 1081 h 1081"/>
                <a:gd name="T6" fmla="*/ 0 w 1079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1081">
                  <a:moveTo>
                    <a:pt x="0" y="0"/>
                  </a:moveTo>
                  <a:lnTo>
                    <a:pt x="1079" y="555"/>
                  </a:lnTo>
                  <a:lnTo>
                    <a:pt x="386" y="1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2">
              <a:extLst>
                <a:ext uri="{FF2B5EF4-FFF2-40B4-BE49-F238E27FC236}">
                  <a16:creationId xmlns:a16="http://schemas.microsoft.com/office/drawing/2014/main" id="{A3036CD6-57AE-4B1A-BB64-CDA2CDF0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477" y="2097087"/>
              <a:ext cx="307975" cy="198438"/>
            </a:xfrm>
            <a:custGeom>
              <a:avLst/>
              <a:gdLst>
                <a:gd name="T0" fmla="*/ 0 w 775"/>
                <a:gd name="T1" fmla="*/ 430 h 498"/>
                <a:gd name="T2" fmla="*/ 597 w 775"/>
                <a:gd name="T3" fmla="*/ 0 h 498"/>
                <a:gd name="T4" fmla="*/ 775 w 775"/>
                <a:gd name="T5" fmla="*/ 498 h 498"/>
                <a:gd name="T6" fmla="*/ 0 w 775"/>
                <a:gd name="T7" fmla="*/ 43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498">
                  <a:moveTo>
                    <a:pt x="0" y="430"/>
                  </a:moveTo>
                  <a:lnTo>
                    <a:pt x="597" y="0"/>
                  </a:lnTo>
                  <a:lnTo>
                    <a:pt x="775" y="498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C54CD80D-68B7-4A78-B3E2-2762C200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260600"/>
              <a:ext cx="1041400" cy="636588"/>
            </a:xfrm>
            <a:custGeom>
              <a:avLst/>
              <a:gdLst>
                <a:gd name="T0" fmla="*/ 2622 w 2622"/>
                <a:gd name="T1" fmla="*/ 118 h 1606"/>
                <a:gd name="T2" fmla="*/ 2051 w 2622"/>
                <a:gd name="T3" fmla="*/ 0 h 1606"/>
                <a:gd name="T4" fmla="*/ 0 w 2622"/>
                <a:gd name="T5" fmla="*/ 1606 h 1606"/>
                <a:gd name="T6" fmla="*/ 2622 w 2622"/>
                <a:gd name="T7" fmla="*/ 118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2" h="1606">
                  <a:moveTo>
                    <a:pt x="2622" y="118"/>
                  </a:moveTo>
                  <a:lnTo>
                    <a:pt x="2051" y="0"/>
                  </a:lnTo>
                  <a:lnTo>
                    <a:pt x="0" y="1606"/>
                  </a:lnTo>
                  <a:lnTo>
                    <a:pt x="2622" y="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CCE7A8-A9E9-4216-82D2-E88153AC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732087"/>
              <a:ext cx="488950" cy="519113"/>
            </a:xfrm>
            <a:custGeom>
              <a:avLst/>
              <a:gdLst>
                <a:gd name="T0" fmla="*/ 1232 w 1232"/>
                <a:gd name="T1" fmla="*/ 1308 h 1308"/>
                <a:gd name="T2" fmla="*/ 733 w 1232"/>
                <a:gd name="T3" fmla="*/ 0 h 1308"/>
                <a:gd name="T4" fmla="*/ 0 w 1232"/>
                <a:gd name="T5" fmla="*/ 416 h 1308"/>
                <a:gd name="T6" fmla="*/ 1232 w 1232"/>
                <a:gd name="T7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2" h="1308">
                  <a:moveTo>
                    <a:pt x="1232" y="1308"/>
                  </a:moveTo>
                  <a:lnTo>
                    <a:pt x="733" y="0"/>
                  </a:lnTo>
                  <a:lnTo>
                    <a:pt x="0" y="416"/>
                  </a:lnTo>
                  <a:lnTo>
                    <a:pt x="1232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A1157C42-33E2-42F8-AC54-D77BC6966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133725"/>
              <a:ext cx="234950" cy="300038"/>
            </a:xfrm>
            <a:custGeom>
              <a:avLst/>
              <a:gdLst>
                <a:gd name="T0" fmla="*/ 0 w 593"/>
                <a:gd name="T1" fmla="*/ 758 h 758"/>
                <a:gd name="T2" fmla="*/ 181 w 593"/>
                <a:gd name="T3" fmla="*/ 0 h 758"/>
                <a:gd name="T4" fmla="*/ 593 w 593"/>
                <a:gd name="T5" fmla="*/ 298 h 758"/>
                <a:gd name="T6" fmla="*/ 0 w 593"/>
                <a:gd name="T7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758">
                  <a:moveTo>
                    <a:pt x="0" y="758"/>
                  </a:moveTo>
                  <a:lnTo>
                    <a:pt x="181" y="0"/>
                  </a:lnTo>
                  <a:lnTo>
                    <a:pt x="593" y="298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6">
              <a:extLst>
                <a:ext uri="{FF2B5EF4-FFF2-40B4-BE49-F238E27FC236}">
                  <a16:creationId xmlns:a16="http://schemas.microsoft.com/office/drawing/2014/main" id="{2423FBC0-4034-40A7-8628-4573DA8A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354387"/>
              <a:ext cx="193675" cy="79375"/>
            </a:xfrm>
            <a:custGeom>
              <a:avLst/>
              <a:gdLst>
                <a:gd name="T0" fmla="*/ 488 w 488"/>
                <a:gd name="T1" fmla="*/ 171 h 199"/>
                <a:gd name="T2" fmla="*/ 256 w 488"/>
                <a:gd name="T3" fmla="*/ 0 h 199"/>
                <a:gd name="T4" fmla="*/ 0 w 488"/>
                <a:gd name="T5" fmla="*/ 199 h 199"/>
                <a:gd name="T6" fmla="*/ 488 w 488"/>
                <a:gd name="T7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199">
                  <a:moveTo>
                    <a:pt x="488" y="171"/>
                  </a:moveTo>
                  <a:lnTo>
                    <a:pt x="256" y="0"/>
                  </a:lnTo>
                  <a:lnTo>
                    <a:pt x="0" y="199"/>
                  </a:lnTo>
                  <a:lnTo>
                    <a:pt x="488" y="17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C3940-C6E4-4599-B757-A521C92CE683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2029167"/>
            <a:ext cx="1645920" cy="1297096"/>
            <a:chOff x="5341590" y="2111375"/>
            <a:chExt cx="1782763" cy="1404938"/>
          </a:xfrm>
        </p:grpSpPr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F249F49F-BE4A-4867-8D20-D3E3C3CF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9B9CC746-0D3C-4E13-9299-F92CD4EE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F6984B3D-EDD4-4DE1-BAC9-D85DD525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8F14ECC-EEE6-407B-842D-83E35F3C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11CE03-9137-445B-9A09-F669094B096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2139993"/>
            <a:ext cx="1645920" cy="1075444"/>
            <a:chOff x="7462490" y="2133600"/>
            <a:chExt cx="1914525" cy="1250951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FF9F0F34-CB43-42F5-9663-B58DA906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1914525" cy="374650"/>
            </a:xfrm>
            <a:custGeom>
              <a:avLst/>
              <a:gdLst>
                <a:gd name="T0" fmla="*/ 0 w 4826"/>
                <a:gd name="T1" fmla="*/ 0 h 945"/>
                <a:gd name="T2" fmla="*/ 2259 w 4826"/>
                <a:gd name="T3" fmla="*/ 406 h 945"/>
                <a:gd name="T4" fmla="*/ 4826 w 4826"/>
                <a:gd name="T5" fmla="*/ 0 h 945"/>
                <a:gd name="T6" fmla="*/ 2343 w 4826"/>
                <a:gd name="T7" fmla="*/ 945 h 945"/>
                <a:gd name="T8" fmla="*/ 0 w 4826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6" h="945">
                  <a:moveTo>
                    <a:pt x="0" y="0"/>
                  </a:moveTo>
                  <a:lnTo>
                    <a:pt x="2259" y="406"/>
                  </a:lnTo>
                  <a:lnTo>
                    <a:pt x="4826" y="0"/>
                  </a:lnTo>
                  <a:lnTo>
                    <a:pt x="2343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3A25FE7C-D30D-4F5C-81CF-BAFCFB88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165" y="2133600"/>
              <a:ext cx="466725" cy="876300"/>
            </a:xfrm>
            <a:custGeom>
              <a:avLst/>
              <a:gdLst>
                <a:gd name="T0" fmla="*/ 0 w 1178"/>
                <a:gd name="T1" fmla="*/ 1893 h 2209"/>
                <a:gd name="T2" fmla="*/ 1178 w 1178"/>
                <a:gd name="T3" fmla="*/ 0 h 2209"/>
                <a:gd name="T4" fmla="*/ 1077 w 1178"/>
                <a:gd name="T5" fmla="*/ 2209 h 2209"/>
                <a:gd name="T6" fmla="*/ 0 w 1178"/>
                <a:gd name="T7" fmla="*/ 1893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2209">
                  <a:moveTo>
                    <a:pt x="0" y="1893"/>
                  </a:moveTo>
                  <a:lnTo>
                    <a:pt x="1178" y="0"/>
                  </a:lnTo>
                  <a:lnTo>
                    <a:pt x="1077" y="2209"/>
                  </a:lnTo>
                  <a:lnTo>
                    <a:pt x="0" y="18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FB10A09-E0B3-4899-A9CC-A30A843E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202" y="2133600"/>
              <a:ext cx="376238" cy="876300"/>
            </a:xfrm>
            <a:custGeom>
              <a:avLst/>
              <a:gdLst>
                <a:gd name="T0" fmla="*/ 947 w 947"/>
                <a:gd name="T1" fmla="*/ 1902 h 2209"/>
                <a:gd name="T2" fmla="*/ 101 w 947"/>
                <a:gd name="T3" fmla="*/ 0 h 2209"/>
                <a:gd name="T4" fmla="*/ 0 w 947"/>
                <a:gd name="T5" fmla="*/ 2209 h 2209"/>
                <a:gd name="T6" fmla="*/ 947 w 947"/>
                <a:gd name="T7" fmla="*/ 1902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209">
                  <a:moveTo>
                    <a:pt x="947" y="1902"/>
                  </a:moveTo>
                  <a:lnTo>
                    <a:pt x="101" y="0"/>
                  </a:lnTo>
                  <a:lnTo>
                    <a:pt x="0" y="2209"/>
                  </a:lnTo>
                  <a:lnTo>
                    <a:pt x="947" y="19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7ED6C551-6477-48BB-B6A6-1AA1CAE0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895350" cy="709613"/>
            </a:xfrm>
            <a:custGeom>
              <a:avLst/>
              <a:gdLst>
                <a:gd name="T0" fmla="*/ 0 w 2259"/>
                <a:gd name="T1" fmla="*/ 0 h 1791"/>
                <a:gd name="T2" fmla="*/ 990 w 2259"/>
                <a:gd name="T3" fmla="*/ 1791 h 1791"/>
                <a:gd name="T4" fmla="*/ 2259 w 2259"/>
                <a:gd name="T5" fmla="*/ 800 h 1791"/>
                <a:gd name="T6" fmla="*/ 0 w 2259"/>
                <a:gd name="T7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9" h="1791">
                  <a:moveTo>
                    <a:pt x="0" y="0"/>
                  </a:moveTo>
                  <a:lnTo>
                    <a:pt x="990" y="1791"/>
                  </a:lnTo>
                  <a:lnTo>
                    <a:pt x="2259" y="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88947E15-FF5E-49E3-9AD3-2F1B47D93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840" y="2635250"/>
              <a:ext cx="1019175" cy="749300"/>
            </a:xfrm>
            <a:custGeom>
              <a:avLst/>
              <a:gdLst>
                <a:gd name="T0" fmla="*/ 1363 w 2567"/>
                <a:gd name="T1" fmla="*/ 1890 h 1890"/>
                <a:gd name="T2" fmla="*/ 0 w 2567"/>
                <a:gd name="T3" fmla="*/ 800 h 1890"/>
                <a:gd name="T4" fmla="*/ 2567 w 2567"/>
                <a:gd name="T5" fmla="*/ 0 h 1890"/>
                <a:gd name="T6" fmla="*/ 1363 w 2567"/>
                <a:gd name="T7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7" h="1890">
                  <a:moveTo>
                    <a:pt x="1363" y="1890"/>
                  </a:moveTo>
                  <a:lnTo>
                    <a:pt x="0" y="800"/>
                  </a:lnTo>
                  <a:lnTo>
                    <a:pt x="2567" y="0"/>
                  </a:lnTo>
                  <a:lnTo>
                    <a:pt x="1363" y="18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B3AC1F-89DC-493D-B1E3-FB99D27C6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602" y="2951163"/>
              <a:ext cx="1044575" cy="433388"/>
            </a:xfrm>
            <a:custGeom>
              <a:avLst/>
              <a:gdLst>
                <a:gd name="T0" fmla="*/ 0 w 2632"/>
                <a:gd name="T1" fmla="*/ 991 h 1090"/>
                <a:gd name="T2" fmla="*/ 2632 w 2632"/>
                <a:gd name="T3" fmla="*/ 1090 h 1090"/>
                <a:gd name="T4" fmla="*/ 1269 w 2632"/>
                <a:gd name="T5" fmla="*/ 0 h 1090"/>
                <a:gd name="T6" fmla="*/ 0 w 2632"/>
                <a:gd name="T7" fmla="*/ 99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" h="1090">
                  <a:moveTo>
                    <a:pt x="0" y="991"/>
                  </a:moveTo>
                  <a:lnTo>
                    <a:pt x="2632" y="1090"/>
                  </a:lnTo>
                  <a:lnTo>
                    <a:pt x="1269" y="0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16EEE5-3FFE-420F-8566-60F4F6B337BD}"/>
              </a:ext>
            </a:extLst>
          </p:cNvPr>
          <p:cNvGrpSpPr>
            <a:grpSpLocks noChangeAspect="1"/>
          </p:cNvGrpSpPr>
          <p:nvPr/>
        </p:nvGrpSpPr>
        <p:grpSpPr>
          <a:xfrm>
            <a:off x="9790358" y="1921369"/>
            <a:ext cx="1645920" cy="1512693"/>
            <a:chOff x="9864948" y="1881980"/>
            <a:chExt cx="1882775" cy="1730376"/>
          </a:xfrm>
        </p:grpSpPr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855773DB-8AD9-4605-97AC-E520F89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735" y="1881980"/>
              <a:ext cx="915988" cy="993775"/>
            </a:xfrm>
            <a:custGeom>
              <a:avLst/>
              <a:gdLst>
                <a:gd name="T0" fmla="*/ 0 w 2310"/>
                <a:gd name="T1" fmla="*/ 1866 h 2506"/>
                <a:gd name="T2" fmla="*/ 2310 w 2310"/>
                <a:gd name="T3" fmla="*/ 0 h 2506"/>
                <a:gd name="T4" fmla="*/ 576 w 2310"/>
                <a:gd name="T5" fmla="*/ 2506 h 2506"/>
                <a:gd name="T6" fmla="*/ 0 w 2310"/>
                <a:gd name="T7" fmla="*/ 186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2506">
                  <a:moveTo>
                    <a:pt x="0" y="1866"/>
                  </a:moveTo>
                  <a:lnTo>
                    <a:pt x="2310" y="0"/>
                  </a:lnTo>
                  <a:lnTo>
                    <a:pt x="576" y="2506"/>
                  </a:lnTo>
                  <a:lnTo>
                    <a:pt x="0" y="18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5D030747-0A66-41AA-BF16-01723E03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948" y="1901030"/>
              <a:ext cx="265113" cy="188913"/>
            </a:xfrm>
            <a:custGeom>
              <a:avLst/>
              <a:gdLst>
                <a:gd name="T0" fmla="*/ 0 w 665"/>
                <a:gd name="T1" fmla="*/ 474 h 474"/>
                <a:gd name="T2" fmla="*/ 665 w 665"/>
                <a:gd name="T3" fmla="*/ 0 h 474"/>
                <a:gd name="T4" fmla="*/ 621 w 665"/>
                <a:gd name="T5" fmla="*/ 320 h 474"/>
                <a:gd name="T6" fmla="*/ 0 w 665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474">
                  <a:moveTo>
                    <a:pt x="0" y="474"/>
                  </a:moveTo>
                  <a:lnTo>
                    <a:pt x="665" y="0"/>
                  </a:lnTo>
                  <a:lnTo>
                    <a:pt x="621" y="32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75D2C608-02AA-49C5-9288-B9BE47B1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10" y="1901030"/>
              <a:ext cx="392113" cy="868363"/>
            </a:xfrm>
            <a:custGeom>
              <a:avLst/>
              <a:gdLst>
                <a:gd name="T0" fmla="*/ 596 w 985"/>
                <a:gd name="T1" fmla="*/ 141 h 2187"/>
                <a:gd name="T2" fmla="*/ 301 w 985"/>
                <a:gd name="T3" fmla="*/ 0 h 2187"/>
                <a:gd name="T4" fmla="*/ 0 w 985"/>
                <a:gd name="T5" fmla="*/ 2187 h 2187"/>
                <a:gd name="T6" fmla="*/ 985 w 985"/>
                <a:gd name="T7" fmla="*/ 1688 h 2187"/>
                <a:gd name="T8" fmla="*/ 596 w 985"/>
                <a:gd name="T9" fmla="*/ 141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87">
                  <a:moveTo>
                    <a:pt x="596" y="141"/>
                  </a:moveTo>
                  <a:lnTo>
                    <a:pt x="301" y="0"/>
                  </a:lnTo>
                  <a:lnTo>
                    <a:pt x="0" y="2187"/>
                  </a:lnTo>
                  <a:lnTo>
                    <a:pt x="985" y="1688"/>
                  </a:lnTo>
                  <a:lnTo>
                    <a:pt x="596" y="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5">
              <a:extLst>
                <a:ext uri="{FF2B5EF4-FFF2-40B4-BE49-F238E27FC236}">
                  <a16:creationId xmlns:a16="http://schemas.microsoft.com/office/drawing/2014/main" id="{069CE616-5737-4910-BA92-2993C59B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910" y="2359818"/>
              <a:ext cx="1073150" cy="584200"/>
            </a:xfrm>
            <a:custGeom>
              <a:avLst/>
              <a:gdLst>
                <a:gd name="T0" fmla="*/ 0 w 2704"/>
                <a:gd name="T1" fmla="*/ 1061 h 1473"/>
                <a:gd name="T2" fmla="*/ 1823 w 2704"/>
                <a:gd name="T3" fmla="*/ 0 h 1473"/>
                <a:gd name="T4" fmla="*/ 2673 w 2704"/>
                <a:gd name="T5" fmla="*/ 888 h 1473"/>
                <a:gd name="T6" fmla="*/ 2704 w 2704"/>
                <a:gd name="T7" fmla="*/ 1361 h 1473"/>
                <a:gd name="T8" fmla="*/ 130 w 2704"/>
                <a:gd name="T9" fmla="*/ 1473 h 1473"/>
                <a:gd name="T10" fmla="*/ 0 w 2704"/>
                <a:gd name="T11" fmla="*/ 106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1473">
                  <a:moveTo>
                    <a:pt x="0" y="1061"/>
                  </a:moveTo>
                  <a:lnTo>
                    <a:pt x="1823" y="0"/>
                  </a:lnTo>
                  <a:lnTo>
                    <a:pt x="2673" y="888"/>
                  </a:lnTo>
                  <a:lnTo>
                    <a:pt x="2704" y="1361"/>
                  </a:lnTo>
                  <a:lnTo>
                    <a:pt x="130" y="1473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54D9BB14-9E15-47D1-92FC-C3C4F834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7035" y="2610643"/>
              <a:ext cx="1150938" cy="1001713"/>
            </a:xfrm>
            <a:custGeom>
              <a:avLst/>
              <a:gdLst>
                <a:gd name="T0" fmla="*/ 2900 w 2900"/>
                <a:gd name="T1" fmla="*/ 2525 h 2525"/>
                <a:gd name="T2" fmla="*/ 2611 w 2900"/>
                <a:gd name="T3" fmla="*/ 0 h 2525"/>
                <a:gd name="T4" fmla="*/ 0 w 2900"/>
                <a:gd name="T5" fmla="*/ 493 h 2525"/>
                <a:gd name="T6" fmla="*/ 2900 w 2900"/>
                <a:gd name="T7" fmla="*/ 2525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0" h="2525">
                  <a:moveTo>
                    <a:pt x="2900" y="2525"/>
                  </a:moveTo>
                  <a:lnTo>
                    <a:pt x="2611" y="0"/>
                  </a:lnTo>
                  <a:lnTo>
                    <a:pt x="0" y="493"/>
                  </a:lnTo>
                  <a:lnTo>
                    <a:pt x="2900" y="25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973F54-96E7-4380-BDB7-257BE80679CE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4092006"/>
            <a:ext cx="1645920" cy="1636789"/>
            <a:chOff x="3758927" y="4072038"/>
            <a:chExt cx="1430337" cy="1422401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08043ED7-C58D-4D99-BDEF-6813A8CC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F90A479-346D-4865-8602-79D973309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A2447AB2-80FC-4FC2-B296-0F4EE687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64A63E58-7026-458A-8346-1CF0B24C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006DC074-D115-4293-8EC4-43EA916A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1B16D492-E47F-4EFA-AF91-0BC1B554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19CC11-F69A-466D-A5A5-74B4BB384810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4158399"/>
            <a:ext cx="1645920" cy="1504003"/>
            <a:chOff x="971599" y="4153000"/>
            <a:chExt cx="1601788" cy="1463676"/>
          </a:xfrm>
        </p:grpSpPr>
        <p:sp>
          <p:nvSpPr>
            <p:cNvPr id="66" name="Freeform 95">
              <a:extLst>
                <a:ext uri="{FF2B5EF4-FFF2-40B4-BE49-F238E27FC236}">
                  <a16:creationId xmlns:a16="http://schemas.microsoft.com/office/drawing/2014/main" id="{3BE03BE3-51A3-4E25-B4A9-94D1AA9DC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199" y="4153000"/>
              <a:ext cx="469900" cy="1082675"/>
            </a:xfrm>
            <a:custGeom>
              <a:avLst/>
              <a:gdLst>
                <a:gd name="T0" fmla="*/ 1091 w 1182"/>
                <a:gd name="T1" fmla="*/ 0 h 2726"/>
                <a:gd name="T2" fmla="*/ 0 w 1182"/>
                <a:gd name="T3" fmla="*/ 2726 h 2726"/>
                <a:gd name="T4" fmla="*/ 1182 w 1182"/>
                <a:gd name="T5" fmla="*/ 2621 h 2726"/>
                <a:gd name="T6" fmla="*/ 1091 w 1182"/>
                <a:gd name="T7" fmla="*/ 0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2726">
                  <a:moveTo>
                    <a:pt x="1091" y="0"/>
                  </a:moveTo>
                  <a:lnTo>
                    <a:pt x="0" y="2726"/>
                  </a:lnTo>
                  <a:lnTo>
                    <a:pt x="1182" y="262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>
              <a:extLst>
                <a:ext uri="{FF2B5EF4-FFF2-40B4-BE49-F238E27FC236}">
                  <a16:creationId xmlns:a16="http://schemas.microsoft.com/office/drawing/2014/main" id="{AB6C1547-533A-4A34-9A78-2FF92EC8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469900" cy="1039813"/>
            </a:xfrm>
            <a:custGeom>
              <a:avLst/>
              <a:gdLst>
                <a:gd name="T0" fmla="*/ 1183 w 1183"/>
                <a:gd name="T1" fmla="*/ 2602 h 2621"/>
                <a:gd name="T2" fmla="*/ 91 w 1183"/>
                <a:gd name="T3" fmla="*/ 2621 h 2621"/>
                <a:gd name="T4" fmla="*/ 0 w 1183"/>
                <a:gd name="T5" fmla="*/ 0 h 2621"/>
                <a:gd name="T6" fmla="*/ 1183 w 1183"/>
                <a:gd name="T7" fmla="*/ 2602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2621">
                  <a:moveTo>
                    <a:pt x="1183" y="2602"/>
                  </a:moveTo>
                  <a:lnTo>
                    <a:pt x="91" y="2621"/>
                  </a:lnTo>
                  <a:lnTo>
                    <a:pt x="0" y="0"/>
                  </a:lnTo>
                  <a:lnTo>
                    <a:pt x="1183" y="260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>
              <a:extLst>
                <a:ext uri="{FF2B5EF4-FFF2-40B4-BE49-F238E27FC236}">
                  <a16:creationId xmlns:a16="http://schemas.microsoft.com/office/drawing/2014/main" id="{FF3E8E16-DA21-4BFF-A5A2-580A8E29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37" y="4153000"/>
              <a:ext cx="577850" cy="801688"/>
            </a:xfrm>
            <a:custGeom>
              <a:avLst/>
              <a:gdLst>
                <a:gd name="T0" fmla="*/ 649 w 1457"/>
                <a:gd name="T1" fmla="*/ 2020 h 2020"/>
                <a:gd name="T2" fmla="*/ 0 w 1457"/>
                <a:gd name="T3" fmla="*/ 1574 h 2020"/>
                <a:gd name="T4" fmla="*/ 1457 w 1457"/>
                <a:gd name="T5" fmla="*/ 0 h 2020"/>
                <a:gd name="T6" fmla="*/ 649 w 1457"/>
                <a:gd name="T7" fmla="*/ 202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7" h="2020">
                  <a:moveTo>
                    <a:pt x="649" y="2020"/>
                  </a:moveTo>
                  <a:lnTo>
                    <a:pt x="0" y="1574"/>
                  </a:lnTo>
                  <a:lnTo>
                    <a:pt x="1457" y="0"/>
                  </a:lnTo>
                  <a:lnTo>
                    <a:pt x="649" y="202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>
              <a:extLst>
                <a:ext uri="{FF2B5EF4-FFF2-40B4-BE49-F238E27FC236}">
                  <a16:creationId xmlns:a16="http://schemas.microsoft.com/office/drawing/2014/main" id="{C773047F-20A0-4562-B968-377AA5E0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87" y="4430813"/>
              <a:ext cx="225425" cy="346075"/>
            </a:xfrm>
            <a:custGeom>
              <a:avLst/>
              <a:gdLst>
                <a:gd name="T0" fmla="*/ 0 w 568"/>
                <a:gd name="T1" fmla="*/ 0 h 874"/>
                <a:gd name="T2" fmla="*/ 175 w 568"/>
                <a:gd name="T3" fmla="*/ 874 h 874"/>
                <a:gd name="T4" fmla="*/ 568 w 568"/>
                <a:gd name="T5" fmla="*/ 450 h 874"/>
                <a:gd name="T6" fmla="*/ 0 w 568"/>
                <a:gd name="T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874">
                  <a:moveTo>
                    <a:pt x="0" y="0"/>
                  </a:moveTo>
                  <a:lnTo>
                    <a:pt x="175" y="874"/>
                  </a:lnTo>
                  <a:lnTo>
                    <a:pt x="568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>
              <a:extLst>
                <a:ext uri="{FF2B5EF4-FFF2-40B4-BE49-F238E27FC236}">
                  <a16:creationId xmlns:a16="http://schemas.microsoft.com/office/drawing/2014/main" id="{2D16C1E9-CC01-4BD8-B5C7-8883169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554038" cy="793750"/>
            </a:xfrm>
            <a:custGeom>
              <a:avLst/>
              <a:gdLst>
                <a:gd name="T0" fmla="*/ 0 w 1396"/>
                <a:gd name="T1" fmla="*/ 0 h 2000"/>
                <a:gd name="T2" fmla="*/ 1396 w 1396"/>
                <a:gd name="T3" fmla="*/ 1652 h 2000"/>
                <a:gd name="T4" fmla="*/ 911 w 1396"/>
                <a:gd name="T5" fmla="*/ 2000 h 2000"/>
                <a:gd name="T6" fmla="*/ 0 w 1396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6" h="2000">
                  <a:moveTo>
                    <a:pt x="0" y="0"/>
                  </a:moveTo>
                  <a:lnTo>
                    <a:pt x="1396" y="1652"/>
                  </a:lnTo>
                  <a:lnTo>
                    <a:pt x="911" y="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5C5A4C33-42AF-4F73-8136-1CBBBCC9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74" y="4468913"/>
              <a:ext cx="325438" cy="339725"/>
            </a:xfrm>
            <a:custGeom>
              <a:avLst/>
              <a:gdLst>
                <a:gd name="T0" fmla="*/ 819 w 819"/>
                <a:gd name="T1" fmla="*/ 0 h 857"/>
                <a:gd name="T2" fmla="*/ 337 w 819"/>
                <a:gd name="T3" fmla="*/ 857 h 857"/>
                <a:gd name="T4" fmla="*/ 0 w 819"/>
                <a:gd name="T5" fmla="*/ 458 h 857"/>
                <a:gd name="T6" fmla="*/ 819 w 819"/>
                <a:gd name="T7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9" h="857">
                  <a:moveTo>
                    <a:pt x="819" y="0"/>
                  </a:moveTo>
                  <a:lnTo>
                    <a:pt x="337" y="857"/>
                  </a:lnTo>
                  <a:lnTo>
                    <a:pt x="0" y="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1">
              <a:extLst>
                <a:ext uri="{FF2B5EF4-FFF2-40B4-BE49-F238E27FC236}">
                  <a16:creationId xmlns:a16="http://schemas.microsoft.com/office/drawing/2014/main" id="{316C0312-D62C-40D8-BB99-1748CF6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192813"/>
              <a:ext cx="627063" cy="238125"/>
            </a:xfrm>
            <a:custGeom>
              <a:avLst/>
              <a:gdLst>
                <a:gd name="T0" fmla="*/ 1579 w 1579"/>
                <a:gd name="T1" fmla="*/ 0 h 598"/>
                <a:gd name="T2" fmla="*/ 1564 w 1579"/>
                <a:gd name="T3" fmla="*/ 559 h 598"/>
                <a:gd name="T4" fmla="*/ 238 w 1579"/>
                <a:gd name="T5" fmla="*/ 598 h 598"/>
                <a:gd name="T6" fmla="*/ 0 w 1579"/>
                <a:gd name="T7" fmla="*/ 95 h 598"/>
                <a:gd name="T8" fmla="*/ 1579 w 1579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9" h="598">
                  <a:moveTo>
                    <a:pt x="1579" y="0"/>
                  </a:moveTo>
                  <a:lnTo>
                    <a:pt x="1564" y="559"/>
                  </a:lnTo>
                  <a:lnTo>
                    <a:pt x="238" y="598"/>
                  </a:lnTo>
                  <a:lnTo>
                    <a:pt x="0" y="9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2">
              <a:extLst>
                <a:ext uri="{FF2B5EF4-FFF2-40B4-BE49-F238E27FC236}">
                  <a16:creationId xmlns:a16="http://schemas.microsoft.com/office/drawing/2014/main" id="{219DA338-FCCA-454B-B862-1E186FC3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49" y="5175350"/>
              <a:ext cx="638175" cy="239713"/>
            </a:xfrm>
            <a:custGeom>
              <a:avLst/>
              <a:gdLst>
                <a:gd name="T0" fmla="*/ 1280 w 1605"/>
                <a:gd name="T1" fmla="*/ 538 h 603"/>
                <a:gd name="T2" fmla="*/ 0 w 1605"/>
                <a:gd name="T3" fmla="*/ 603 h 603"/>
                <a:gd name="T4" fmla="*/ 15 w 1605"/>
                <a:gd name="T5" fmla="*/ 44 h 603"/>
                <a:gd name="T6" fmla="*/ 1605 w 1605"/>
                <a:gd name="T7" fmla="*/ 0 h 603"/>
                <a:gd name="T8" fmla="*/ 1280 w 1605"/>
                <a:gd name="T9" fmla="*/ 53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5" h="603">
                  <a:moveTo>
                    <a:pt x="1280" y="538"/>
                  </a:moveTo>
                  <a:lnTo>
                    <a:pt x="0" y="603"/>
                  </a:lnTo>
                  <a:lnTo>
                    <a:pt x="15" y="44"/>
                  </a:lnTo>
                  <a:lnTo>
                    <a:pt x="1605" y="0"/>
                  </a:lnTo>
                  <a:lnTo>
                    <a:pt x="1280" y="5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3">
              <a:extLst>
                <a:ext uri="{FF2B5EF4-FFF2-40B4-BE49-F238E27FC236}">
                  <a16:creationId xmlns:a16="http://schemas.microsoft.com/office/drawing/2014/main" id="{57D9B906-7FAF-4632-AC88-3125A278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87" y="5424588"/>
              <a:ext cx="180975" cy="192088"/>
            </a:xfrm>
            <a:custGeom>
              <a:avLst/>
              <a:gdLst>
                <a:gd name="T0" fmla="*/ 444 w 457"/>
                <a:gd name="T1" fmla="*/ 484 h 484"/>
                <a:gd name="T2" fmla="*/ 0 w 457"/>
                <a:gd name="T3" fmla="*/ 14 h 484"/>
                <a:gd name="T4" fmla="*/ 457 w 457"/>
                <a:gd name="T5" fmla="*/ 0 h 484"/>
                <a:gd name="T6" fmla="*/ 444 w 457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84">
                  <a:moveTo>
                    <a:pt x="444" y="484"/>
                  </a:moveTo>
                  <a:lnTo>
                    <a:pt x="0" y="14"/>
                  </a:lnTo>
                  <a:lnTo>
                    <a:pt x="457" y="0"/>
                  </a:lnTo>
                  <a:lnTo>
                    <a:pt x="444" y="4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5442102F-6FD3-4B73-9FB3-19E81520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9" y="5430938"/>
              <a:ext cx="469900" cy="185738"/>
            </a:xfrm>
            <a:custGeom>
              <a:avLst/>
              <a:gdLst>
                <a:gd name="T0" fmla="*/ 0 w 1182"/>
                <a:gd name="T1" fmla="*/ 103 h 470"/>
                <a:gd name="T2" fmla="*/ 1182 w 1182"/>
                <a:gd name="T3" fmla="*/ 470 h 470"/>
                <a:gd name="T4" fmla="*/ 738 w 1182"/>
                <a:gd name="T5" fmla="*/ 0 h 470"/>
                <a:gd name="T6" fmla="*/ 0 w 1182"/>
                <a:gd name="T7" fmla="*/ 10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470">
                  <a:moveTo>
                    <a:pt x="0" y="103"/>
                  </a:moveTo>
                  <a:lnTo>
                    <a:pt x="1182" y="470"/>
                  </a:lnTo>
                  <a:lnTo>
                    <a:pt x="738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>
              <a:extLst>
                <a:ext uri="{FF2B5EF4-FFF2-40B4-BE49-F238E27FC236}">
                  <a16:creationId xmlns:a16="http://schemas.microsoft.com/office/drawing/2014/main" id="{DD2E9147-ACAC-47F0-977E-B04282F00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87" y="5389663"/>
              <a:ext cx="220663" cy="206375"/>
            </a:xfrm>
            <a:custGeom>
              <a:avLst/>
              <a:gdLst>
                <a:gd name="T0" fmla="*/ 0 w 556"/>
                <a:gd name="T1" fmla="*/ 27 h 520"/>
                <a:gd name="T2" fmla="*/ 58 w 556"/>
                <a:gd name="T3" fmla="*/ 520 h 520"/>
                <a:gd name="T4" fmla="*/ 556 w 556"/>
                <a:gd name="T5" fmla="*/ 0 h 520"/>
                <a:gd name="T6" fmla="*/ 0 w 556"/>
                <a:gd name="T7" fmla="*/ 2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" h="520">
                  <a:moveTo>
                    <a:pt x="0" y="27"/>
                  </a:moveTo>
                  <a:lnTo>
                    <a:pt x="58" y="520"/>
                  </a:lnTo>
                  <a:lnTo>
                    <a:pt x="55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E19F3DD2-75EA-4382-BA92-CAD3560C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99" y="5389663"/>
              <a:ext cx="471488" cy="206375"/>
            </a:xfrm>
            <a:custGeom>
              <a:avLst/>
              <a:gdLst>
                <a:gd name="T0" fmla="*/ 1189 w 1189"/>
                <a:gd name="T1" fmla="*/ 192 h 520"/>
                <a:gd name="T2" fmla="*/ 0 w 1189"/>
                <a:gd name="T3" fmla="*/ 520 h 520"/>
                <a:gd name="T4" fmla="*/ 498 w 1189"/>
                <a:gd name="T5" fmla="*/ 0 h 520"/>
                <a:gd name="T6" fmla="*/ 1189 w 1189"/>
                <a:gd name="T7" fmla="*/ 19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9" h="520">
                  <a:moveTo>
                    <a:pt x="1189" y="192"/>
                  </a:moveTo>
                  <a:lnTo>
                    <a:pt x="0" y="520"/>
                  </a:lnTo>
                  <a:lnTo>
                    <a:pt x="498" y="0"/>
                  </a:lnTo>
                  <a:lnTo>
                    <a:pt x="1189" y="19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>
              <a:extLst>
                <a:ext uri="{FF2B5EF4-FFF2-40B4-BE49-F238E27FC236}">
                  <a16:creationId xmlns:a16="http://schemas.microsoft.com/office/drawing/2014/main" id="{D59E94BB-7D11-4949-A7D1-BF64FD0E5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62" y="4994375"/>
              <a:ext cx="284163" cy="187325"/>
            </a:xfrm>
            <a:custGeom>
              <a:avLst/>
              <a:gdLst>
                <a:gd name="T0" fmla="*/ 715 w 715"/>
                <a:gd name="T1" fmla="*/ 456 h 470"/>
                <a:gd name="T2" fmla="*/ 0 w 715"/>
                <a:gd name="T3" fmla="*/ 0 h 470"/>
                <a:gd name="T4" fmla="*/ 213 w 715"/>
                <a:gd name="T5" fmla="*/ 470 h 470"/>
                <a:gd name="T6" fmla="*/ 715 w 715"/>
                <a:gd name="T7" fmla="*/ 4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470">
                  <a:moveTo>
                    <a:pt x="715" y="456"/>
                  </a:moveTo>
                  <a:lnTo>
                    <a:pt x="0" y="0"/>
                  </a:lnTo>
                  <a:lnTo>
                    <a:pt x="213" y="470"/>
                  </a:lnTo>
                  <a:lnTo>
                    <a:pt x="715" y="45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>
              <a:extLst>
                <a:ext uri="{FF2B5EF4-FFF2-40B4-BE49-F238E27FC236}">
                  <a16:creationId xmlns:a16="http://schemas.microsoft.com/office/drawing/2014/main" id="{FCB6E33D-364E-4EB6-A718-5A68121F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035650"/>
              <a:ext cx="238125" cy="195263"/>
            </a:xfrm>
            <a:custGeom>
              <a:avLst/>
              <a:gdLst>
                <a:gd name="T0" fmla="*/ 0 w 599"/>
                <a:gd name="T1" fmla="*/ 493 h 493"/>
                <a:gd name="T2" fmla="*/ 599 w 599"/>
                <a:gd name="T3" fmla="*/ 0 h 493"/>
                <a:gd name="T4" fmla="*/ 411 w 599"/>
                <a:gd name="T5" fmla="*/ 468 h 493"/>
                <a:gd name="T6" fmla="*/ 0 w 599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9" h="493">
                  <a:moveTo>
                    <a:pt x="0" y="493"/>
                  </a:moveTo>
                  <a:lnTo>
                    <a:pt x="599" y="0"/>
                  </a:lnTo>
                  <a:lnTo>
                    <a:pt x="411" y="468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AF9982-01AF-4614-AC87-D2B42D94505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4169447"/>
            <a:ext cx="1645920" cy="1481906"/>
            <a:chOff x="5514975" y="3752950"/>
            <a:chExt cx="2262188" cy="2036763"/>
          </a:xfrm>
        </p:grpSpPr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535AB4C9-4430-472E-B9FA-5F915975A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6B5F7EE6-FE34-4819-9E7D-4EAF6BE0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4A095BBF-CBEB-4009-AA31-4BC135F0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D40004BF-FF34-4490-8A52-695DE604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49A6BCC0-8C92-4E1B-99F3-CFA6161D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055A6E6D-214F-4440-A012-655DB6A3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A8DF47D1-F8A0-4204-8DCF-19DBCC83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F33AC18-A7F4-4C88-AC99-3E85F3DE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45BED77-1FF6-423B-94AB-1AD0C85A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6D78336E-61B4-41A5-B2B9-EB8D7A323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ACD3C82-3654-4C0F-9BD8-AFA2C898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0">
            <a:extLst>
              <a:ext uri="{FF2B5EF4-FFF2-40B4-BE49-F238E27FC236}">
                <a16:creationId xmlns:a16="http://schemas.microsoft.com/office/drawing/2014/main" id="{73F1C320-5FF9-47DD-BD66-FE4BEA057A70}"/>
              </a:ext>
            </a:extLst>
          </p:cNvPr>
          <p:cNvSpPr/>
          <p:nvPr/>
        </p:nvSpPr>
        <p:spPr>
          <a:xfrm>
            <a:off x="1126232" y="476672"/>
            <a:ext cx="648072" cy="713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С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64"/>
            <a:ext cx="10515600" cy="1132235"/>
          </a:xfrm>
        </p:spPr>
        <p:txBody>
          <a:bodyPr/>
          <a:lstStyle/>
          <a:p>
            <a:pPr algn="ctr"/>
            <a:r>
              <a:rPr lang="ru-RU" spc="150" dirty="0">
                <a:solidFill>
                  <a:schemeClr val="accent3"/>
                </a:solidFill>
              </a:rPr>
              <a:t>пасибо за </a:t>
            </a:r>
            <a:r>
              <a:rPr lang="ru-RU" spc="150" dirty="0">
                <a:solidFill>
                  <a:schemeClr val="bg1"/>
                </a:solidFill>
              </a:rPr>
              <a:t>      </a:t>
            </a:r>
            <a:r>
              <a:rPr lang="ru-RU" spc="150" dirty="0">
                <a:solidFill>
                  <a:schemeClr val="accent3"/>
                </a:solidFill>
              </a:rPr>
              <a:t>аше      нимание!</a:t>
            </a:r>
            <a:endParaRPr lang="en-US" spc="1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29</a:t>
            </a:fld>
            <a:endParaRPr lang="en-US"/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1467A9B2-7C78-4482-A3D0-EBEABEC5DB43}"/>
              </a:ext>
            </a:extLst>
          </p:cNvPr>
          <p:cNvSpPr/>
          <p:nvPr/>
        </p:nvSpPr>
        <p:spPr>
          <a:xfrm>
            <a:off x="4942656" y="476672"/>
            <a:ext cx="648072" cy="713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10D3929-1C52-44A8-A68B-FDC7C8C64884}"/>
              </a:ext>
            </a:extLst>
          </p:cNvPr>
          <p:cNvSpPr/>
          <p:nvPr/>
        </p:nvSpPr>
        <p:spPr>
          <a:xfrm>
            <a:off x="7030888" y="476673"/>
            <a:ext cx="655954" cy="713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0AEB565-1479-4D61-9869-23DB78C3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8" y="1608907"/>
            <a:ext cx="7162564" cy="40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988" y="146779"/>
            <a:ext cx="9144000" cy="1161083"/>
          </a:xfrm>
        </p:spPr>
        <p:txBody>
          <a:bodyPr>
            <a:normAutofit/>
          </a:bodyPr>
          <a:lstStyle/>
          <a:p>
            <a:r>
              <a:rPr lang="ru-RU" dirty="0"/>
              <a:t>Наши «игрушки»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/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5487FF-AF65-40B4-8B24-E58C7EDD29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1EF01D-A7DE-48A4-A310-20D05C0A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41" y="1956419"/>
            <a:ext cx="2938807" cy="18808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3950B5-6915-4A15-BAEC-846849907433}"/>
              </a:ext>
            </a:extLst>
          </p:cNvPr>
          <p:cNvSpPr txBox="1"/>
          <p:nvPr/>
        </p:nvSpPr>
        <p:spPr>
          <a:xfrm>
            <a:off x="4409331" y="3652590"/>
            <a:ext cx="1176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</a:rPr>
              <a:t>NodeMCU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76289BF-5F33-43B8-A613-5BAD29E9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75321"/>
            <a:ext cx="2381250" cy="2381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A72FB6-9645-4224-ACE9-5E0E15659F3A}"/>
              </a:ext>
            </a:extLst>
          </p:cNvPr>
          <p:cNvSpPr txBox="1"/>
          <p:nvPr/>
        </p:nvSpPr>
        <p:spPr>
          <a:xfrm>
            <a:off x="7320136" y="3575652"/>
            <a:ext cx="218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</a:rPr>
              <a:t>Датчик дыма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MQ-2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513C7D7-0AD3-4E2F-9284-F36DCA843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8" y="4032849"/>
            <a:ext cx="2184644" cy="21846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AF8D12-EABB-4D0C-8C8A-A837F2DDC9E9}"/>
              </a:ext>
            </a:extLst>
          </p:cNvPr>
          <p:cNvSpPr txBox="1"/>
          <p:nvPr/>
        </p:nvSpPr>
        <p:spPr>
          <a:xfrm>
            <a:off x="431678" y="5733256"/>
            <a:ext cx="196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Датчик газа </a:t>
            </a:r>
            <a:r>
              <a:rPr lang="en-US" b="1" dirty="0">
                <a:solidFill>
                  <a:schemeClr val="bg1"/>
                </a:solidFill>
              </a:rPr>
              <a:t>MQ-7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391630A-7CF6-48BE-83F0-E28C7D91B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9" y="1434733"/>
            <a:ext cx="2021210" cy="20212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751942-4462-4101-88CE-9A264DAA5B1D}"/>
              </a:ext>
            </a:extLst>
          </p:cNvPr>
          <p:cNvSpPr txBox="1"/>
          <p:nvPr/>
        </p:nvSpPr>
        <p:spPr>
          <a:xfrm>
            <a:off x="83842" y="3132777"/>
            <a:ext cx="237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Датчик температуры и влажности DHT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CB73464-CAF3-4F30-AC3A-F8DBC3024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29" y="4323387"/>
            <a:ext cx="2700687" cy="1894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8F4D36-87F7-4602-834D-AEDA299183A3}"/>
              </a:ext>
            </a:extLst>
          </p:cNvPr>
          <p:cNvSpPr txBox="1"/>
          <p:nvPr/>
        </p:nvSpPr>
        <p:spPr>
          <a:xfrm>
            <a:off x="7652368" y="6171684"/>
            <a:ext cx="293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FFFFFF"/>
                </a:solidFill>
                <a:effectLst/>
              </a:rPr>
              <a:t>Датчик паров спирта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MQ-3</a:t>
            </a:r>
            <a:endParaRPr lang="ru-RU" b="1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2157899-B700-48A7-9FDA-E03A54C2EE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 b="21596"/>
          <a:stretch/>
        </p:blipFill>
        <p:spPr>
          <a:xfrm>
            <a:off x="3274528" y="4571382"/>
            <a:ext cx="2813298" cy="13981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37E950-C034-479F-A90E-D77C7A0CAAD0}"/>
              </a:ext>
            </a:extLst>
          </p:cNvPr>
          <p:cNvSpPr txBox="1"/>
          <p:nvPr/>
        </p:nvSpPr>
        <p:spPr>
          <a:xfrm>
            <a:off x="3529049" y="5733256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bg1"/>
                </a:solidFill>
                <a:effectLst/>
              </a:rPr>
              <a:t>Куча </a:t>
            </a:r>
            <a:r>
              <a:rPr lang="ru-RU" b="1" i="0" dirty="0" err="1">
                <a:solidFill>
                  <a:schemeClr val="bg1"/>
                </a:solidFill>
                <a:effectLst/>
              </a:rPr>
              <a:t>проводочков</a:t>
            </a:r>
            <a:r>
              <a:rPr lang="ru-RU" b="1" i="0" dirty="0">
                <a:solidFill>
                  <a:schemeClr val="bg1"/>
                </a:solidFill>
                <a:effectLst/>
              </a:rPr>
              <a:t> «Мама-мама»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Концептуальная модель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854EA6-0BA0-4060-B97A-7CAFC6CDF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sp>
        <p:nvSpPr>
          <p:cNvPr id="13" name="Slide Number Placeholder 39">
            <a:extLst>
              <a:ext uri="{FF2B5EF4-FFF2-40B4-BE49-F238E27FC236}">
                <a16:creationId xmlns:a16="http://schemas.microsoft.com/office/drawing/2014/main" id="{22FB4FED-4A96-4D3E-A81D-70229432A7D0}"/>
              </a:ext>
            </a:extLst>
          </p:cNvPr>
          <p:cNvSpPr txBox="1">
            <a:spLocks/>
          </p:cNvSpPr>
          <p:nvPr/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 algn="ctr"/>
              <a:t>4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A3F99-092F-4F87-8C36-E4BDC88ADB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5C95D-D535-481E-9EA1-99AB9AEF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F8B9C-0FBB-4613-ACAA-875D69BB3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50" y="5334828"/>
            <a:ext cx="2379956" cy="15231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83D2E0-4721-44CA-BEC4-1C3339826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08" y="5661248"/>
            <a:ext cx="1373138" cy="13731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50AD67-1741-4E1A-B309-B583A7C50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639485"/>
            <a:ext cx="2379956" cy="1523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FDDD54-A508-467E-A1F1-3FF3D35B98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 b="17817"/>
          <a:stretch/>
        </p:blipFill>
        <p:spPr>
          <a:xfrm>
            <a:off x="9162263" y="5557449"/>
            <a:ext cx="1512620" cy="1054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0497E-AC5C-4C9C-B4D6-0184F36C8F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67" y="4937099"/>
            <a:ext cx="2006484" cy="1284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D7F31C-DE28-428F-AC43-EC38751768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96" y="5884096"/>
            <a:ext cx="1261048" cy="8844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793AC6-2FFB-4F54-A633-DFF1B8520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068960"/>
            <a:ext cx="2379956" cy="1523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B5A73-068E-4D41-B537-02D3DDD7305B}"/>
              </a:ext>
            </a:extLst>
          </p:cNvPr>
          <p:cNvSpPr txBox="1"/>
          <p:nvPr/>
        </p:nvSpPr>
        <p:spPr>
          <a:xfrm>
            <a:off x="6405232" y="5334828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72805-F1F3-40C0-AE41-951E7B790DE1}"/>
              </a:ext>
            </a:extLst>
          </p:cNvPr>
          <p:cNvSpPr txBox="1"/>
          <p:nvPr/>
        </p:nvSpPr>
        <p:spPr>
          <a:xfrm>
            <a:off x="10626719" y="5693743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CC096-CB0C-4470-81D8-E19166610204}"/>
              </a:ext>
            </a:extLst>
          </p:cNvPr>
          <p:cNvSpPr txBox="1"/>
          <p:nvPr/>
        </p:nvSpPr>
        <p:spPr>
          <a:xfrm>
            <a:off x="2378941" y="5811819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59A9A487-8F12-472B-B398-21E1551C749A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980944" y="3334212"/>
            <a:ext cx="1106553" cy="20992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427023BA-3E2A-4721-93C4-0D45473D8E0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5193871" y="4754889"/>
            <a:ext cx="742696" cy="4171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A8E9CF4E-6C6F-40D6-93DD-6CA1974B1BA1}"/>
              </a:ext>
            </a:extLst>
          </p:cNvPr>
          <p:cNvCxnSpPr>
            <a:endCxn id="15" idx="3"/>
          </p:cNvCxnSpPr>
          <p:nvPr/>
        </p:nvCxnSpPr>
        <p:spPr>
          <a:xfrm rot="10800000">
            <a:off x="6963788" y="3830547"/>
            <a:ext cx="2660604" cy="15705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3EFA89A-D16F-4EEA-9247-25F7E9564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41" y="1093285"/>
            <a:ext cx="2445508" cy="1646312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1B4D251-9323-4D1C-9CCB-FF37EBE58C16}"/>
              </a:ext>
            </a:extLst>
          </p:cNvPr>
          <p:cNvCxnSpPr/>
          <p:nvPr/>
        </p:nvCxnSpPr>
        <p:spPr>
          <a:xfrm flipV="1">
            <a:off x="5773810" y="2702549"/>
            <a:ext cx="0" cy="366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AE25C25-CD4D-4018-B49C-551ECD9731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08277"/>
            <a:ext cx="1164624" cy="1164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249043-F1D5-4C78-BF8E-A554EEB4F39D}"/>
              </a:ext>
            </a:extLst>
          </p:cNvPr>
          <p:cNvSpPr txBox="1"/>
          <p:nvPr/>
        </p:nvSpPr>
        <p:spPr>
          <a:xfrm>
            <a:off x="658408" y="3429000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7528C5D-BFC5-40CE-A51D-C4B2ED7F95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30" y="3208846"/>
            <a:ext cx="1428795" cy="1019741"/>
          </a:xfrm>
          <a:prstGeom prst="rect">
            <a:avLst/>
          </a:prstGeom>
        </p:spPr>
      </p:pic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BF75FCD2-24D6-4AE0-9CA4-9E7C13708AD7}"/>
              </a:ext>
            </a:extLst>
          </p:cNvPr>
          <p:cNvCxnSpPr/>
          <p:nvPr/>
        </p:nvCxnSpPr>
        <p:spPr>
          <a:xfrm flipV="1">
            <a:off x="2398425" y="3429000"/>
            <a:ext cx="2401431" cy="2897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EA515AA-7059-48F5-AB66-0AF34016FA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39" y="116632"/>
            <a:ext cx="1570527" cy="157052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F73B4C7-4923-44A6-AA30-63ECF3673DA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7" y="-7448"/>
            <a:ext cx="1818685" cy="1818685"/>
          </a:xfrm>
          <a:prstGeom prst="rect">
            <a:avLst/>
          </a:prstGeom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E61FB9-35C6-4CCE-9B01-22CABBDCA195}"/>
              </a:ext>
            </a:extLst>
          </p:cNvPr>
          <p:cNvCxnSpPr>
            <a:stCxn id="26" idx="1"/>
            <a:endCxn id="38" idx="3"/>
          </p:cNvCxnSpPr>
          <p:nvPr/>
        </p:nvCxnSpPr>
        <p:spPr>
          <a:xfrm flipH="1" flipV="1">
            <a:off x="3144412" y="901895"/>
            <a:ext cx="1446329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A95A5A4-8540-4267-8071-B14B683B1ED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036249" y="901896"/>
            <a:ext cx="1044290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96332BB-3C4D-491A-BD1B-9D495585B5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6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8910C-9ED9-40DC-8B7A-51E529808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18" y="1402378"/>
            <a:ext cx="7289341" cy="5155994"/>
          </a:xfrm>
          <a:prstGeom prst="rect">
            <a:avLst/>
          </a:prstGeom>
        </p:spPr>
      </p:pic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борка</a:t>
            </a:r>
            <a:r>
              <a:rPr lang="en-US" dirty="0"/>
              <a:t>!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6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tx2">
              <a:lumMod val="75000"/>
            </a:schemeClr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Ценообразование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7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A6E4371-7FEA-403E-8638-993C863D1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9119"/>
              </p:ext>
            </p:extLst>
          </p:nvPr>
        </p:nvGraphicFramePr>
        <p:xfrm>
          <a:off x="442877" y="2428859"/>
          <a:ext cx="1109078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929">
                  <a:extLst>
                    <a:ext uri="{9D8B030D-6E8A-4147-A177-3AD203B41FA5}">
                      <a16:colId xmlns:a16="http://schemas.microsoft.com/office/drawing/2014/main" val="1099236800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3860093751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423325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Количество, </a:t>
                      </a:r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 единицу, рубли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NodeMcu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v3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6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DHT-11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Комплект проводов «Мама-Мама» 10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см, 20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pin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0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5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u="sng" dirty="0">
                          <a:solidFill>
                            <a:schemeClr val="bg1"/>
                          </a:solidFill>
                        </a:rPr>
                        <a:t>Итого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1086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4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From time to time, give your audience a </a:t>
            </a:r>
            <a:r>
              <a:rPr lang="en-US">
                <a:solidFill>
                  <a:schemeClr val="accent1"/>
                </a:solidFill>
              </a:rPr>
              <a:t>break</a:t>
            </a:r>
            <a:r>
              <a:rPr lang="en-US"/>
              <a:t>!</a:t>
            </a: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2E15E-29E6-4E98-A959-344648473D41}"/>
              </a:ext>
            </a:extLst>
          </p:cNvPr>
          <p:cNvSpPr/>
          <p:nvPr/>
        </p:nvSpPr>
        <p:spPr>
          <a:xfrm>
            <a:off x="2287030" y="5026821"/>
            <a:ext cx="8539980" cy="834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071534-AF72-496A-85B6-6F073518E4A2}"/>
              </a:ext>
            </a:extLst>
          </p:cNvPr>
          <p:cNvSpPr/>
          <p:nvPr/>
        </p:nvSpPr>
        <p:spPr>
          <a:xfrm>
            <a:off x="1364990" y="5285626"/>
            <a:ext cx="1642120" cy="834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4:00 – 4:30 PM</a:t>
            </a: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E1DDF50C-EE39-4108-BE60-7FE4A42BDC10}"/>
              </a:ext>
            </a:extLst>
          </p:cNvPr>
          <p:cNvSpPr/>
          <p:nvPr/>
        </p:nvSpPr>
        <p:spPr>
          <a:xfrm>
            <a:off x="2287030" y="5026820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Graphic 23" descr="Chat">
            <a:extLst>
              <a:ext uri="{FF2B5EF4-FFF2-40B4-BE49-F238E27FC236}">
                <a16:creationId xmlns:a16="http://schemas.microsoft.com/office/drawing/2014/main" id="{322220F2-7730-4005-A74E-180A20FF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7310" y="5096322"/>
            <a:ext cx="720080" cy="69501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793E27A-955B-43C1-BFE7-FC8426CEDA9C}"/>
              </a:ext>
            </a:extLst>
          </p:cNvPr>
          <p:cNvSpPr txBox="1"/>
          <p:nvPr/>
        </p:nvSpPr>
        <p:spPr>
          <a:xfrm>
            <a:off x="4210337" y="5042794"/>
            <a:ext cx="2029679" cy="802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Q&amp;As session / closure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D74FFE-9835-4346-97B7-F0CFF99E11AB}"/>
              </a:ext>
            </a:extLst>
          </p:cNvPr>
          <p:cNvSpPr/>
          <p:nvPr/>
        </p:nvSpPr>
        <p:spPr>
          <a:xfrm>
            <a:off x="6240016" y="513191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D382EF-B96F-43CC-839E-CF03680624D3}"/>
              </a:ext>
            </a:extLst>
          </p:cNvPr>
          <p:cNvSpPr/>
          <p:nvPr/>
        </p:nvSpPr>
        <p:spPr>
          <a:xfrm>
            <a:off x="2287030" y="4192801"/>
            <a:ext cx="8539980" cy="834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8C7D5-FFFB-4467-93D9-3AD396EF2D0F}"/>
              </a:ext>
            </a:extLst>
          </p:cNvPr>
          <p:cNvSpPr/>
          <p:nvPr/>
        </p:nvSpPr>
        <p:spPr>
          <a:xfrm>
            <a:off x="1364990" y="4451607"/>
            <a:ext cx="1642120" cy="8340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2:30 – 2:45 PM</a:t>
            </a:r>
          </a:p>
        </p:txBody>
      </p:sp>
      <p:pic>
        <p:nvPicPr>
          <p:cNvPr id="85" name="Graphic 84" descr="Coffee">
            <a:extLst>
              <a:ext uri="{FF2B5EF4-FFF2-40B4-BE49-F238E27FC236}">
                <a16:creationId xmlns:a16="http://schemas.microsoft.com/office/drawing/2014/main" id="{ACBC3F74-FF7F-4365-9ED5-E8ECE0C7F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4262302"/>
            <a:ext cx="720080" cy="69501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E4D327B-63FF-4642-87E9-B7A3696EECFD}"/>
              </a:ext>
            </a:extLst>
          </p:cNvPr>
          <p:cNvSpPr txBox="1"/>
          <p:nvPr/>
        </p:nvSpPr>
        <p:spPr>
          <a:xfrm>
            <a:off x="4210337" y="4388501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10CFE1E-D379-4AF6-906B-FA8DE904FDFA}"/>
              </a:ext>
            </a:extLst>
          </p:cNvPr>
          <p:cNvSpPr/>
          <p:nvPr/>
        </p:nvSpPr>
        <p:spPr>
          <a:xfrm>
            <a:off x="6240016" y="4299382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F5CF98-3ABD-4C8B-9E7E-DE18751C5D89}"/>
              </a:ext>
            </a:extLst>
          </p:cNvPr>
          <p:cNvSpPr/>
          <p:nvPr/>
        </p:nvSpPr>
        <p:spPr>
          <a:xfrm>
            <a:off x="2287030" y="3368877"/>
            <a:ext cx="8539980" cy="834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3EDB20-60E3-4197-874D-AE56BE4F0B52}"/>
              </a:ext>
            </a:extLst>
          </p:cNvPr>
          <p:cNvSpPr/>
          <p:nvPr/>
        </p:nvSpPr>
        <p:spPr>
          <a:xfrm>
            <a:off x="1364990" y="3627682"/>
            <a:ext cx="1642120" cy="834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12:00 – 1:00 PM</a:t>
            </a:r>
          </a:p>
        </p:txBody>
      </p:sp>
      <p:pic>
        <p:nvPicPr>
          <p:cNvPr id="12" name="Graphic 11" descr="Fork and knife">
            <a:extLst>
              <a:ext uri="{FF2B5EF4-FFF2-40B4-BE49-F238E27FC236}">
                <a16:creationId xmlns:a16="http://schemas.microsoft.com/office/drawing/2014/main" id="{63557F64-85E4-40EE-BB9C-20D234BB9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7310" y="3438379"/>
            <a:ext cx="720080" cy="69501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FF2B73F-14FB-48F4-8DD7-85951AD3D006}"/>
              </a:ext>
            </a:extLst>
          </p:cNvPr>
          <p:cNvSpPr txBox="1"/>
          <p:nvPr/>
        </p:nvSpPr>
        <p:spPr>
          <a:xfrm>
            <a:off x="4210337" y="3566065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Lunch Break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F99F6-DCF4-4E09-86CB-D14DE6B737D7}"/>
              </a:ext>
            </a:extLst>
          </p:cNvPr>
          <p:cNvSpPr/>
          <p:nvPr/>
        </p:nvSpPr>
        <p:spPr>
          <a:xfrm>
            <a:off x="6240016" y="3476946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6843F-3D1A-4539-86D8-20CB94DD779F}"/>
              </a:ext>
            </a:extLst>
          </p:cNvPr>
          <p:cNvSpPr/>
          <p:nvPr/>
        </p:nvSpPr>
        <p:spPr>
          <a:xfrm>
            <a:off x="2287030" y="2534829"/>
            <a:ext cx="8539980" cy="834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C98FAF-1AA9-4ED6-8EB3-9085DFB57B71}"/>
              </a:ext>
            </a:extLst>
          </p:cNvPr>
          <p:cNvSpPr/>
          <p:nvPr/>
        </p:nvSpPr>
        <p:spPr>
          <a:xfrm>
            <a:off x="1364990" y="2793635"/>
            <a:ext cx="1642120" cy="8340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10:30 – 10:45 AM</a:t>
            </a: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BD520E27-6FC0-4971-AC45-239AFCD462A7}"/>
              </a:ext>
            </a:extLst>
          </p:cNvPr>
          <p:cNvSpPr/>
          <p:nvPr/>
        </p:nvSpPr>
        <p:spPr>
          <a:xfrm>
            <a:off x="2287030" y="253482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4A509597-DC16-402D-B40D-6D7ABC507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2604331"/>
            <a:ext cx="720080" cy="69501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526EA6F-9ABD-473C-8A0C-465685595B9A}"/>
              </a:ext>
            </a:extLst>
          </p:cNvPr>
          <p:cNvSpPr txBox="1"/>
          <p:nvPr/>
        </p:nvSpPr>
        <p:spPr>
          <a:xfrm>
            <a:off x="4210337" y="2733507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71B3EC-8F71-4C7D-A93E-9A596A9B4458}"/>
              </a:ext>
            </a:extLst>
          </p:cNvPr>
          <p:cNvSpPr/>
          <p:nvPr/>
        </p:nvSpPr>
        <p:spPr>
          <a:xfrm>
            <a:off x="6240016" y="2644387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3CBA-5FA5-492D-BA28-9F59A3BEF47F}"/>
              </a:ext>
            </a:extLst>
          </p:cNvPr>
          <p:cNvSpPr/>
          <p:nvPr/>
        </p:nvSpPr>
        <p:spPr>
          <a:xfrm>
            <a:off x="2287030" y="1700809"/>
            <a:ext cx="8539980" cy="834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754B0-C658-4AA2-B19B-02C9FDE73830}"/>
              </a:ext>
            </a:extLst>
          </p:cNvPr>
          <p:cNvSpPr/>
          <p:nvPr/>
        </p:nvSpPr>
        <p:spPr>
          <a:xfrm>
            <a:off x="1364990" y="1959615"/>
            <a:ext cx="1642120" cy="8340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9:00 AM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65682D8-BD54-418B-BA80-B8A518DA32C9}"/>
              </a:ext>
            </a:extLst>
          </p:cNvPr>
          <p:cNvSpPr/>
          <p:nvPr/>
        </p:nvSpPr>
        <p:spPr>
          <a:xfrm>
            <a:off x="2287030" y="170080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Graphic 18" descr="Rocket">
            <a:extLst>
              <a:ext uri="{FF2B5EF4-FFF2-40B4-BE49-F238E27FC236}">
                <a16:creationId xmlns:a16="http://schemas.microsoft.com/office/drawing/2014/main" id="{F05B9724-2819-48FD-9DC8-D1ECB5889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7310" y="1773650"/>
            <a:ext cx="720080" cy="69501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144B169-E215-43CA-80D7-FF668FBE1F9F}"/>
              </a:ext>
            </a:extLst>
          </p:cNvPr>
          <p:cNvSpPr txBox="1"/>
          <p:nvPr/>
        </p:nvSpPr>
        <p:spPr>
          <a:xfrm>
            <a:off x="4210337" y="1900974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Let’s start!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EBE1D-F513-4BA6-98E2-FEBB4010BA2A}"/>
              </a:ext>
            </a:extLst>
          </p:cNvPr>
          <p:cNvSpPr/>
          <p:nvPr/>
        </p:nvSpPr>
        <p:spPr>
          <a:xfrm>
            <a:off x="6240016" y="181185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Lorem ipsum dolor sit amet, duis eu. Metus tortor. Eu ut lorem, est sodales amet.</a:t>
            </a:r>
          </a:p>
        </p:txBody>
      </p:sp>
    </p:spTree>
    <p:extLst>
      <p:ext uri="{BB962C8B-B14F-4D97-AF65-F5344CB8AC3E}">
        <p14:creationId xmlns:p14="http://schemas.microsoft.com/office/powerpoint/2010/main" val="38351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Option #1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927536-4C66-4828-A831-F8A895DAE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55388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68278</TotalTime>
  <Words>1422</Words>
  <Application>Microsoft Office PowerPoint</Application>
  <PresentationFormat>Широкоэкранный</PresentationFormat>
  <Paragraphs>278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"IoT38" Программный Кот</vt:lpstr>
      <vt:lpstr>Коротко о задании:</vt:lpstr>
      <vt:lpstr>Наши «игрушки»</vt:lpstr>
      <vt:lpstr>Концептуальная модель</vt:lpstr>
      <vt:lpstr>Презентация PowerPoint</vt:lpstr>
      <vt:lpstr>Cборка!</vt:lpstr>
      <vt:lpstr>Ценообразование</vt:lpstr>
      <vt:lpstr>From time to time, give your audience a break!</vt:lpstr>
      <vt:lpstr>Transition Slide</vt:lpstr>
      <vt:lpstr>Transition Slide</vt:lpstr>
      <vt:lpstr>Transition Slide</vt:lpstr>
      <vt:lpstr>Transition Slide</vt:lpstr>
      <vt:lpstr>Transition Slide</vt:lpstr>
      <vt:lpstr>Coffee Break</vt:lpstr>
      <vt:lpstr>Use a title with specific &amp; relevant (only) content</vt:lpstr>
      <vt:lpstr>Using a light background is always an option to be considered</vt:lpstr>
      <vt:lpstr>Relevant content displayed with  2 columns is also nice!</vt:lpstr>
      <vt:lpstr>1 image says more</vt:lpstr>
      <vt:lpstr>BIG</vt:lpstr>
      <vt:lpstr>Support your claims with a short and powerful quote</vt:lpstr>
      <vt:lpstr>Use infographics to transform your data into engaging visual content</vt:lpstr>
      <vt:lpstr>Support your text with a strong and relevant picture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[BONUS] Origami Editable Graphics</vt:lpstr>
      <vt:lpstr>пасибо за       аше      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Данил Вовиков</cp:lastModifiedBy>
  <cp:revision>58</cp:revision>
  <dcterms:created xsi:type="dcterms:W3CDTF">2011-05-09T14:18:21Z</dcterms:created>
  <dcterms:modified xsi:type="dcterms:W3CDTF">2022-10-25T05:15:04Z</dcterms:modified>
  <cp:category>Templates</cp:category>
</cp:coreProperties>
</file>