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E7E45A-26F0-42C2-B65D-CD8BF112D0BC}" v="118" dt="2022-11-15T19:32:58.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viewProps" Target="viewProps.xml" Id="rId8" /><Relationship Type="http://schemas.openxmlformats.org/officeDocument/2006/relationships/slide" Target="slides/slide2.xml" Id="rId3" /><Relationship Type="http://schemas.openxmlformats.org/officeDocument/2006/relationships/presProps" Target="presProps.xml" Id="rId7" /><Relationship Type="http://schemas.microsoft.com/office/2015/10/relationships/revisionInfo" Target="revisionInfo.xml" Id="rId12"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4.xml" Id="rId5" /><Relationship Type="http://schemas.openxmlformats.org/officeDocument/2006/relationships/tableStyles" Target="tableStyles.xml" Id="rId10" /><Relationship Type="http://schemas.openxmlformats.org/officeDocument/2006/relationships/slide" Target="slides/slide3.xml" Id="rId4" /><Relationship Type="http://schemas.openxmlformats.org/officeDocument/2006/relationships/theme" Target="theme/theme1.xml" Id="rId9"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Resim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p:cNvSpPr>
            <a:spLocks noGrp="1"/>
          </p:cNvSpPr>
          <p:nvPr>
            <p:ph type="ctrTitle"/>
          </p:nvPr>
        </p:nvSpPr>
        <p:spPr>
          <a:xfrm>
            <a:off x="1751012" y="1300785"/>
            <a:ext cx="8689976" cy="2509213"/>
          </a:xfrm>
        </p:spPr>
        <p:txBody>
          <a:bodyPr rtlCol="0" anchor="b">
            <a:normAutofit/>
          </a:bodyPr>
          <a:lstStyle>
            <a:lvl1pPr algn="ctr">
              <a:defRPr sz="4800"/>
            </a:lvl1pPr>
          </a:lstStyle>
          <a:p>
            <a:pPr rtl="0"/>
            <a:r>
              <a:rPr lang="tr"/>
              <a:t>Asıl başlık stilini düzenlemek için tıklayın</a:t>
            </a:r>
            <a:endParaRPr lang="en-US" dirty="0"/>
          </a:p>
        </p:txBody>
      </p:sp>
      <p:sp>
        <p:nvSpPr>
          <p:cNvPr id="3" name="Alt Başlık 2"/>
          <p:cNvSpPr>
            <a:spLocks noGrp="1"/>
          </p:cNvSpPr>
          <p:nvPr>
            <p:ph type="subTitle" idx="1"/>
          </p:nvPr>
        </p:nvSpPr>
        <p:spPr>
          <a:xfrm>
            <a:off x="1751012" y="3886200"/>
            <a:ext cx="8689976" cy="1371599"/>
          </a:xfrm>
        </p:spPr>
        <p:txBody>
          <a:bodyPr rtlCol="0">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
              <a:t>Asıl alt başlık stilini düzenlemek için tıklatın</a:t>
            </a:r>
            <a:endParaRPr lang="en-US" dirty="0"/>
          </a:p>
        </p:txBody>
      </p:sp>
      <p:sp>
        <p:nvSpPr>
          <p:cNvPr id="4" name="Tarih Yer Tutucusu 3"/>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esim Yazısı İçeren Panoramik Resim">
    <p:spTree>
      <p:nvGrpSpPr>
        <p:cNvPr id="1" name=""/>
        <p:cNvGrpSpPr/>
        <p:nvPr/>
      </p:nvGrpSpPr>
      <p:grpSpPr>
        <a:xfrm>
          <a:off x="0" y="0"/>
          <a:ext cx="0" cy="0"/>
          <a:chOff x="0" y="0"/>
          <a:chExt cx="0" cy="0"/>
        </a:xfrm>
      </p:grpSpPr>
      <p:pic>
        <p:nvPicPr>
          <p:cNvPr id="10" name="Resim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p:cNvSpPr>
            <a:spLocks noGrp="1"/>
          </p:cNvSpPr>
          <p:nvPr>
            <p:ph type="title"/>
          </p:nvPr>
        </p:nvSpPr>
        <p:spPr>
          <a:xfrm>
            <a:off x="913794" y="4289374"/>
            <a:ext cx="10364432" cy="811610"/>
          </a:xfrm>
        </p:spPr>
        <p:txBody>
          <a:bodyPr rtlCol="0" anchor="b"/>
          <a:lstStyle>
            <a:lvl1pPr>
              <a:defRPr sz="3200"/>
            </a:lvl1pPr>
          </a:lstStyle>
          <a:p>
            <a:pPr rtl="0"/>
            <a:r>
              <a:rPr lang="tr"/>
              <a:t>Asıl başlık stilini düzenlemek için tıklayın</a:t>
            </a:r>
            <a:endParaRPr lang="en-US" dirty="0"/>
          </a:p>
        </p:txBody>
      </p:sp>
      <p:sp>
        <p:nvSpPr>
          <p:cNvPr id="3" name="Resim Yer Tutucusu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
              <a:t>Resim eklemek için simgeye tıklayın</a:t>
            </a:r>
            <a:endParaRPr lang="en-US" dirty="0"/>
          </a:p>
        </p:txBody>
      </p:sp>
      <p:sp>
        <p:nvSpPr>
          <p:cNvPr id="4" name="Metin Yer Tutucusu 3"/>
          <p:cNvSpPr>
            <a:spLocks noGrp="1"/>
          </p:cNvSpPr>
          <p:nvPr>
            <p:ph type="body" sz="half" idx="2"/>
          </p:nvPr>
        </p:nvSpPr>
        <p:spPr>
          <a:xfrm>
            <a:off x="913774" y="5108728"/>
            <a:ext cx="10364452" cy="682472"/>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5" name="Tarih Yer Tutucusu 4"/>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Resim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p:cNvSpPr>
            <a:spLocks noGrp="1"/>
          </p:cNvSpPr>
          <p:nvPr>
            <p:ph type="title"/>
          </p:nvPr>
        </p:nvSpPr>
        <p:spPr>
          <a:xfrm>
            <a:off x="913774" y="609599"/>
            <a:ext cx="10364452" cy="3427245"/>
          </a:xfrm>
        </p:spPr>
        <p:txBody>
          <a:bodyPr rtlCol="0" anchor="ctr"/>
          <a:lstStyle>
            <a:lvl1pPr algn="ctr">
              <a:defRPr sz="3200"/>
            </a:lvl1pPr>
          </a:lstStyle>
          <a:p>
            <a:pPr rtl="0"/>
            <a:r>
              <a:rPr lang="tr"/>
              <a:t>Asıl başlık stilini düzenlemek için tıklayın</a:t>
            </a:r>
            <a:endParaRPr lang="en-US" dirty="0"/>
          </a:p>
        </p:txBody>
      </p:sp>
      <p:sp>
        <p:nvSpPr>
          <p:cNvPr id="4" name="Metin Yer Tutucusu 3"/>
          <p:cNvSpPr>
            <a:spLocks noGrp="1"/>
          </p:cNvSpPr>
          <p:nvPr>
            <p:ph type="body" sz="half" idx="2"/>
          </p:nvPr>
        </p:nvSpPr>
        <p:spPr>
          <a:xfrm>
            <a:off x="913775" y="4204821"/>
            <a:ext cx="10364452" cy="1586380"/>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5" name="Tarih Yer Tutucusu 4"/>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Resim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p:cNvSpPr>
            <a:spLocks noGrp="1"/>
          </p:cNvSpPr>
          <p:nvPr>
            <p:ph type="title"/>
          </p:nvPr>
        </p:nvSpPr>
        <p:spPr>
          <a:xfrm>
            <a:off x="1446212" y="609600"/>
            <a:ext cx="9302752" cy="2992904"/>
          </a:xfrm>
        </p:spPr>
        <p:txBody>
          <a:bodyPr rtlCol="0" anchor="ctr"/>
          <a:lstStyle>
            <a:lvl1pPr>
              <a:defRPr sz="3200"/>
            </a:lvl1pPr>
          </a:lstStyle>
          <a:p>
            <a:pPr rtl="0"/>
            <a:r>
              <a:rPr lang="tr"/>
              <a:t>Asıl başlık stilini düzenlemek için tıklayın</a:t>
            </a:r>
            <a:endParaRPr lang="en-US" dirty="0"/>
          </a:p>
        </p:txBody>
      </p:sp>
      <p:sp>
        <p:nvSpPr>
          <p:cNvPr id="12" name="Metin Yer Tutucusu 3"/>
          <p:cNvSpPr>
            <a:spLocks noGrp="1"/>
          </p:cNvSpPr>
          <p:nvPr>
            <p:ph type="body" sz="half" idx="13"/>
          </p:nvPr>
        </p:nvSpPr>
        <p:spPr>
          <a:xfrm>
            <a:off x="1720644" y="3610032"/>
            <a:ext cx="8752299" cy="59478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4" name="Metin Yer Tutucusu 3"/>
          <p:cNvSpPr>
            <a:spLocks noGrp="1"/>
          </p:cNvSpPr>
          <p:nvPr>
            <p:ph type="body" sz="half" idx="2"/>
          </p:nvPr>
        </p:nvSpPr>
        <p:spPr>
          <a:xfrm>
            <a:off x="913774" y="4372796"/>
            <a:ext cx="10364452" cy="1421053"/>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5" name="Tarih Yer Tutucusu 4"/>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6D22F896-40B5-4ADD-8801-0D06FADFA095}" type="slidenum">
              <a:rPr lang="en-US" dirty="0"/>
              <a:t>‹#›</a:t>
            </a:fld>
            <a:endParaRPr lang="en-US" dirty="0"/>
          </a:p>
        </p:txBody>
      </p:sp>
      <p:sp>
        <p:nvSpPr>
          <p:cNvPr id="13" name="Metin Kutusu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tr" sz="8000">
                <a:solidFill>
                  <a:schemeClr val="tx1"/>
                </a:solidFill>
                <a:effectLst/>
              </a:rPr>
              <a:t>“</a:t>
            </a:r>
          </a:p>
        </p:txBody>
      </p:sp>
      <p:sp>
        <p:nvSpPr>
          <p:cNvPr id="14" name="Metin Kutusu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d Kartı">
    <p:spTree>
      <p:nvGrpSpPr>
        <p:cNvPr id="1" name=""/>
        <p:cNvGrpSpPr/>
        <p:nvPr/>
      </p:nvGrpSpPr>
      <p:grpSpPr>
        <a:xfrm>
          <a:off x="0" y="0"/>
          <a:ext cx="0" cy="0"/>
          <a:chOff x="0" y="0"/>
          <a:chExt cx="0" cy="0"/>
        </a:xfrm>
      </p:grpSpPr>
      <p:pic>
        <p:nvPicPr>
          <p:cNvPr id="8" name="Resim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p:cNvSpPr>
            <a:spLocks noGrp="1"/>
          </p:cNvSpPr>
          <p:nvPr>
            <p:ph type="title"/>
          </p:nvPr>
        </p:nvSpPr>
        <p:spPr>
          <a:xfrm>
            <a:off x="913775" y="2138721"/>
            <a:ext cx="10364452" cy="2511835"/>
          </a:xfrm>
        </p:spPr>
        <p:txBody>
          <a:bodyPr rtlCol="0" anchor="b"/>
          <a:lstStyle>
            <a:lvl1pPr algn="ctr">
              <a:defRPr sz="3200"/>
            </a:lvl1pPr>
          </a:lstStyle>
          <a:p>
            <a:pPr rtl="0"/>
            <a:r>
              <a:rPr lang="tr"/>
              <a:t>Asıl başlık stilini düzenlemek için tıklayın</a:t>
            </a:r>
            <a:endParaRPr lang="en-US" dirty="0"/>
          </a:p>
        </p:txBody>
      </p:sp>
      <p:sp>
        <p:nvSpPr>
          <p:cNvPr id="4" name="Metin Yer Tutucusu 3"/>
          <p:cNvSpPr>
            <a:spLocks noGrp="1"/>
          </p:cNvSpPr>
          <p:nvPr>
            <p:ph type="body" sz="half" idx="2"/>
          </p:nvPr>
        </p:nvSpPr>
        <p:spPr>
          <a:xfrm>
            <a:off x="913775" y="4662335"/>
            <a:ext cx="10364452"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5" name="Tarih Yer Tutucusu 4"/>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Resim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Başlık 1"/>
          <p:cNvSpPr>
            <a:spLocks noGrp="1"/>
          </p:cNvSpPr>
          <p:nvPr>
            <p:ph type="title"/>
          </p:nvPr>
        </p:nvSpPr>
        <p:spPr>
          <a:xfrm>
            <a:off x="913774" y="609600"/>
            <a:ext cx="10364452" cy="1605094"/>
          </a:xfrm>
        </p:spPr>
        <p:txBody>
          <a:bodyPr rtlCol="0"/>
          <a:lstStyle/>
          <a:p>
            <a:pPr rtl="0"/>
            <a:r>
              <a:rPr lang="tr"/>
              <a:t>Asıl başlık stilini düzenlemek için tıklayın</a:t>
            </a:r>
            <a:endParaRPr lang="en-US" dirty="0"/>
          </a:p>
        </p:txBody>
      </p:sp>
      <p:sp>
        <p:nvSpPr>
          <p:cNvPr id="7" name="Metin Yer Tutucusu 2"/>
          <p:cNvSpPr>
            <a:spLocks noGrp="1"/>
          </p:cNvSpPr>
          <p:nvPr>
            <p:ph type="body" idx="1"/>
          </p:nvPr>
        </p:nvSpPr>
        <p:spPr>
          <a:xfrm>
            <a:off x="913774" y="2367093"/>
            <a:ext cx="3298976"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8" name="Metin Yer Tutucusu 3"/>
          <p:cNvSpPr>
            <a:spLocks noGrp="1"/>
          </p:cNvSpPr>
          <p:nvPr>
            <p:ph type="body" sz="half" idx="15"/>
          </p:nvPr>
        </p:nvSpPr>
        <p:spPr>
          <a:xfrm>
            <a:off x="913774" y="2943355"/>
            <a:ext cx="3298976"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
              <a:t>Asıl metin stillerini düzenlemek için tıklayın</a:t>
            </a:r>
          </a:p>
        </p:txBody>
      </p:sp>
      <p:sp>
        <p:nvSpPr>
          <p:cNvPr id="9" name="Metin Yer Tutucusu 4"/>
          <p:cNvSpPr>
            <a:spLocks noGrp="1"/>
          </p:cNvSpPr>
          <p:nvPr>
            <p:ph type="body" sz="quarter" idx="3"/>
          </p:nvPr>
        </p:nvSpPr>
        <p:spPr>
          <a:xfrm>
            <a:off x="4452389" y="2367093"/>
            <a:ext cx="3291521"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10" name="Metin Yer Tutucusu 3"/>
          <p:cNvSpPr>
            <a:spLocks noGrp="1"/>
          </p:cNvSpPr>
          <p:nvPr>
            <p:ph type="body" sz="half" idx="16"/>
          </p:nvPr>
        </p:nvSpPr>
        <p:spPr>
          <a:xfrm>
            <a:off x="4441348" y="2943355"/>
            <a:ext cx="3303351"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
              <a:t>Asıl metin stillerini düzenlemek için tıklayın</a:t>
            </a:r>
          </a:p>
        </p:txBody>
      </p:sp>
      <p:sp>
        <p:nvSpPr>
          <p:cNvPr id="11" name="Metin Yer Tutucusu 4"/>
          <p:cNvSpPr>
            <a:spLocks noGrp="1"/>
          </p:cNvSpPr>
          <p:nvPr>
            <p:ph type="body" sz="quarter" idx="13"/>
          </p:nvPr>
        </p:nvSpPr>
        <p:spPr>
          <a:xfrm>
            <a:off x="7973298" y="2367093"/>
            <a:ext cx="3304928"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12" name="Metin Yer Tutucusu 3"/>
          <p:cNvSpPr>
            <a:spLocks noGrp="1"/>
          </p:cNvSpPr>
          <p:nvPr>
            <p:ph type="body" sz="half" idx="17"/>
          </p:nvPr>
        </p:nvSpPr>
        <p:spPr>
          <a:xfrm>
            <a:off x="7973298" y="2943355"/>
            <a:ext cx="3304928"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
              <a:t>Asıl metin stillerini düzenlemek için tıklayın</a:t>
            </a:r>
          </a:p>
        </p:txBody>
      </p:sp>
      <p:sp>
        <p:nvSpPr>
          <p:cNvPr id="3" name="Tarih Yer Tutucusu 2"/>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4" name="Alt Bilgi Yer Tutucusu 3"/>
          <p:cNvSpPr>
            <a:spLocks noGrp="1"/>
          </p:cNvSpPr>
          <p:nvPr>
            <p:ph type="ftr" sz="quarter" idx="11"/>
          </p:nvPr>
        </p:nvSpPr>
        <p:spPr/>
        <p:txBody>
          <a:bodyPr rtlCol="0"/>
          <a:lstStyle/>
          <a:p>
            <a:pPr rtl="0"/>
            <a:endParaRPr lang="en-US" dirty="0"/>
          </a:p>
        </p:txBody>
      </p:sp>
      <p:sp>
        <p:nvSpPr>
          <p:cNvPr id="5" name="Slayt Numarası Yer Tutucusu 4"/>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6" name="Resim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Başlık 1"/>
          <p:cNvSpPr>
            <a:spLocks noGrp="1"/>
          </p:cNvSpPr>
          <p:nvPr>
            <p:ph type="title"/>
          </p:nvPr>
        </p:nvSpPr>
        <p:spPr>
          <a:xfrm>
            <a:off x="913774" y="610772"/>
            <a:ext cx="10364452" cy="1603922"/>
          </a:xfrm>
        </p:spPr>
        <p:txBody>
          <a:bodyPr rtlCol="0"/>
          <a:lstStyle/>
          <a:p>
            <a:pPr rtl="0"/>
            <a:r>
              <a:rPr lang="tr"/>
              <a:t>Asıl başlık stilini düzenlemek için tıklayın</a:t>
            </a:r>
            <a:endParaRPr lang="en-US" dirty="0"/>
          </a:p>
        </p:txBody>
      </p:sp>
      <p:sp>
        <p:nvSpPr>
          <p:cNvPr id="19" name="Metin Yer Tutucusu 2"/>
          <p:cNvSpPr>
            <a:spLocks noGrp="1"/>
          </p:cNvSpPr>
          <p:nvPr>
            <p:ph type="body" idx="1"/>
          </p:nvPr>
        </p:nvSpPr>
        <p:spPr>
          <a:xfrm>
            <a:off x="913774" y="4204820"/>
            <a:ext cx="3296409"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20" name="Resim Yer Tutucusu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
              <a:t>Resim eklemek için simgeye tıklayın</a:t>
            </a:r>
            <a:endParaRPr lang="en-US" dirty="0"/>
          </a:p>
        </p:txBody>
      </p:sp>
      <p:sp>
        <p:nvSpPr>
          <p:cNvPr id="21" name="Metin Yer Tutucusu 3"/>
          <p:cNvSpPr>
            <a:spLocks noGrp="1"/>
          </p:cNvSpPr>
          <p:nvPr>
            <p:ph type="body" sz="half" idx="18"/>
          </p:nvPr>
        </p:nvSpPr>
        <p:spPr>
          <a:xfrm>
            <a:off x="913774" y="4781082"/>
            <a:ext cx="3296409" cy="101011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
              <a:t>Asıl metin stillerini düzenlemek için tıklayın</a:t>
            </a:r>
          </a:p>
        </p:txBody>
      </p:sp>
      <p:sp>
        <p:nvSpPr>
          <p:cNvPr id="22" name="Metin Yer Tutucusu 4"/>
          <p:cNvSpPr>
            <a:spLocks noGrp="1"/>
          </p:cNvSpPr>
          <p:nvPr>
            <p:ph type="body" sz="quarter" idx="3"/>
          </p:nvPr>
        </p:nvSpPr>
        <p:spPr>
          <a:xfrm>
            <a:off x="4442759" y="4204820"/>
            <a:ext cx="3301828"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23" name="Resim Yer Tutucusu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
              <a:t>Resim eklemek için simgeye tıklayın</a:t>
            </a:r>
            <a:endParaRPr lang="en-US" dirty="0"/>
          </a:p>
        </p:txBody>
      </p:sp>
      <p:sp>
        <p:nvSpPr>
          <p:cNvPr id="24" name="Metin Yer Tutucusu 3"/>
          <p:cNvSpPr>
            <a:spLocks noGrp="1"/>
          </p:cNvSpPr>
          <p:nvPr>
            <p:ph type="body" sz="half" idx="19"/>
          </p:nvPr>
        </p:nvSpPr>
        <p:spPr>
          <a:xfrm>
            <a:off x="4441348" y="4781080"/>
            <a:ext cx="3303352" cy="101011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
              <a:t>Asıl metin stillerini düzenlemek için tıklayın</a:t>
            </a:r>
          </a:p>
        </p:txBody>
      </p:sp>
      <p:sp>
        <p:nvSpPr>
          <p:cNvPr id="25" name="Metin Yer Tutucusu 4"/>
          <p:cNvSpPr>
            <a:spLocks noGrp="1"/>
          </p:cNvSpPr>
          <p:nvPr>
            <p:ph type="body" sz="quarter" idx="13"/>
          </p:nvPr>
        </p:nvSpPr>
        <p:spPr>
          <a:xfrm>
            <a:off x="7973298" y="4204820"/>
            <a:ext cx="3300681"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26" name="Resim Yer Tutucusu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
              <a:t>Resim eklemek için simgeye tıklayın</a:t>
            </a:r>
            <a:endParaRPr lang="en-US" dirty="0"/>
          </a:p>
        </p:txBody>
      </p:sp>
      <p:sp>
        <p:nvSpPr>
          <p:cNvPr id="27" name="Metin Yer Tutucusu 3"/>
          <p:cNvSpPr>
            <a:spLocks noGrp="1"/>
          </p:cNvSpPr>
          <p:nvPr>
            <p:ph type="body" sz="half" idx="20"/>
          </p:nvPr>
        </p:nvSpPr>
        <p:spPr>
          <a:xfrm>
            <a:off x="7973173" y="4781078"/>
            <a:ext cx="3305053" cy="1010121"/>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
              <a:t>Asıl metin stillerini düzenlemek için tıklayın</a:t>
            </a:r>
          </a:p>
        </p:txBody>
      </p:sp>
      <p:sp>
        <p:nvSpPr>
          <p:cNvPr id="3" name="Tarih Yer Tutucusu 2"/>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4" name="Alt Bilgi Yer Tutucusu 3"/>
          <p:cNvSpPr>
            <a:spLocks noGrp="1"/>
          </p:cNvSpPr>
          <p:nvPr>
            <p:ph type="ftr" sz="quarter" idx="11"/>
          </p:nvPr>
        </p:nvSpPr>
        <p:spPr/>
        <p:txBody>
          <a:bodyPr rtlCol="0"/>
          <a:lstStyle/>
          <a:p>
            <a:pPr rtl="0"/>
            <a:endParaRPr lang="en-US" dirty="0"/>
          </a:p>
        </p:txBody>
      </p:sp>
      <p:sp>
        <p:nvSpPr>
          <p:cNvPr id="5" name="Slayt Numarası Yer Tutucusu 4"/>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8" name="Resim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11" name="Dikey Metin Yer Tutucusu 2"/>
          <p:cNvSpPr>
            <a:spLocks noGrp="1"/>
          </p:cNvSpPr>
          <p:nvPr>
            <p:ph type="body" orient="vert" sz="quarter" idx="13"/>
          </p:nvPr>
        </p:nvSpPr>
        <p:spPr>
          <a:xfrm>
            <a:off x="913775" y="2367093"/>
            <a:ext cx="10364452" cy="3424107"/>
          </a:xfrm>
        </p:spPr>
        <p:txBody>
          <a:bodyPr vert="eaVert"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9" name="Resim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ikey Başlık 1"/>
          <p:cNvSpPr>
            <a:spLocks noGrp="1"/>
          </p:cNvSpPr>
          <p:nvPr>
            <p:ph type="title" orient="vert"/>
          </p:nvPr>
        </p:nvSpPr>
        <p:spPr>
          <a:xfrm>
            <a:off x="8724900" y="609601"/>
            <a:ext cx="2553326" cy="5181599"/>
          </a:xfrm>
        </p:spPr>
        <p:txBody>
          <a:bodyPr vert="eaVert" rtlCol="0"/>
          <a:lstStyle>
            <a:lvl1pPr algn="l">
              <a:defRPr/>
            </a:lvl1pPr>
          </a:lstStyle>
          <a:p>
            <a:pPr rtl="0"/>
            <a:r>
              <a:rPr lang="tr"/>
              <a:t>Asıl başlık stilini düzenlemek için tıklayın</a:t>
            </a:r>
            <a:endParaRPr lang="en-US" dirty="0"/>
          </a:p>
        </p:txBody>
      </p:sp>
      <p:sp>
        <p:nvSpPr>
          <p:cNvPr id="8" name="Dikey Metin Yer Tutucusu 2"/>
          <p:cNvSpPr>
            <a:spLocks noGrp="1"/>
          </p:cNvSpPr>
          <p:nvPr>
            <p:ph type="body" orient="vert" sz="quarter" idx="13"/>
          </p:nvPr>
        </p:nvSpPr>
        <p:spPr>
          <a:xfrm>
            <a:off x="913775" y="609601"/>
            <a:ext cx="7658724" cy="5181599"/>
          </a:xfrm>
        </p:spPr>
        <p:txBody>
          <a:bodyPr vert="eaVert"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3" name="Resim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12" name="İçerik Yer Tutucusu 2"/>
          <p:cNvSpPr>
            <a:spLocks noGrp="1"/>
          </p:cNvSpPr>
          <p:nvPr>
            <p:ph sz="quarter" idx="13"/>
          </p:nvPr>
        </p:nvSpPr>
        <p:spPr>
          <a:xfrm>
            <a:off x="913774" y="2367092"/>
            <a:ext cx="10363826" cy="3424107"/>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9" name="Resim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p:cNvSpPr>
            <a:spLocks noGrp="1"/>
          </p:cNvSpPr>
          <p:nvPr>
            <p:ph type="title"/>
          </p:nvPr>
        </p:nvSpPr>
        <p:spPr>
          <a:xfrm>
            <a:off x="913774" y="828563"/>
            <a:ext cx="10351752" cy="2736819"/>
          </a:xfrm>
        </p:spPr>
        <p:txBody>
          <a:bodyPr rtlCol="0" anchor="b">
            <a:normAutofit/>
          </a:bodyPr>
          <a:lstStyle>
            <a:lvl1pPr>
              <a:defRPr sz="4000"/>
            </a:lvl1p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913774" y="3657457"/>
            <a:ext cx="10351752" cy="1368183"/>
          </a:xfrm>
        </p:spPr>
        <p:txBody>
          <a:bodyPr rtlCol="0">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
              <a:t>Asıl metin stillerini düzenlemek için tıklayın</a:t>
            </a:r>
          </a:p>
        </p:txBody>
      </p:sp>
      <p:sp>
        <p:nvSpPr>
          <p:cNvPr id="4" name="Tarih Yer Tutucusu 3"/>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10" name="Resim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Başlık 1"/>
          <p:cNvSpPr>
            <a:spLocks noGrp="1"/>
          </p:cNvSpPr>
          <p:nvPr>
            <p:ph type="title"/>
          </p:nvPr>
        </p:nvSpPr>
        <p:spPr>
          <a:xfrm>
            <a:off x="913775" y="618517"/>
            <a:ext cx="10364451" cy="1596177"/>
          </a:xfrm>
        </p:spPr>
        <p:txBody>
          <a:bodyPr rtlCol="0"/>
          <a:lstStyle/>
          <a:p>
            <a:pPr rtl="0"/>
            <a:r>
              <a:rPr lang="tr"/>
              <a:t>Asıl başlık stilini düzenlemek için tıklayın</a:t>
            </a:r>
            <a:endParaRPr lang="en-US" dirty="0"/>
          </a:p>
        </p:txBody>
      </p:sp>
      <p:sp>
        <p:nvSpPr>
          <p:cNvPr id="12" name="İçerik Yer Tutucusu 2"/>
          <p:cNvSpPr>
            <a:spLocks noGrp="1"/>
          </p:cNvSpPr>
          <p:nvPr>
            <p:ph sz="quarter" idx="13"/>
          </p:nvPr>
        </p:nvSpPr>
        <p:spPr>
          <a:xfrm>
            <a:off x="913774" y="2367092"/>
            <a:ext cx="5106026" cy="3424107"/>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13" name="İçerik Yer Tutucusu 3"/>
          <p:cNvSpPr>
            <a:spLocks noGrp="1"/>
          </p:cNvSpPr>
          <p:nvPr>
            <p:ph sz="quarter" idx="14"/>
          </p:nvPr>
        </p:nvSpPr>
        <p:spPr>
          <a:xfrm>
            <a:off x="6172200" y="2367092"/>
            <a:ext cx="5105400" cy="3424107"/>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5" name="Tarih Yer Tutucusu 4"/>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5" name="Resim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Başlık 1"/>
          <p:cNvSpPr>
            <a:spLocks noGrp="1"/>
          </p:cNvSpPr>
          <p:nvPr>
            <p:ph type="title"/>
          </p:nvPr>
        </p:nvSpPr>
        <p:spPr>
          <a:xfrm>
            <a:off x="913775" y="618517"/>
            <a:ext cx="10364451" cy="1596177"/>
          </a:xfrm>
        </p:spPr>
        <p:txBody>
          <a:bodyPr rtlCol="0"/>
          <a:lstStyle/>
          <a:p>
            <a:pPr rtl="0"/>
            <a:r>
              <a:rPr lang="tr"/>
              <a:t>Asıl başlık stilini düzenlemek için tıklayın</a:t>
            </a:r>
            <a:endParaRPr lang="en-US" dirty="0"/>
          </a:p>
        </p:txBody>
      </p:sp>
      <p:sp>
        <p:nvSpPr>
          <p:cNvPr id="3" name="Metin Yer Tutucusu 2"/>
          <p:cNvSpPr>
            <a:spLocks noGrp="1"/>
          </p:cNvSpPr>
          <p:nvPr>
            <p:ph type="body" idx="1"/>
          </p:nvPr>
        </p:nvSpPr>
        <p:spPr>
          <a:xfrm>
            <a:off x="1146328" y="2371018"/>
            <a:ext cx="4873474" cy="679994"/>
          </a:xfrm>
        </p:spPr>
        <p:txBody>
          <a:bodyPr rtlCol="0"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12" name="İçerik Yer Tutucusu 3"/>
          <p:cNvSpPr>
            <a:spLocks noGrp="1"/>
          </p:cNvSpPr>
          <p:nvPr>
            <p:ph sz="quarter" idx="13"/>
          </p:nvPr>
        </p:nvSpPr>
        <p:spPr>
          <a:xfrm>
            <a:off x="913774" y="3051012"/>
            <a:ext cx="5106027" cy="2740187"/>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5" name="Metin Yer Tutucusu 4"/>
          <p:cNvSpPr>
            <a:spLocks noGrp="1"/>
          </p:cNvSpPr>
          <p:nvPr>
            <p:ph type="body" sz="quarter" idx="3"/>
          </p:nvPr>
        </p:nvSpPr>
        <p:spPr>
          <a:xfrm>
            <a:off x="6396423" y="2371018"/>
            <a:ext cx="4881804" cy="679994"/>
          </a:xfrm>
        </p:spPr>
        <p:txBody>
          <a:bodyPr rtlCol="0"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13" name="İçerik Yer Tutucusu 5"/>
          <p:cNvSpPr>
            <a:spLocks noGrp="1"/>
          </p:cNvSpPr>
          <p:nvPr>
            <p:ph sz="quarter" idx="14"/>
          </p:nvPr>
        </p:nvSpPr>
        <p:spPr>
          <a:xfrm>
            <a:off x="6172200" y="3051012"/>
            <a:ext cx="5105401" cy="2740187"/>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7" name="Tarih Yer Tutucusu 6"/>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8" name="Resim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Tarih Yer Tutucusu 2"/>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4" name="Alt Bilgi Yer Tutucusu 3"/>
          <p:cNvSpPr>
            <a:spLocks noGrp="1"/>
          </p:cNvSpPr>
          <p:nvPr>
            <p:ph type="ftr" sz="quarter" idx="11"/>
          </p:nvPr>
        </p:nvSpPr>
        <p:spPr/>
        <p:txBody>
          <a:bodyPr rtlCol="0"/>
          <a:lstStyle/>
          <a:p>
            <a:pPr rtl="0"/>
            <a:endParaRPr lang="en-US" dirty="0"/>
          </a:p>
        </p:txBody>
      </p:sp>
      <p:sp>
        <p:nvSpPr>
          <p:cNvPr id="5" name="Slayt Numarası Yer Tutucusu 4"/>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7" name="Resim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arih Yer Tutucusu 1"/>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3" name="Alt Bilgi Yer Tutucusu 2"/>
          <p:cNvSpPr>
            <a:spLocks noGrp="1"/>
          </p:cNvSpPr>
          <p:nvPr>
            <p:ph type="ftr" sz="quarter" idx="11"/>
          </p:nvPr>
        </p:nvSpPr>
        <p:spPr/>
        <p:txBody>
          <a:bodyPr rtlCol="0"/>
          <a:lstStyle/>
          <a:p>
            <a:pPr rtl="0"/>
            <a:endParaRPr lang="en-US" dirty="0"/>
          </a:p>
        </p:txBody>
      </p:sp>
      <p:sp>
        <p:nvSpPr>
          <p:cNvPr id="4" name="Slayt Numarası Yer Tutucusu 3"/>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pic>
        <p:nvPicPr>
          <p:cNvPr id="11" name="Resim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p:cNvSpPr>
            <a:spLocks noGrp="1"/>
          </p:cNvSpPr>
          <p:nvPr>
            <p:ph type="title"/>
          </p:nvPr>
        </p:nvSpPr>
        <p:spPr>
          <a:xfrm>
            <a:off x="913775" y="609600"/>
            <a:ext cx="3935688" cy="2023252"/>
          </a:xfrm>
        </p:spPr>
        <p:txBody>
          <a:bodyPr rtlCol="0" anchor="b"/>
          <a:lstStyle>
            <a:lvl1pPr algn="ctr">
              <a:defRPr sz="3200"/>
            </a:lvl1pPr>
          </a:lstStyle>
          <a:p>
            <a:pPr rtl="0"/>
            <a:r>
              <a:rPr lang="tr"/>
              <a:t>Asıl başlık stilini düzenlemek için tıklayın</a:t>
            </a:r>
            <a:endParaRPr lang="en-US" dirty="0"/>
          </a:p>
        </p:txBody>
      </p:sp>
      <p:sp>
        <p:nvSpPr>
          <p:cNvPr id="10" name="İçerik Yer Tutucusu 2"/>
          <p:cNvSpPr>
            <a:spLocks noGrp="1"/>
          </p:cNvSpPr>
          <p:nvPr>
            <p:ph sz="quarter" idx="13"/>
          </p:nvPr>
        </p:nvSpPr>
        <p:spPr>
          <a:xfrm>
            <a:off x="5078062" y="609600"/>
            <a:ext cx="6200163" cy="5181599"/>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Metin Yer Tutucusu 3"/>
          <p:cNvSpPr>
            <a:spLocks noGrp="1"/>
          </p:cNvSpPr>
          <p:nvPr>
            <p:ph type="body" sz="half" idx="2"/>
          </p:nvPr>
        </p:nvSpPr>
        <p:spPr>
          <a:xfrm>
            <a:off x="913774" y="2632852"/>
            <a:ext cx="3935689" cy="3158348"/>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5" name="Tarih Yer Tutucusu 4"/>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pic>
        <p:nvPicPr>
          <p:cNvPr id="10" name="Resim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p:cNvSpPr>
            <a:spLocks noGrp="1"/>
          </p:cNvSpPr>
          <p:nvPr>
            <p:ph type="title"/>
          </p:nvPr>
        </p:nvSpPr>
        <p:spPr>
          <a:xfrm>
            <a:off x="913774" y="609600"/>
            <a:ext cx="5934969" cy="2023254"/>
          </a:xfrm>
        </p:spPr>
        <p:txBody>
          <a:bodyPr rtlCol="0" anchor="b"/>
          <a:lstStyle>
            <a:lvl1pPr algn="ctr">
              <a:defRPr sz="3200"/>
            </a:lvl1pPr>
          </a:lstStyle>
          <a:p>
            <a:pPr rtl="0"/>
            <a:r>
              <a:rPr lang="tr"/>
              <a:t>Asıl başlık stilini düzenlemek için tıklayın</a:t>
            </a:r>
            <a:endParaRPr lang="en-US" dirty="0"/>
          </a:p>
        </p:txBody>
      </p:sp>
      <p:sp>
        <p:nvSpPr>
          <p:cNvPr id="3" name="Resim Yer Tutucusu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
              <a:t>Resim eklemek için simgeye tıklayın</a:t>
            </a:r>
            <a:endParaRPr lang="en-US" dirty="0"/>
          </a:p>
        </p:txBody>
      </p:sp>
      <p:sp>
        <p:nvSpPr>
          <p:cNvPr id="4" name="Metin Yer Tutucusu 3"/>
          <p:cNvSpPr>
            <a:spLocks noGrp="1"/>
          </p:cNvSpPr>
          <p:nvPr>
            <p:ph type="body" sz="half" idx="2"/>
          </p:nvPr>
        </p:nvSpPr>
        <p:spPr>
          <a:xfrm>
            <a:off x="913794" y="2632852"/>
            <a:ext cx="5934949" cy="3158347"/>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5" name="Tarih Yer Tutucusu 4"/>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Resim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Başlık Yer Tutucusu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pPr rtl="0"/>
            <a:fld id="{48A87A34-81AB-432B-8DAE-1953F412C126}" type="datetimeFigureOut">
              <a:rPr lang="en-US" dirty="0"/>
              <a:pPr rtl="0"/>
              <a:t>11/15/2022</a:t>
            </a:fld>
            <a:endParaRPr lang="en-US" dirty="0"/>
          </a:p>
        </p:txBody>
      </p:sp>
      <p:sp>
        <p:nvSpPr>
          <p:cNvPr id="5" name="Alt Bilgi Yer Tutucusu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pPr rtl="0"/>
            <a:endParaRPr lang="en-US" dirty="0"/>
          </a:p>
        </p:txBody>
      </p:sp>
      <p:sp>
        <p:nvSpPr>
          <p:cNvPr id="6" name="Slayt Numarası Yer Tutucusu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rtl="0"/>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lstStyle/>
          <a:p>
            <a:r>
              <a:rPr lang="en-US" dirty="0" err="1"/>
              <a:t>FiLTRELER</a:t>
            </a:r>
            <a:r>
              <a:rPr lang="en-US" dirty="0"/>
              <a:t> ÖZET</a:t>
            </a:r>
          </a:p>
        </p:txBody>
      </p:sp>
      <p:sp>
        <p:nvSpPr>
          <p:cNvPr id="3" name="Alt Başlık 2"/>
          <p:cNvSpPr>
            <a:spLocks noGrp="1"/>
          </p:cNvSpPr>
          <p:nvPr>
            <p:ph type="subTitle" idx="1"/>
          </p:nvPr>
        </p:nvSpPr>
        <p:spPr/>
        <p:txBody>
          <a:bodyPr vert="horz" lIns="91440" tIns="45720" rIns="91440" bIns="45720" rtlCol="0" anchor="t">
            <a:normAutofit/>
          </a:bodyPr>
          <a:lstStyle/>
          <a:p>
            <a:r>
              <a:rPr lang="en-US" dirty="0"/>
              <a:t>RUKİYE GÜLEÇ </a:t>
            </a:r>
          </a:p>
          <a:p>
            <a:r>
              <a:rPr lang="en-US" dirty="0"/>
              <a:t>02200201008</a:t>
            </a:r>
          </a:p>
        </p:txBody>
      </p:sp>
    </p:spTree>
    <p:extLst>
      <p:ext uri="{BB962C8B-B14F-4D97-AF65-F5344CB8AC3E}">
        <p14:creationId xmlns:p14="http://schemas.microsoft.com/office/powerpoint/2010/main" val="2622186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BED8AF-52B7-DC24-11FB-757546C23B8F}"/>
              </a:ext>
            </a:extLst>
          </p:cNvPr>
          <p:cNvSpPr>
            <a:spLocks noGrp="1"/>
          </p:cNvSpPr>
          <p:nvPr>
            <p:ph type="title"/>
          </p:nvPr>
        </p:nvSpPr>
        <p:spPr/>
        <p:txBody>
          <a:bodyPr/>
          <a:lstStyle/>
          <a:p>
            <a:r>
              <a:rPr lang="tr-TR" dirty="0"/>
              <a:t>giriş</a:t>
            </a:r>
          </a:p>
        </p:txBody>
      </p:sp>
      <p:sp>
        <p:nvSpPr>
          <p:cNvPr id="3" name="İçerik Yer Tutucusu 2">
            <a:extLst>
              <a:ext uri="{FF2B5EF4-FFF2-40B4-BE49-F238E27FC236}">
                <a16:creationId xmlns:a16="http://schemas.microsoft.com/office/drawing/2014/main" id="{A527DB83-6EDD-8180-C6D4-C2D50E15FD41}"/>
              </a:ext>
            </a:extLst>
          </p:cNvPr>
          <p:cNvSpPr>
            <a:spLocks noGrp="1"/>
          </p:cNvSpPr>
          <p:nvPr>
            <p:ph sz="quarter" idx="13"/>
          </p:nvPr>
        </p:nvSpPr>
        <p:spPr/>
        <p:txBody>
          <a:bodyPr vert="horz" lIns="91440" tIns="45720" rIns="91440" bIns="45720" rtlCol="0" anchor="t">
            <a:normAutofit lnSpcReduction="10000"/>
          </a:bodyPr>
          <a:lstStyle/>
          <a:p>
            <a:pPr marL="0" indent="0">
              <a:buClr>
                <a:prstClr val="black"/>
              </a:buClr>
              <a:buNone/>
            </a:pPr>
            <a:r>
              <a:rPr lang="tr-TR" sz="2400" dirty="0">
                <a:ea typeface="+mn-lt"/>
                <a:cs typeface="+mn-lt"/>
              </a:rPr>
              <a:t>. Filtreler : pikselin değeri + komşu piksellerin değeri • Örneğin : bulanıklaştırma : piksel bloklarının ortalama yoğunluklarını hesaplar</a:t>
            </a:r>
          </a:p>
          <a:p>
            <a:pPr>
              <a:buClr>
                <a:srgbClr val="000000"/>
              </a:buClr>
            </a:pPr>
            <a:r>
              <a:rPr lang="tr-TR" sz="2400" dirty="0">
                <a:ea typeface="+mn-lt"/>
                <a:cs typeface="+mn-lt"/>
              </a:rPr>
              <a:t>Dünya meyve ticaretinde belirli standartlara göre sınıflandırılmış kaliteli ürünler tercih edilmektedir. Günümüzde artan talep oranlarına bağlı olarak teknolojinin gelişmesi ile birlikte otomatik olarak nesnelerin sınıflandırılması ve tasnif edilmesi önemli bir alan haline gelmiştir.</a:t>
            </a:r>
            <a:endParaRPr lang="tr-TR" sz="2400" dirty="0"/>
          </a:p>
        </p:txBody>
      </p:sp>
    </p:spTree>
    <p:extLst>
      <p:ext uri="{BB962C8B-B14F-4D97-AF65-F5344CB8AC3E}">
        <p14:creationId xmlns:p14="http://schemas.microsoft.com/office/powerpoint/2010/main" val="167411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DCB2AB-0FB6-CC5E-547E-81343B937D4A}"/>
              </a:ext>
            </a:extLst>
          </p:cNvPr>
          <p:cNvSpPr>
            <a:spLocks noGrp="1"/>
          </p:cNvSpPr>
          <p:nvPr>
            <p:ph type="title"/>
          </p:nvPr>
        </p:nvSpPr>
        <p:spPr/>
        <p:txBody>
          <a:bodyPr/>
          <a:lstStyle/>
          <a:p>
            <a:r>
              <a:rPr lang="tr-TR" dirty="0"/>
              <a:t>Materyal ve metot</a:t>
            </a:r>
          </a:p>
        </p:txBody>
      </p:sp>
      <p:sp>
        <p:nvSpPr>
          <p:cNvPr id="3" name="İçerik Yer Tutucusu 2">
            <a:extLst>
              <a:ext uri="{FF2B5EF4-FFF2-40B4-BE49-F238E27FC236}">
                <a16:creationId xmlns:a16="http://schemas.microsoft.com/office/drawing/2014/main" id="{5C53300D-E1E1-7151-DDD2-69F69264A68A}"/>
              </a:ext>
            </a:extLst>
          </p:cNvPr>
          <p:cNvSpPr>
            <a:spLocks noGrp="1"/>
          </p:cNvSpPr>
          <p:nvPr>
            <p:ph sz="quarter" idx="13"/>
          </p:nvPr>
        </p:nvSpPr>
        <p:spPr/>
        <p:txBody>
          <a:bodyPr vert="horz" lIns="91440" tIns="45720" rIns="91440" bIns="45720" rtlCol="0" anchor="t">
            <a:normAutofit/>
          </a:bodyPr>
          <a:lstStyle/>
          <a:p>
            <a:r>
              <a:rPr lang="tr-TR" sz="2400" dirty="0">
                <a:ea typeface="+mn-lt"/>
                <a:cs typeface="+mn-lt"/>
              </a:rPr>
              <a:t>Görüntü işleme, görüntüyü dijital form haline getirerek spesifik görüntü elde etmek yada yazılımsal olarak görüntü üzerinde istenilen sonucu elde etmek için kullanılan bir yöntemdir</a:t>
            </a:r>
          </a:p>
          <a:p>
            <a:pPr>
              <a:buClr>
                <a:srgbClr val="000000"/>
              </a:buClr>
            </a:pPr>
            <a:r>
              <a:rPr lang="tr-TR" sz="2400" dirty="0">
                <a:ea typeface="+mn-lt"/>
                <a:cs typeface="+mn-lt"/>
              </a:rPr>
              <a:t>Halbuki </a:t>
            </a:r>
            <a:r>
              <a:rPr lang="tr-TR" sz="2400" dirty="0" err="1">
                <a:ea typeface="+mn-lt"/>
                <a:cs typeface="+mn-lt"/>
              </a:rPr>
              <a:t>resimi</a:t>
            </a:r>
            <a:r>
              <a:rPr lang="tr-TR" sz="2400" dirty="0">
                <a:ea typeface="+mn-lt"/>
                <a:cs typeface="+mn-lt"/>
              </a:rPr>
              <a:t> en küçük parçalarına böldüğümüzde </a:t>
            </a:r>
            <a:r>
              <a:rPr lang="tr-TR" sz="2400" dirty="0" err="1">
                <a:ea typeface="+mn-lt"/>
                <a:cs typeface="+mn-lt"/>
              </a:rPr>
              <a:t>pixsel</a:t>
            </a:r>
            <a:r>
              <a:rPr lang="tr-TR" sz="2400" dirty="0">
                <a:ea typeface="+mn-lt"/>
                <a:cs typeface="+mn-lt"/>
              </a:rPr>
              <a:t> adını verdiğimiz matrislerden oluştuğunu görmekteyiz </a:t>
            </a:r>
            <a:endParaRPr lang="tr-TR" sz="2400" dirty="0"/>
          </a:p>
        </p:txBody>
      </p:sp>
    </p:spTree>
    <p:extLst>
      <p:ext uri="{BB962C8B-B14F-4D97-AF65-F5344CB8AC3E}">
        <p14:creationId xmlns:p14="http://schemas.microsoft.com/office/powerpoint/2010/main" val="281547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3E35C8-7138-9D93-C313-C20FB1D192AF}"/>
              </a:ext>
            </a:extLst>
          </p:cNvPr>
          <p:cNvSpPr>
            <a:spLocks noGrp="1"/>
          </p:cNvSpPr>
          <p:nvPr>
            <p:ph type="title"/>
          </p:nvPr>
        </p:nvSpPr>
        <p:spPr/>
        <p:txBody>
          <a:bodyPr/>
          <a:lstStyle/>
          <a:p>
            <a:r>
              <a:rPr lang="tr-TR" dirty="0"/>
              <a:t>uygulama</a:t>
            </a:r>
          </a:p>
        </p:txBody>
      </p:sp>
      <p:sp>
        <p:nvSpPr>
          <p:cNvPr id="3" name="İçerik Yer Tutucusu 2">
            <a:extLst>
              <a:ext uri="{FF2B5EF4-FFF2-40B4-BE49-F238E27FC236}">
                <a16:creationId xmlns:a16="http://schemas.microsoft.com/office/drawing/2014/main" id="{BA8E4854-B8FB-6488-3A48-79295FCDC248}"/>
              </a:ext>
            </a:extLst>
          </p:cNvPr>
          <p:cNvSpPr>
            <a:spLocks noGrp="1"/>
          </p:cNvSpPr>
          <p:nvPr>
            <p:ph sz="quarter" idx="13"/>
          </p:nvPr>
        </p:nvSpPr>
        <p:spPr/>
        <p:txBody>
          <a:bodyPr vert="horz" lIns="91440" tIns="45720" rIns="91440" bIns="45720" rtlCol="0" anchor="t">
            <a:normAutofit/>
          </a:bodyPr>
          <a:lstStyle/>
          <a:p>
            <a:r>
              <a:rPr lang="tr-TR" dirty="0">
                <a:ea typeface="+mn-lt"/>
                <a:cs typeface="+mn-lt"/>
              </a:rPr>
              <a:t>Yapılan çalışmada ülkemizde yaygın olarak yetiştirilen kiraz meyvesi ele alınmıştır. Kirazların görüntü işleme yöntemi ile sınıflandırılması için Matlab R2013a programı kullanılmıştır</a:t>
            </a:r>
          </a:p>
          <a:p>
            <a:pPr>
              <a:buClr>
                <a:srgbClr val="000000"/>
              </a:buClr>
            </a:pPr>
            <a:r>
              <a:rPr lang="tr-TR" dirty="0">
                <a:ea typeface="+mn-lt"/>
                <a:cs typeface="+mn-lt"/>
              </a:rPr>
              <a:t>İşlenmiş olarak sisteme yüklenen resim siyah- beyaz piksellere dönüştürülmektedir. Resmin siyah-beyaz piksellere yani </a:t>
            </a:r>
            <a:r>
              <a:rPr lang="tr-TR" dirty="0" err="1">
                <a:ea typeface="+mn-lt"/>
                <a:cs typeface="+mn-lt"/>
              </a:rPr>
              <a:t>binary</a:t>
            </a:r>
            <a:r>
              <a:rPr lang="tr-TR" dirty="0">
                <a:ea typeface="+mn-lt"/>
                <a:cs typeface="+mn-lt"/>
              </a:rPr>
              <a:t> moda dönüştürülmesi iki aşamada gerçekleşmektedir.</a:t>
            </a:r>
            <a:endParaRPr lang="tr-TR" dirty="0"/>
          </a:p>
        </p:txBody>
      </p:sp>
    </p:spTree>
    <p:extLst>
      <p:ext uri="{BB962C8B-B14F-4D97-AF65-F5344CB8AC3E}">
        <p14:creationId xmlns:p14="http://schemas.microsoft.com/office/powerpoint/2010/main" val="36148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E8F4A4-6056-0920-E637-F3FC170F5246}"/>
              </a:ext>
            </a:extLst>
          </p:cNvPr>
          <p:cNvSpPr>
            <a:spLocks noGrp="1"/>
          </p:cNvSpPr>
          <p:nvPr>
            <p:ph type="title"/>
          </p:nvPr>
        </p:nvSpPr>
        <p:spPr/>
        <p:txBody>
          <a:bodyPr/>
          <a:lstStyle/>
          <a:p>
            <a:r>
              <a:rPr lang="tr-TR" dirty="0"/>
              <a:t>Sonuçlar ve tartışma</a:t>
            </a:r>
          </a:p>
        </p:txBody>
      </p:sp>
      <p:sp>
        <p:nvSpPr>
          <p:cNvPr id="3" name="İçerik Yer Tutucusu 2">
            <a:extLst>
              <a:ext uri="{FF2B5EF4-FFF2-40B4-BE49-F238E27FC236}">
                <a16:creationId xmlns:a16="http://schemas.microsoft.com/office/drawing/2014/main" id="{45408136-DC46-4646-8A8C-C9EF9B7D29D1}"/>
              </a:ext>
            </a:extLst>
          </p:cNvPr>
          <p:cNvSpPr>
            <a:spLocks noGrp="1"/>
          </p:cNvSpPr>
          <p:nvPr>
            <p:ph sz="quarter" idx="13"/>
          </p:nvPr>
        </p:nvSpPr>
        <p:spPr/>
        <p:txBody>
          <a:bodyPr vert="horz" lIns="91440" tIns="45720" rIns="91440" bIns="45720" rtlCol="0" anchor="t">
            <a:normAutofit/>
          </a:bodyPr>
          <a:lstStyle/>
          <a:p>
            <a:r>
              <a:rPr lang="tr-TR" dirty="0">
                <a:ea typeface="+mn-lt"/>
                <a:cs typeface="+mn-lt"/>
              </a:rPr>
              <a:t>Yapılan çalışmada kirazlar üst üste gelmeden ayrık olarak resimlenmiştir. Bu sayede sınıflandırma başarısı %100 olarak gerçekleşmiştir. Ancak kirazların üst üste gelmesi durumunda sınıflandırma başarısının düşeceği değerlendirilmektedir. </a:t>
            </a:r>
            <a:endParaRPr lang="tr-TR">
              <a:ea typeface="+mn-lt"/>
              <a:cs typeface="+mn-lt"/>
            </a:endParaRPr>
          </a:p>
          <a:p>
            <a:pPr>
              <a:buClr>
                <a:srgbClr val="000000"/>
              </a:buClr>
            </a:pPr>
            <a:r>
              <a:rPr lang="tr-TR" dirty="0">
                <a:ea typeface="+mn-lt"/>
                <a:cs typeface="+mn-lt"/>
              </a:rPr>
              <a:t>Yapılan çalışma ile farklı büyüklükteki meyveler sistem tarafından başarılı bir şekilde değerlendirilerek sınıflandırılmıştır. Bu sayede kalite ve pazarlama için önemli bir etken olan sınıflandırma işlemi gerçekleştirilmiştir. M</a:t>
            </a:r>
          </a:p>
        </p:txBody>
      </p:sp>
    </p:spTree>
    <p:extLst>
      <p:ext uri="{BB962C8B-B14F-4D97-AF65-F5344CB8AC3E}">
        <p14:creationId xmlns:p14="http://schemas.microsoft.com/office/powerpoint/2010/main" val="2995778018"/>
      </p:ext>
    </p:extLst>
  </p:cSld>
  <p:clrMapOvr>
    <a:masterClrMapping/>
  </p:clrMapOvr>
</p:sld>
</file>

<file path=ppt/theme/theme1.xml><?xml version="1.0" encoding="utf-8"?>
<a:theme xmlns:a="http://schemas.openxmlformats.org/drawingml/2006/main" name="Damla">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0</TotalTime>
  <Words>0</Words>
  <Application>Microsoft Office PowerPoint</Application>
  <PresentationFormat>Geniş ekran</PresentationFormat>
  <Paragraphs>0</Paragraphs>
  <Slides>5</Slides>
  <Notes>0</Notes>
  <HiddenSlides>0</HiddenSlides>
  <MMClips>0</MMClips>
  <ScaleCrop>false</ScaleCrop>
  <HeadingPairs>
    <vt:vector size="4" baseType="variant">
      <vt:variant>
        <vt:lpstr>Tema</vt:lpstr>
      </vt:variant>
      <vt:variant>
        <vt:i4>1</vt:i4>
      </vt:variant>
      <vt:variant>
        <vt:lpstr>Slayt Başlıkları</vt:lpstr>
      </vt:variant>
      <vt:variant>
        <vt:i4>5</vt:i4>
      </vt:variant>
    </vt:vector>
  </HeadingPairs>
  <TitlesOfParts>
    <vt:vector size="6" baseType="lpstr">
      <vt:lpstr>Damla</vt:lpstr>
      <vt:lpstr>FiLTRELER ÖZET</vt:lpstr>
      <vt:lpstr>giriş</vt:lpstr>
      <vt:lpstr>Materyal ve metot</vt:lpstr>
      <vt:lpstr>uygulama</vt:lpstr>
      <vt:lpstr>Sonuçlar ve tartışma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41</cp:revision>
  <dcterms:created xsi:type="dcterms:W3CDTF">2022-11-15T19:20:38Z</dcterms:created>
  <dcterms:modified xsi:type="dcterms:W3CDTF">2022-11-15T19:32:58Z</dcterms:modified>
</cp:coreProperties>
</file>