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CDB6D-6C38-41FE-AFB8-8F5B112123A2}" v="27" dt="2022-12-15T17:37:20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9" name="Tarih Yer Tutucusu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10" name="Alt Bilgi Yer Tutucusu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Görüntü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işleme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teknikleri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kümeleme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yöntemleri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kullanılarak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fındık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meyvesinin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tespit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sınıflandırılması</a:t>
            </a:r>
            <a:endParaRPr lang="tr-TR" dirty="0" err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Rukiye Güleç</a:t>
            </a:r>
          </a:p>
          <a:p>
            <a:r>
              <a:rPr lang="en-US" dirty="0"/>
              <a:t>02200201008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E5E13B-AF50-40A3-CEF3-30975BB3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6F084-59AE-D34B-45C5-B4128A74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Görüntü ön işleme aşamasında, kameradan alınan görüntü üzerinde sırasıyla filtreleme, resmin grileştirilmesi ve ikili resme çevrilmesi işlemleri uygulanmaktadır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Çekirdek matrisin boyutlarının büyük seçilmesi, görüntü üzerindeki gürültüleri azaltırken, bulanıklaştırmada yapmaktadır.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Gri olarak elde edilen görüntü üzerinde, eşikleme işlemi uygulanarak sadece ilgili nesnelere ait yer alan bölümler kullanılmaktadır.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0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02A236-4EBA-7650-A2FE-A78E4294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Nesne bulma ve özellik çıkarımı işlemi aşaması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A359D1-D9B8-EE48-747D-DB19018E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Nesne bulma ve özellik çıkarımı işlemi aşamasında, görüntü ön işleme aşamasından geçirilerek elde edilen ikili görüntü üzerinde nesnelerin bulunması ve her bir nesneye ait özelliklerin çıkarımı işlemleri gerçekleştirilmektedir.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Her bir nesneye ait dış hatlar ve nesne numaraları belirlendikten sonra, nesnenin alanını hesaplamak için moment alma işlemi gerçekleştirilmektedir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Görüntü ön işleme, nesne bulma ve özellik çıkartımı ile elde edilmiş olan nesnelerin, piksel olarak hesaplanmış olan alan verileri kullanılarak bilgi 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 oluşturulmaktadır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41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E32BD6-3D8B-9AA7-74FA-5B2CAEB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SONUÇ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CC3E07-2618-0306-DCAA-B1A2FD57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Makalede, görüntü işleme teknikleri kullanılarak ortamda bulunan nesnelerin tespit ve sınıflandırılmasına yönelik çalışma sunulmaktadır. Çalışma ortamında bulunan nesnelerin tespit ve sınıflandırılması amacıyla üç aşamalı bir yöntem önerilmektedir.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Sonuç olarak, gömülü sistem uygulamaları için uygun olup, yüksek performans ve düşük maliyetli olarak gerçekleştirilmiştir. Önerilen yöntemin deneysel çalışmasında farklı nesneler kullanılarak tespit ve sınıflandırma işlemleri de gerçekleştirilebilmektedir.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2366325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Paket</vt:lpstr>
      <vt:lpstr>Görüntü işleme teknikleri ve kümeleme yöntemleri kullanılarak fındık meyvesinin tespit ve sınıflandırılması</vt:lpstr>
      <vt:lpstr>Giriş</vt:lpstr>
      <vt:lpstr>Nesne bulma ve özellik çıkarımı işlemi aşaması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12</cp:revision>
  <dcterms:created xsi:type="dcterms:W3CDTF">2022-12-15T17:35:09Z</dcterms:created>
  <dcterms:modified xsi:type="dcterms:W3CDTF">2022-12-15T17:37:21Z</dcterms:modified>
</cp:coreProperties>
</file>