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F0443F-53F0-428F-B5F6-C1962589D712}">
  <a:tblStyle styleId="{CCF0443F-53F0-428F-B5F6-C1962589D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772cf4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772cf4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772cf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772cf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772cf4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772cf4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Bidding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bidding system where users are able to create bids on products until a timer runs out.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6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{CCF0443F-53F0-428F-B5F6-C1962589D712}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Reason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 async handling of requests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 framework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Popular web framework for routing to scala backend (not using build-in webserver)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Nginx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Popular high performance Web server for handling lots of request (Instead of play because of fault tolerance)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Well </a:t>
                      </a:r>
                      <a:r>
                        <a:rPr lang="en"/>
                        <a:t>documented</a:t>
                      </a:r>
                      <a:r>
                        <a:rPr lang="en"/>
                        <a:t> framework, used in implementing SPA requirement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Cassandra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performance on bids as time series data (more pushing less pulling data).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MongoDB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of products, mongodb has a scala driver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Kubernetes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orchestration of docker containers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main tasks containerized and split.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Orchestrated by Kubernetes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Hopefully implementing a Admin Dashboard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487" y="0"/>
            <a:ext cx="34807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