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431869"/>
          </a:xfrm>
        </p:spPr>
        <p:txBody>
          <a:bodyPr/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Log File Analysis &amp; Reporting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Shaik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Rumana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Anjum</a:t>
            </a:r>
            <a:endParaRPr lang="en-GB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Python, MySQL, Regex, Tabulate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1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173" y="887562"/>
            <a:ext cx="4853353" cy="666918"/>
          </a:xfrm>
        </p:spPr>
        <p:txBody>
          <a:bodyPr/>
          <a:lstStyle/>
          <a:p>
            <a:r>
              <a:rPr lang="en-US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Features</a:t>
            </a:r>
            <a:r>
              <a:rPr lang="en-US" altLang="en-US" sz="4400" b="1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4400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38441" y="1867989"/>
            <a:ext cx="8942027" cy="3781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Batch log processing – handles millions of records without memory overload.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Duplicate detection via MySQL UNIQUE constraints.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reporting capabilities: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N IPs (most active users/attackers)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Status Code Distribution (error vs. success trends)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Hourly Traffic Trends (identify peak load times)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Flexible design to extend with more report types.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54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Reports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853248"/>
            <a:ext cx="5134385" cy="32864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934" y="1941415"/>
            <a:ext cx="5442757" cy="319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101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Solutions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Volume: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Batch insertion &amp; optimized SQL queries.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Malformed Log Entries: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Regex validation with warning logs for skipped entries.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 Entries: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Database constraints ensure data integrity.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Modular design with separate parser, database handler, and reporting module.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747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Scope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provides a reliable way to parse, store,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identify security threats, system errors, and usage trends faster.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/Flask Web Dashboard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visualization.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alerts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error spikes or unusual traffic.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cloud services (AWS, GCP) for large-scale log storage and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21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19" y="553308"/>
            <a:ext cx="3444694" cy="852154"/>
          </a:xfrm>
        </p:spPr>
        <p:txBody>
          <a:bodyPr/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72652" y="4672760"/>
            <a:ext cx="27678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072652" y="4672760"/>
            <a:ext cx="3444694" cy="8521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801485" y="3106687"/>
            <a:ext cx="2856866" cy="4902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400" b="1" dirty="0"/>
          </a:p>
        </p:txBody>
      </p:sp>
      <p:sp>
        <p:nvSpPr>
          <p:cNvPr id="26" name="Rectangle 18"/>
          <p:cNvSpPr>
            <a:spLocks noGrp="1" noChangeArrowheads="1"/>
          </p:cNvSpPr>
          <p:nvPr>
            <p:ph idx="1"/>
          </p:nvPr>
        </p:nvSpPr>
        <p:spPr bwMode="auto">
          <a:xfrm>
            <a:off x="801485" y="1704107"/>
            <a:ext cx="974003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 files are digital records of system and user activities generated by servers, applications, and networks.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contain crucial information like IP addresses, user activity, errors, and requests.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important?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Aid in security analysis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 troubleshoot system errors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performance optimization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automates log analysis and provides actionable insights</a:t>
            </a:r>
          </a:p>
        </p:txBody>
      </p:sp>
    </p:spTree>
    <p:extLst>
      <p:ext uri="{BB962C8B-B14F-4D97-AF65-F5344CB8AC3E}">
        <p14:creationId xmlns:p14="http://schemas.microsoft.com/office/powerpoint/2010/main" val="160661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678" y="633130"/>
            <a:ext cx="4526780" cy="660093"/>
          </a:xfrm>
        </p:spPr>
        <p:txBody>
          <a:bodyPr/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63678" y="1821082"/>
            <a:ext cx="990867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 the collection and processing of large log files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Parse data accurately and store it in a structured database for easy access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 analytical reports with traffic trends, errors, and user activity details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scalability for massive log data while reducing manual effort</a:t>
            </a:r>
          </a:p>
        </p:txBody>
      </p:sp>
    </p:spTree>
    <p:extLst>
      <p:ext uri="{BB962C8B-B14F-4D97-AF65-F5344CB8AC3E}">
        <p14:creationId xmlns:p14="http://schemas.microsoft.com/office/powerpoint/2010/main" val="287627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866" y="1432432"/>
            <a:ext cx="4265524" cy="657625"/>
          </a:xfrm>
        </p:spPr>
        <p:txBody>
          <a:bodyPr/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72683" y="2439446"/>
            <a:ext cx="857157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log analysis is inefficient and prone to human error.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Difficult to visualize patterns in massive raw log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 logs can impact system monitoring speed and effectiveness.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automation leads to delayed detection of system errors or attacks</a:t>
            </a:r>
          </a:p>
        </p:txBody>
      </p:sp>
    </p:spTree>
    <p:extLst>
      <p:ext uri="{BB962C8B-B14F-4D97-AF65-F5344CB8AC3E}">
        <p14:creationId xmlns:p14="http://schemas.microsoft.com/office/powerpoint/2010/main" val="70345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46111" y="829816"/>
            <a:ext cx="41821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Aft>
                <a:spcPct val="0"/>
              </a:spcAft>
            </a:pP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kumimoji="0" lang="en-US" alt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 rot="10800000" flipV="1">
            <a:off x="646111" y="2052958"/>
            <a:ext cx="10274438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Flow: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 Source: Server/Application generates logs.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 Parser: Uses Regex to extract fields (IP, method, status codes, etc.).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Database: Parsed data stored in MySQL for efficient querying.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Reporting Engine: Generates reports (top IPs, traffic trends, error codes).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2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832" y="648062"/>
            <a:ext cx="8296003" cy="553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8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76740" y="1573020"/>
            <a:ext cx="9764985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Python – chosen for easy regex handling and MySQL integration.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-connector-python – database operations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tabulate – present reports in tables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user-agents – analyze user agent strings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MySQL – scalable and robust relational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Virtual Environment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venv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for isolated dependency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671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831541"/>
            <a:ext cx="9404723" cy="1400530"/>
          </a:xfrm>
        </p:spPr>
        <p:txBody>
          <a:bodyPr/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user_agents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stores user-agent details (OS, browser, device type).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log_entries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contains parsed logs with fields like IP, method, timestamp, status code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Relationship: Each log entry references a user agent (foreign key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table fields and relations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4939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Parsing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Log </a:t>
            </a:r>
            <a:r>
              <a:rPr lang="en-IN" dirty="0"/>
              <a:t>format: Apache/Nginx combined log format.</a:t>
            </a:r>
          </a:p>
          <a:p>
            <a:pPr marL="0" indent="0">
              <a:buNone/>
            </a:pPr>
            <a:r>
              <a:rPr lang="en-IN" b="1" dirty="0"/>
              <a:t>Regex pattern</a:t>
            </a:r>
            <a:r>
              <a:rPr lang="en-IN" dirty="0"/>
              <a:t> identifies required fields.</a:t>
            </a:r>
          </a:p>
          <a:p>
            <a:pPr marL="0" indent="0">
              <a:buNone/>
            </a:pPr>
            <a:r>
              <a:rPr lang="en-IN" dirty="0"/>
              <a:t>Example extracted fields: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IP Address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Timestamp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Request (method, path, protocol)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Status code &amp; bytes sent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Referrer and user agent</a:t>
            </a:r>
          </a:p>
          <a:p>
            <a:pPr marL="0" indent="0">
              <a:buNone/>
            </a:pPr>
            <a:r>
              <a:rPr lang="en-IN" dirty="0"/>
              <a:t>Invalid or malformed lines are skipped automatically with warnings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0620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250</TotalTime>
  <Words>566</Words>
  <Application>Microsoft Office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Courier New</vt:lpstr>
      <vt:lpstr>Times New Roman</vt:lpstr>
      <vt:lpstr>Wingdings 3</vt:lpstr>
      <vt:lpstr>Ion</vt:lpstr>
      <vt:lpstr> Log File Analysis &amp; Reporting System</vt:lpstr>
      <vt:lpstr>Introduction</vt:lpstr>
      <vt:lpstr>Objectives</vt:lpstr>
      <vt:lpstr>Problem Statement</vt:lpstr>
      <vt:lpstr>System Architecture</vt:lpstr>
      <vt:lpstr>PowerPoint Presentation</vt:lpstr>
      <vt:lpstr>Technology Stack</vt:lpstr>
      <vt:lpstr>Database Design</vt:lpstr>
      <vt:lpstr>Log Parsing </vt:lpstr>
      <vt:lpstr>Core Features </vt:lpstr>
      <vt:lpstr>Sample Reports</vt:lpstr>
      <vt:lpstr>Challenges &amp; Solutions </vt:lpstr>
      <vt:lpstr>Conclusion &amp; Future Scope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 File Analysis &amp; Reporting System</dc:title>
  <dc:creator>Noor Mohammed</dc:creator>
  <cp:lastModifiedBy>Noor Mohammed</cp:lastModifiedBy>
  <cp:revision>10</cp:revision>
  <dcterms:created xsi:type="dcterms:W3CDTF">2025-08-04T04:23:06Z</dcterms:created>
  <dcterms:modified xsi:type="dcterms:W3CDTF">2025-08-10T06:24:23Z</dcterms:modified>
</cp:coreProperties>
</file>