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8" r:id="rId5"/>
    <p:sldId id="260" r:id="rId6"/>
    <p:sldId id="259" r:id="rId7"/>
    <p:sldId id="267" r:id="rId8"/>
    <p:sldId id="261" r:id="rId9"/>
    <p:sldId id="269" r:id="rId10"/>
    <p:sldId id="270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6666"/>
    <a:srgbClr val="E7E6E6"/>
    <a:srgbClr val="D0CECE"/>
    <a:srgbClr val="90D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28008-821D-50D6-B899-DDA74C5EB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1F9F77-7C13-F739-8513-1134FC0AB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89AFD-A2BF-8884-4AA9-0C5B8103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4564A4-3D42-58A0-6FA7-EB7442DE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70D837-96BA-F3BD-7D7E-F8DBFF53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80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48FFEA-5201-D347-06CD-51EE522E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48E655-FD44-57DA-8D54-5D8483460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DB14D7-AEFA-1F99-CDCC-17038C36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8D5A58-C070-DCA3-0A60-C634F2C8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10E7E4-2675-D99E-AE3E-CB4F1257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47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3640C8-1C85-1263-C75B-CE9014E5C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3827F5-89A6-AF16-3235-849CCC70C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19F1CD-2315-7EFD-8FA3-4BD17E4F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759512-3DB7-B956-3955-C285A462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500685-1703-9133-2F14-72A6C88F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3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A712F-21F4-93F3-7F52-30650EEA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BDEC09-5E48-4536-3E96-4964F8773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E4ECE3-A767-927B-2262-8FC11368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764037-B777-1538-7B7B-3601E3D4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3BBB01-9AB3-477E-EFA9-40DC994F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82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9F4B08-2E09-D458-39DA-59F269E9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A9F23E-C327-DC0B-FB50-4F15E6385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7E2D3D-EC43-5906-0234-1C783835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803B9B-42D2-641F-2105-3BB559EF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E3372A-7D19-92C8-E8E8-9AD608A0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7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790C86-CEBB-E095-3977-9597F979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868318-8163-B256-1B5E-2036931E3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D18171-9271-44F6-5FA4-CA27A0B8E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73B9CE-496E-0BE2-473C-E8AF2DA8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DF4C0D-542E-FC63-CF9E-B4122EFA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CA7548-A571-0ACA-5346-DF4FBB16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72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72279-CC46-0A9C-A4D5-080D195B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9A516E-D480-29AB-BC29-DDDF126FB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38ED34-9005-422B-0273-8A248C639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AC77B1-C1AF-B3E9-4FA4-2FA323F40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327C29-513C-8750-5DBF-4753594F9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03BFDB-8C0C-70F2-BEA0-FA25BBB0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DA47AD-BEB3-D676-D094-F2E9B9ED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A6BF877-8E46-6DE6-6869-57FB5A33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5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7A5E6-048E-215E-7818-89F1D143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A1A385-F012-43BA-94BD-E497AC31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50182D-BFC2-F41F-3CD1-0F5065C0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7B33B7-FDE4-D9EA-A330-85F3A562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1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8902AC-3CD1-F929-E1A7-885EF688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C24BFB-36B4-2086-F7B7-ACBEA37F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B11DD4-A5CF-9CFA-7FF4-FC68B2DE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6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D6BF2-2E2E-4F79-084D-3785ADAB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26B274-5BD5-1E3B-7402-98E2981CB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BEA5BF-578F-D55E-FC83-A22A3A1B9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3C8FC3-7494-9D04-D82B-473FAC3B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E1C035-E359-8FB6-5D63-508A85D3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0102EF-92A0-6D85-F6E9-7CBA1F18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97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3C2FE2-6CF1-D1AF-EB2D-447EE680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47517F-0869-B25C-B722-5246643C2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BF44D5-5A83-A83D-08D6-0876A2E00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0DF738-7045-BC02-FF2F-80C4C332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A6E7-CCEC-47E9-A27E-37344D18B10E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9BDCFD-A6E6-EB53-0A79-0AE8CA56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F06BF6-9EC1-6D20-0328-D19B972E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43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2BF250-A060-C819-7CA0-1D9C637F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76F5A9-E2F4-191F-3F86-138205F2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FFA4FC-0F1B-1AF1-4D10-DC4F7C74C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BA6E7-CCEC-47E9-A27E-37344D18B10E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C1DB0-36CA-232B-F2A0-C0A6E0D5D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45EB32-2F47-AA64-9BCF-D75445784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DDEA-8F2B-46F0-9B7A-F2C34644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66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C49A18-ECF3-95E2-5ECC-06FEEF2E5691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C542C37-2E0E-CBB5-55AE-98AFD0A1A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66977"/>
            <a:ext cx="10186416" cy="2387600"/>
          </a:xfrm>
        </p:spPr>
        <p:txBody>
          <a:bodyPr/>
          <a:lstStyle/>
          <a:p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スケジュールが組めない人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のための勉強法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2B3BD8-AE8C-19C4-CDD0-853661052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7223"/>
            <a:ext cx="9144000" cy="417640"/>
          </a:xfrm>
        </p:spPr>
        <p:txBody>
          <a:bodyPr>
            <a:normAutofit lnSpcReduction="10000"/>
          </a:bodyPr>
          <a:lstStyle/>
          <a:p>
            <a:r>
              <a:rPr kumimoji="1" lang="en-US" altLang="ja-JP" b="1" dirty="0"/>
              <a:t>IT</a:t>
            </a:r>
            <a:r>
              <a:rPr kumimoji="1" lang="ja-JP" altLang="en-US" b="1" dirty="0"/>
              <a:t>スペシャリスト科 徳増瑠菜</a:t>
            </a:r>
          </a:p>
        </p:txBody>
      </p:sp>
    </p:spTree>
    <p:extLst>
      <p:ext uri="{BB962C8B-B14F-4D97-AF65-F5344CB8AC3E}">
        <p14:creationId xmlns:p14="http://schemas.microsoft.com/office/powerpoint/2010/main" val="159121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E22270-4F63-4B94-508B-1679635B0309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218" name="Picture 2" descr="無料ガントチャートテンプレート（Excel）">
            <a:extLst>
              <a:ext uri="{FF2B5EF4-FFF2-40B4-BE49-F238E27FC236}">
                <a16:creationId xmlns:a16="http://schemas.microsoft.com/office/drawing/2014/main" id="{0CD88BC5-64CC-52D4-5AE7-21A03CD5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15" y="992304"/>
            <a:ext cx="8591169" cy="480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09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E22270-4F63-4B94-508B-1679635B0309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870EB5-2F56-01FF-3DB8-E4CD52F0A6CA}"/>
              </a:ext>
            </a:extLst>
          </p:cNvPr>
          <p:cNvSpPr txBox="1"/>
          <p:nvPr/>
        </p:nvSpPr>
        <p:spPr>
          <a:xfrm>
            <a:off x="1353312" y="969264"/>
            <a:ext cx="9034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⋆ ご清聴ありがとうございました</a:t>
            </a:r>
            <a:endParaRPr kumimoji="1" lang="ja-JP" altLang="en-US" sz="4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0847F22-57C6-0DAE-FABC-8E02CCF3F4A7}"/>
              </a:ext>
            </a:extLst>
          </p:cNvPr>
          <p:cNvSpPr txBox="1"/>
          <p:nvPr/>
        </p:nvSpPr>
        <p:spPr>
          <a:xfrm>
            <a:off x="8086344" y="5303961"/>
            <a:ext cx="305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Speaker : </a:t>
            </a:r>
            <a:r>
              <a:rPr lang="ja-JP" altLang="en-US" sz="3200" b="1" dirty="0"/>
              <a:t>徳増</a:t>
            </a:r>
            <a:endParaRPr kumimoji="1" lang="ja-JP" altLang="en-US" sz="3200" b="1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C606728-FB44-D69D-97B0-493884CF6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79" y="2251724"/>
            <a:ext cx="2420842" cy="286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75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E22270-4F63-4B94-508B-1679635B0309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B004B0-22B4-FFF5-1895-C8A6EFFCCD0D}"/>
              </a:ext>
            </a:extLst>
          </p:cNvPr>
          <p:cNvSpPr txBox="1"/>
          <p:nvPr/>
        </p:nvSpPr>
        <p:spPr>
          <a:xfrm>
            <a:off x="1353312" y="969264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⋆ 今回は</a:t>
            </a:r>
            <a:r>
              <a:rPr lang="en-US" altLang="ja-JP" sz="4400" b="1" dirty="0"/>
              <a:t>…</a:t>
            </a:r>
            <a:endParaRPr kumimoji="1" lang="ja-JP" altLang="en-US" sz="4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C5A48E-0923-D61F-34BA-E56C3D78F138}"/>
              </a:ext>
            </a:extLst>
          </p:cNvPr>
          <p:cNvSpPr txBox="1"/>
          <p:nvPr/>
        </p:nvSpPr>
        <p:spPr>
          <a:xfrm>
            <a:off x="2029968" y="2767280"/>
            <a:ext cx="8540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/>
              <a:t>計画たてても守るのが難しい人むけ</a:t>
            </a:r>
            <a:endParaRPr lang="en-US" altLang="ja-JP" sz="4000" b="1" dirty="0"/>
          </a:p>
          <a:p>
            <a:r>
              <a:rPr kumimoji="1" lang="ja-JP" altLang="en-US" sz="4000" b="1" dirty="0"/>
              <a:t>の資格勉強のやり方</a:t>
            </a:r>
          </a:p>
        </p:txBody>
      </p:sp>
      <p:pic>
        <p:nvPicPr>
          <p:cNvPr id="2050" name="Picture 2" descr="バツを出すうさぎのキャラクター">
            <a:extLst>
              <a:ext uri="{FF2B5EF4-FFF2-40B4-BE49-F238E27FC236}">
                <a16:creationId xmlns:a16="http://schemas.microsoft.com/office/drawing/2014/main" id="{DA439704-E896-0928-F35C-358F4E8CB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94" y="4419507"/>
            <a:ext cx="1271588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84C13C-BDC6-833F-9A39-44A680ECA29C}"/>
              </a:ext>
            </a:extLst>
          </p:cNvPr>
          <p:cNvSpPr txBox="1"/>
          <p:nvPr/>
        </p:nvSpPr>
        <p:spPr>
          <a:xfrm>
            <a:off x="8647176" y="54400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2">
                    <a:lumMod val="75000"/>
                  </a:schemeClr>
                </a:solidFill>
              </a:rPr>
              <a:t>一例です</a:t>
            </a:r>
          </a:p>
        </p:txBody>
      </p:sp>
      <p:pic>
        <p:nvPicPr>
          <p:cNvPr id="2052" name="Picture 4" descr="マルを出すうさぎのキャラクター">
            <a:extLst>
              <a:ext uri="{FF2B5EF4-FFF2-40B4-BE49-F238E27FC236}">
                <a16:creationId xmlns:a16="http://schemas.microsoft.com/office/drawing/2014/main" id="{CA0E16EA-0B8D-B58E-A392-27BE33D8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670" y="4436208"/>
            <a:ext cx="1271588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09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6F81C00-3E8A-50A4-BCF8-5E55BDB403F0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E510991-B712-B985-9670-2F9F010F72FA}"/>
              </a:ext>
            </a:extLst>
          </p:cNvPr>
          <p:cNvSpPr/>
          <p:nvPr/>
        </p:nvSpPr>
        <p:spPr>
          <a:xfrm>
            <a:off x="643128" y="1773440"/>
            <a:ext cx="3316224" cy="45267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D0333CB-0E9A-DC81-83C4-0D0771B5A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59" y="1865375"/>
            <a:ext cx="3098410" cy="432718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781432-AE65-87ED-7BD3-8FB2C9F1942A}"/>
              </a:ext>
            </a:extLst>
          </p:cNvPr>
          <p:cNvSpPr txBox="1"/>
          <p:nvPr/>
        </p:nvSpPr>
        <p:spPr>
          <a:xfrm>
            <a:off x="522615" y="388445"/>
            <a:ext cx="3573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自己紹介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77BC9E-837C-440E-F16F-4BC7316B86E8}"/>
              </a:ext>
            </a:extLst>
          </p:cNvPr>
          <p:cNvSpPr txBox="1"/>
          <p:nvPr/>
        </p:nvSpPr>
        <p:spPr>
          <a:xfrm>
            <a:off x="4249432" y="1388977"/>
            <a:ext cx="7684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⋆ </a:t>
            </a:r>
            <a:r>
              <a:rPr kumimoji="1" lang="ja-JP" altLang="en-US" sz="2800" b="1" dirty="0"/>
              <a:t>出身　愛媛🍊</a:t>
            </a:r>
            <a:endParaRPr kumimoji="1" lang="en-US" altLang="ja-JP" sz="2800" b="1" dirty="0"/>
          </a:p>
          <a:p>
            <a:r>
              <a:rPr lang="ja-JP" altLang="en-US" sz="2800" b="1" dirty="0"/>
              <a:t>⋆ 好きな食べ物　オムライス</a:t>
            </a:r>
            <a:r>
              <a:rPr lang="en-US" altLang="ja-JP" sz="2800" b="1" dirty="0"/>
              <a:t>, </a:t>
            </a:r>
            <a:r>
              <a:rPr lang="ja-JP" altLang="en-US" sz="2800" b="1" dirty="0"/>
              <a:t>ねぎとろ</a:t>
            </a:r>
            <a:endParaRPr kumimoji="1" lang="en-US" altLang="ja-JP" sz="2800" b="1" dirty="0"/>
          </a:p>
          <a:p>
            <a:r>
              <a:rPr lang="ja-JP" altLang="en-US" sz="2800" b="1" dirty="0"/>
              <a:t>⋆ 趣味　天体観測</a:t>
            </a:r>
            <a:r>
              <a:rPr lang="en-US" altLang="ja-JP" sz="2800" b="1" dirty="0"/>
              <a:t>(</a:t>
            </a:r>
            <a:r>
              <a:rPr lang="ja-JP" altLang="en-US" sz="2800" b="1" dirty="0"/>
              <a:t>って言ってました</a:t>
            </a:r>
            <a:r>
              <a:rPr lang="en-US" altLang="ja-JP" sz="2800" b="1" dirty="0"/>
              <a:t>)</a:t>
            </a:r>
          </a:p>
          <a:p>
            <a:r>
              <a:rPr lang="ja-JP" altLang="en-US" sz="2800" b="1" dirty="0"/>
              <a:t>⋆</a:t>
            </a:r>
            <a:r>
              <a:rPr lang="en-US" altLang="ja-JP" sz="2800" b="1" dirty="0"/>
              <a:t> </a:t>
            </a:r>
            <a:r>
              <a:rPr lang="ja-JP" altLang="en-US" sz="2800" b="1" dirty="0"/>
              <a:t>推し　マーキュロ 翠城ニア</a:t>
            </a:r>
            <a:r>
              <a:rPr lang="en-US" altLang="ja-JP" sz="2800" b="1" dirty="0"/>
              <a:t>(</a:t>
            </a:r>
            <a:r>
              <a:rPr lang="ja-JP" altLang="en-US" sz="2800" b="1" dirty="0"/>
              <a:t>画像参照</a:t>
            </a:r>
            <a:r>
              <a:rPr lang="en-US" altLang="ja-JP" sz="2800" b="1" dirty="0"/>
              <a:t>)</a:t>
            </a:r>
            <a:endParaRPr kumimoji="1" lang="en-US" altLang="ja-JP" sz="2800" b="1" dirty="0"/>
          </a:p>
          <a:p>
            <a:endParaRPr kumimoji="1" lang="en-US" altLang="ja-JP" sz="2800" b="1" dirty="0"/>
          </a:p>
          <a:p>
            <a:r>
              <a:rPr lang="ja-JP" altLang="en-US" sz="2800" b="1" dirty="0"/>
              <a:t>⋆ 保有資格　</a:t>
            </a:r>
            <a:r>
              <a:rPr lang="en-US" altLang="ja-JP" sz="2800" b="1" dirty="0"/>
              <a:t>AP, </a:t>
            </a:r>
            <a:r>
              <a:rPr lang="ja-JP" altLang="en-US" sz="2800" b="1" dirty="0"/>
              <a:t>簿記</a:t>
            </a:r>
            <a:r>
              <a:rPr lang="en-US" altLang="ja-JP" sz="2800" b="1" dirty="0"/>
              <a:t>3</a:t>
            </a:r>
            <a:r>
              <a:rPr lang="ja-JP" altLang="en-US" sz="2800" b="1" dirty="0"/>
              <a:t>級</a:t>
            </a:r>
            <a:r>
              <a:rPr lang="en-US" altLang="ja-JP" sz="2800" b="1" dirty="0"/>
              <a:t>, AT</a:t>
            </a:r>
            <a:r>
              <a:rPr lang="ja-JP" altLang="en-US" sz="2800" b="1" dirty="0"/>
              <a:t>免許</a:t>
            </a:r>
            <a:endParaRPr kumimoji="1" lang="en-US" altLang="ja-JP" sz="2800" b="1" dirty="0"/>
          </a:p>
          <a:p>
            <a:r>
              <a:rPr lang="ja-JP" altLang="en-US" sz="2800" b="1" dirty="0"/>
              <a:t>⋆ </a:t>
            </a:r>
            <a:r>
              <a:rPr lang="en-US" altLang="ja-JP" sz="2800" b="1" dirty="0"/>
              <a:t>IT</a:t>
            </a:r>
            <a:r>
              <a:rPr lang="ja-JP" altLang="en-US" sz="2800" b="1" dirty="0"/>
              <a:t>系を志した理由</a:t>
            </a:r>
            <a:endParaRPr lang="en-US" altLang="ja-JP" sz="2800" b="1" dirty="0"/>
          </a:p>
          <a:p>
            <a:r>
              <a:rPr kumimoji="1" lang="ja-JP" altLang="en-US" sz="2800" b="1" dirty="0"/>
              <a:t>なんか</a:t>
            </a:r>
            <a:r>
              <a:rPr kumimoji="1" lang="en-US" altLang="ja-JP" sz="2800" b="1" dirty="0"/>
              <a:t>SE</a:t>
            </a:r>
            <a:r>
              <a:rPr kumimoji="1" lang="ja-JP" altLang="en-US" sz="2800" b="1" dirty="0"/>
              <a:t>かっこいいなって思ったから</a:t>
            </a:r>
            <a:endParaRPr kumimoji="1" lang="en-US" altLang="ja-JP" sz="2800" b="1" dirty="0"/>
          </a:p>
          <a:p>
            <a:endParaRPr kumimoji="1" lang="ja-JP" altLang="en-US" sz="28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52C7E6-1F3B-2A1A-1881-102BCDFC5AAC}"/>
              </a:ext>
            </a:extLst>
          </p:cNvPr>
          <p:cNvSpPr txBox="1"/>
          <p:nvPr/>
        </p:nvSpPr>
        <p:spPr>
          <a:xfrm>
            <a:off x="514291" y="388445"/>
            <a:ext cx="3573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>
                <a:ln>
                  <a:solidFill>
                    <a:schemeClr val="bg1"/>
                  </a:solidFill>
                </a:ln>
              </a:rPr>
              <a:t>自己紹介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E543EE-EB27-530E-A40B-033313DD0CDB}"/>
              </a:ext>
            </a:extLst>
          </p:cNvPr>
          <p:cNvSpPr txBox="1"/>
          <p:nvPr/>
        </p:nvSpPr>
        <p:spPr>
          <a:xfrm>
            <a:off x="4154426" y="5253068"/>
            <a:ext cx="6659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← 翠城ニア</a:t>
            </a:r>
            <a:r>
              <a:rPr kumimoji="1" lang="en-US" altLang="ja-JP" sz="2000" b="1" dirty="0"/>
              <a:t>(X : @nier_m96</a:t>
            </a:r>
            <a:r>
              <a:rPr kumimoji="1" lang="ja-JP" altLang="en-US" sz="2000" b="1" dirty="0"/>
              <a:t>　</a:t>
            </a:r>
            <a:r>
              <a:rPr kumimoji="1" lang="en-US" altLang="ja-JP" sz="2000" b="1" dirty="0"/>
              <a:t>Instagram : @nier_666)</a:t>
            </a:r>
            <a:endParaRPr kumimoji="1" lang="ja-JP" altLang="en-US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0C6B9F-D36B-6DA2-5C84-F2F512038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573" y="5305381"/>
            <a:ext cx="1225867" cy="122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97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E22270-4F63-4B94-508B-1679635B0309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B004B0-22B4-FFF5-1895-C8A6EFFCCD0D}"/>
              </a:ext>
            </a:extLst>
          </p:cNvPr>
          <p:cNvSpPr txBox="1"/>
          <p:nvPr/>
        </p:nvSpPr>
        <p:spPr>
          <a:xfrm>
            <a:off x="1353312" y="969264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⋆ 今回は</a:t>
            </a:r>
            <a:r>
              <a:rPr lang="en-US" altLang="ja-JP" sz="4400" b="1" dirty="0"/>
              <a:t>…</a:t>
            </a:r>
            <a:endParaRPr kumimoji="1" lang="ja-JP" altLang="en-US" sz="4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C5A48E-0923-D61F-34BA-E56C3D78F138}"/>
              </a:ext>
            </a:extLst>
          </p:cNvPr>
          <p:cNvSpPr txBox="1"/>
          <p:nvPr/>
        </p:nvSpPr>
        <p:spPr>
          <a:xfrm>
            <a:off x="2029968" y="2767280"/>
            <a:ext cx="8540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/>
              <a:t>計画たてても守るのが難しい人むけ</a:t>
            </a:r>
            <a:endParaRPr lang="en-US" altLang="ja-JP" sz="4000" b="1" dirty="0"/>
          </a:p>
          <a:p>
            <a:r>
              <a:rPr kumimoji="1" lang="ja-JP" altLang="en-US" sz="4000" b="1" dirty="0"/>
              <a:t>の資格勉強のやり方</a:t>
            </a:r>
          </a:p>
        </p:txBody>
      </p:sp>
      <p:pic>
        <p:nvPicPr>
          <p:cNvPr id="2050" name="Picture 2" descr="バツを出すうさぎのキャラクター">
            <a:extLst>
              <a:ext uri="{FF2B5EF4-FFF2-40B4-BE49-F238E27FC236}">
                <a16:creationId xmlns:a16="http://schemas.microsoft.com/office/drawing/2014/main" id="{DA439704-E896-0928-F35C-358F4E8CB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94" y="4419507"/>
            <a:ext cx="1271588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84C13C-BDC6-833F-9A39-44A680ECA29C}"/>
              </a:ext>
            </a:extLst>
          </p:cNvPr>
          <p:cNvSpPr txBox="1"/>
          <p:nvPr/>
        </p:nvSpPr>
        <p:spPr>
          <a:xfrm>
            <a:off x="8647176" y="54400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2">
                    <a:lumMod val="75000"/>
                  </a:schemeClr>
                </a:solidFill>
              </a:rPr>
              <a:t>一例です</a:t>
            </a:r>
          </a:p>
        </p:txBody>
      </p:sp>
      <p:pic>
        <p:nvPicPr>
          <p:cNvPr id="2052" name="Picture 4" descr="マルを出すうさぎのキャラクター">
            <a:extLst>
              <a:ext uri="{FF2B5EF4-FFF2-40B4-BE49-F238E27FC236}">
                <a16:creationId xmlns:a16="http://schemas.microsoft.com/office/drawing/2014/main" id="{CA0E16EA-0B8D-B58E-A392-27BE33D8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670" y="4436208"/>
            <a:ext cx="1271588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77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E22270-4F63-4B94-508B-1679635B0309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218" name="Picture 2" descr="無料ガントチャートテンプレート（Excel）">
            <a:extLst>
              <a:ext uri="{FF2B5EF4-FFF2-40B4-BE49-F238E27FC236}">
                <a16:creationId xmlns:a16="http://schemas.microsoft.com/office/drawing/2014/main" id="{0CD88BC5-64CC-52D4-5AE7-21A03CD5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15" y="992304"/>
            <a:ext cx="8591169" cy="480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10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E22270-4F63-4B94-508B-1679635B0309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288345-4ABC-08C7-7851-8DA1280776A9}"/>
              </a:ext>
            </a:extLst>
          </p:cNvPr>
          <p:cNvSpPr txBox="1"/>
          <p:nvPr/>
        </p:nvSpPr>
        <p:spPr>
          <a:xfrm>
            <a:off x="1984248" y="2441194"/>
            <a:ext cx="8065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試験前日までに</a:t>
            </a:r>
            <a:endParaRPr lang="en-US" altLang="ja-JP" sz="3200" b="1" dirty="0"/>
          </a:p>
          <a:p>
            <a:r>
              <a:rPr lang="ja-JP" altLang="en-US" sz="3200" b="1" dirty="0"/>
              <a:t>やることを洗い出す</a:t>
            </a:r>
            <a:endParaRPr kumimoji="1" lang="ja-JP" altLang="en-US" sz="32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870EB5-2F56-01FF-3DB8-E4CD52F0A6CA}"/>
              </a:ext>
            </a:extLst>
          </p:cNvPr>
          <p:cNvSpPr txBox="1"/>
          <p:nvPr/>
        </p:nvSpPr>
        <p:spPr>
          <a:xfrm>
            <a:off x="1353312" y="969264"/>
            <a:ext cx="7351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⋆ 最初にやること</a:t>
            </a:r>
            <a:endParaRPr kumimoji="1" lang="ja-JP" altLang="en-US" sz="4400" b="1" dirty="0"/>
          </a:p>
        </p:txBody>
      </p:sp>
      <p:pic>
        <p:nvPicPr>
          <p:cNvPr id="3074" name="Picture 2" descr="タスクリスト「管理表」「word・Excel・pdf」 | 💗無料ダウンロード「かわいい」雛形・テンプレート素材">
            <a:extLst>
              <a:ext uri="{FF2B5EF4-FFF2-40B4-BE49-F238E27FC236}">
                <a16:creationId xmlns:a16="http://schemas.microsoft.com/office/drawing/2014/main" id="{9E36C7FD-60FF-0F51-DFB1-EF3385F3A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072" y="1266903"/>
            <a:ext cx="3044952" cy="432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25D6B7-6CCA-9548-BCD0-DEEC84C8102F}"/>
              </a:ext>
            </a:extLst>
          </p:cNvPr>
          <p:cNvSpPr txBox="1"/>
          <p:nvPr/>
        </p:nvSpPr>
        <p:spPr>
          <a:xfrm>
            <a:off x="1984248" y="4205840"/>
            <a:ext cx="8065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☑ おすすめは</a:t>
            </a:r>
            <a:r>
              <a:rPr kumimoji="1" lang="en-US" altLang="ja-JP" sz="3200" b="1" dirty="0"/>
              <a:t>Todo</a:t>
            </a:r>
            <a:r>
              <a:rPr kumimoji="1" lang="ja-JP" altLang="en-US" sz="3200" b="1" dirty="0"/>
              <a:t>リスト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期限はきめなくて</a:t>
            </a:r>
            <a:r>
              <a:rPr kumimoji="1" lang="en-US" altLang="ja-JP" sz="3200" b="1" dirty="0"/>
              <a:t>ok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4881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E22270-4F63-4B94-508B-1679635B0309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288345-4ABC-08C7-7851-8DA1280776A9}"/>
              </a:ext>
            </a:extLst>
          </p:cNvPr>
          <p:cNvSpPr txBox="1"/>
          <p:nvPr/>
        </p:nvSpPr>
        <p:spPr>
          <a:xfrm>
            <a:off x="1984248" y="2441194"/>
            <a:ext cx="8065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試験前日までに</a:t>
            </a:r>
            <a:endParaRPr lang="en-US" altLang="ja-JP" sz="3200" b="1" dirty="0"/>
          </a:p>
          <a:p>
            <a:r>
              <a:rPr lang="ja-JP" altLang="en-US" sz="3200" b="1" dirty="0"/>
              <a:t>やることを洗い出す</a:t>
            </a:r>
            <a:endParaRPr kumimoji="1" lang="ja-JP" altLang="en-US" sz="32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870EB5-2F56-01FF-3DB8-E4CD52F0A6CA}"/>
              </a:ext>
            </a:extLst>
          </p:cNvPr>
          <p:cNvSpPr txBox="1"/>
          <p:nvPr/>
        </p:nvSpPr>
        <p:spPr>
          <a:xfrm>
            <a:off x="1353312" y="969264"/>
            <a:ext cx="7351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⋆ 最初にやること</a:t>
            </a:r>
            <a:endParaRPr kumimoji="1" lang="ja-JP" altLang="en-US" sz="4400" b="1" dirty="0"/>
          </a:p>
        </p:txBody>
      </p:sp>
      <p:pic>
        <p:nvPicPr>
          <p:cNvPr id="3074" name="Picture 2" descr="タスクリスト「管理表」「word・Excel・pdf」 | 💗無料ダウンロード「かわいい」雛形・テンプレート素材">
            <a:extLst>
              <a:ext uri="{FF2B5EF4-FFF2-40B4-BE49-F238E27FC236}">
                <a16:creationId xmlns:a16="http://schemas.microsoft.com/office/drawing/2014/main" id="{9E36C7FD-60FF-0F51-DFB1-EF3385F3A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072" y="1266903"/>
            <a:ext cx="3044952" cy="432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25D6B7-6CCA-9548-BCD0-DEEC84C8102F}"/>
              </a:ext>
            </a:extLst>
          </p:cNvPr>
          <p:cNvSpPr txBox="1"/>
          <p:nvPr/>
        </p:nvSpPr>
        <p:spPr>
          <a:xfrm>
            <a:off x="1984248" y="4205840"/>
            <a:ext cx="8065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☑ おすすめは</a:t>
            </a:r>
            <a:r>
              <a:rPr kumimoji="1" lang="en-US" altLang="ja-JP" sz="3200" b="1" dirty="0"/>
              <a:t>Todo</a:t>
            </a:r>
            <a:r>
              <a:rPr kumimoji="1" lang="ja-JP" altLang="en-US" sz="3200" b="1" dirty="0"/>
              <a:t>リスト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期限はきめなくて</a:t>
            </a:r>
            <a:r>
              <a:rPr kumimoji="1" lang="en-US" altLang="ja-JP" sz="3200" b="1" dirty="0"/>
              <a:t>ok</a:t>
            </a:r>
            <a:endParaRPr kumimoji="1" lang="ja-JP" altLang="en-US" sz="32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4F7EDC0-6ABD-7CEA-DC0B-5F5C1827FE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666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122246-1793-0FBD-7E95-7437CCA0D2E5}"/>
              </a:ext>
            </a:extLst>
          </p:cNvPr>
          <p:cNvSpPr txBox="1"/>
          <p:nvPr/>
        </p:nvSpPr>
        <p:spPr>
          <a:xfrm>
            <a:off x="1658112" y="2545695"/>
            <a:ext cx="8973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chemeClr val="bg1"/>
                </a:solidFill>
              </a:rPr>
              <a:t>書き出したタスクが</a:t>
            </a:r>
            <a:endParaRPr kumimoji="1" lang="en-US" altLang="ja-JP" sz="4400" b="1" dirty="0">
              <a:solidFill>
                <a:schemeClr val="bg1"/>
              </a:solidFill>
            </a:endParaRPr>
          </a:p>
          <a:p>
            <a:r>
              <a:rPr lang="ja-JP" altLang="en-US" sz="4400" b="1" dirty="0">
                <a:solidFill>
                  <a:schemeClr val="bg1"/>
                </a:solidFill>
              </a:rPr>
              <a:t>試験前日までにやっていれば</a:t>
            </a:r>
            <a:r>
              <a:rPr lang="en-US" altLang="ja-JP" sz="4400" b="1" dirty="0">
                <a:solidFill>
                  <a:schemeClr val="bg1"/>
                </a:solidFill>
              </a:rPr>
              <a:t>ok!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08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E22270-4F63-4B94-508B-1679635B0309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870EB5-2F56-01FF-3DB8-E4CD52F0A6CA}"/>
              </a:ext>
            </a:extLst>
          </p:cNvPr>
          <p:cNvSpPr txBox="1"/>
          <p:nvPr/>
        </p:nvSpPr>
        <p:spPr>
          <a:xfrm>
            <a:off x="1353312" y="969264"/>
            <a:ext cx="7351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⋆ タスクの洗い出し方</a:t>
            </a:r>
            <a:endParaRPr kumimoji="1" lang="ja-JP" altLang="en-US" sz="4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E9527B-F482-0B8D-C612-E4F5BA6B0B94}"/>
              </a:ext>
            </a:extLst>
          </p:cNvPr>
          <p:cNvSpPr txBox="1"/>
          <p:nvPr/>
        </p:nvSpPr>
        <p:spPr>
          <a:xfrm>
            <a:off x="1627632" y="2121729"/>
            <a:ext cx="94274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どのくらい詳しくするかは個人差</a:t>
            </a:r>
            <a:endParaRPr lang="en-US" altLang="ja-JP" sz="3200" b="1" dirty="0"/>
          </a:p>
          <a:p>
            <a:endParaRPr kumimoji="1" lang="en-US" altLang="ja-JP" sz="3200" b="1" dirty="0"/>
          </a:p>
          <a:p>
            <a:r>
              <a:rPr lang="ja-JP" altLang="en-US" sz="3200" b="1" dirty="0"/>
              <a:t>☑ おすすめ</a:t>
            </a:r>
            <a:endParaRPr lang="en-US" altLang="ja-JP" sz="3200" b="1" dirty="0"/>
          </a:p>
          <a:p>
            <a:r>
              <a:rPr kumimoji="1" lang="ja-JP" altLang="en-US" sz="3200" b="1" dirty="0"/>
              <a:t>・過去問演習はいれるべき</a:t>
            </a:r>
            <a:endParaRPr kumimoji="1" lang="en-US" altLang="ja-JP" sz="3200" b="1" dirty="0"/>
          </a:p>
          <a:p>
            <a:r>
              <a:rPr kumimoji="1" lang="en-US" altLang="ja-JP" sz="3200" b="1" dirty="0"/>
              <a:t>(</a:t>
            </a:r>
            <a:r>
              <a:rPr kumimoji="1" lang="ja-JP" altLang="en-US" sz="3200" b="1" dirty="0"/>
              <a:t>平成〇</a:t>
            </a:r>
            <a:r>
              <a:rPr lang="ja-JP" altLang="en-US" sz="3200" b="1" dirty="0"/>
              <a:t>年春 午前を〇周やる </a:t>
            </a:r>
            <a:r>
              <a:rPr lang="en-US" altLang="ja-JP" sz="3200" b="1" dirty="0" err="1"/>
              <a:t>etc</a:t>
            </a:r>
            <a:r>
              <a:rPr lang="en-US" altLang="ja-JP" sz="3200" b="1" dirty="0"/>
              <a:t>…</a:t>
            </a:r>
            <a:r>
              <a:rPr kumimoji="1" lang="en-US" altLang="ja-JP" sz="3200" b="1" dirty="0"/>
              <a:t>)</a:t>
            </a:r>
          </a:p>
          <a:p>
            <a:r>
              <a:rPr lang="ja-JP" altLang="en-US" sz="3200" b="1" dirty="0"/>
              <a:t>・試験時間の通りに解く日を作る</a:t>
            </a:r>
            <a:endParaRPr lang="en-US" altLang="ja-JP" sz="3200" b="1" dirty="0"/>
          </a:p>
          <a:p>
            <a:r>
              <a:rPr kumimoji="1" lang="en-US" altLang="ja-JP" sz="3200" b="1" dirty="0"/>
              <a:t>(</a:t>
            </a:r>
            <a:r>
              <a:rPr kumimoji="1" lang="ja-JP" altLang="en-US" sz="3200" b="1" dirty="0"/>
              <a:t>何時からやるとか決めちゃうとやる気なくなる</a:t>
            </a:r>
            <a:r>
              <a:rPr kumimoji="1" lang="en-US" altLang="ja-JP" sz="3200" b="1" dirty="0"/>
              <a:t>)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3109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E22270-4F63-4B94-508B-1679635B0309}"/>
              </a:ext>
            </a:extLst>
          </p:cNvPr>
          <p:cNvSpPr/>
          <p:nvPr/>
        </p:nvSpPr>
        <p:spPr>
          <a:xfrm>
            <a:off x="1051560" y="704088"/>
            <a:ext cx="10186416" cy="5340096"/>
          </a:xfrm>
          <a:prstGeom prst="rect">
            <a:avLst/>
          </a:prstGeom>
          <a:noFill/>
          <a:ln w="57150" cap="flat" cmpd="sng" algn="ctr">
            <a:solidFill>
              <a:srgbClr val="90DC7E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288345-4ABC-08C7-7851-8DA1280776A9}"/>
              </a:ext>
            </a:extLst>
          </p:cNvPr>
          <p:cNvSpPr txBox="1"/>
          <p:nvPr/>
        </p:nvSpPr>
        <p:spPr>
          <a:xfrm>
            <a:off x="1901952" y="2141406"/>
            <a:ext cx="80650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ちゃんとチェックで</a:t>
            </a:r>
            <a:endParaRPr lang="en-US" altLang="ja-JP" sz="3200" b="1" dirty="0"/>
          </a:p>
          <a:p>
            <a:r>
              <a:rPr kumimoji="1" lang="ja-JP" altLang="en-US" sz="3200" b="1" dirty="0"/>
              <a:t>埋めていくこと！</a:t>
            </a:r>
            <a:endParaRPr kumimoji="1" lang="en-US" altLang="ja-JP" sz="3200" b="1" dirty="0"/>
          </a:p>
          <a:p>
            <a:endParaRPr lang="en-US" altLang="ja-JP" sz="3200" b="1" dirty="0"/>
          </a:p>
          <a:p>
            <a:r>
              <a:rPr kumimoji="1" lang="ja-JP" altLang="en-US" sz="3200" b="1" dirty="0"/>
              <a:t>→ゲームのミッション</a:t>
            </a:r>
            <a:r>
              <a:rPr lang="ja-JP" altLang="en-US" sz="3200" b="1" dirty="0"/>
              <a:t>を</a:t>
            </a:r>
            <a:endParaRPr lang="en-US" altLang="ja-JP" sz="3200" b="1" dirty="0"/>
          </a:p>
          <a:p>
            <a:r>
              <a:rPr kumimoji="1" lang="ja-JP" altLang="en-US" sz="3200" b="1" dirty="0"/>
              <a:t>埋める気持ちでやると</a:t>
            </a:r>
            <a:endParaRPr kumimoji="1" lang="en-US" altLang="ja-JP" sz="3200" b="1" dirty="0"/>
          </a:p>
          <a:p>
            <a:r>
              <a:rPr lang="ja-JP" altLang="en-US" sz="3200" b="1" dirty="0"/>
              <a:t>とても楽しいです</a:t>
            </a:r>
            <a:endParaRPr kumimoji="1" lang="en-US" altLang="ja-JP" sz="32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870EB5-2F56-01FF-3DB8-E4CD52F0A6CA}"/>
              </a:ext>
            </a:extLst>
          </p:cNvPr>
          <p:cNvSpPr txBox="1"/>
          <p:nvPr/>
        </p:nvSpPr>
        <p:spPr>
          <a:xfrm>
            <a:off x="1353312" y="969264"/>
            <a:ext cx="7351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/>
              <a:t>⋆ </a:t>
            </a:r>
            <a:r>
              <a:rPr lang="en-US" altLang="ja-JP" sz="4400" b="1" dirty="0"/>
              <a:t>Todo</a:t>
            </a:r>
            <a:r>
              <a:rPr lang="ja-JP" altLang="en-US" sz="4400" b="1" dirty="0"/>
              <a:t>リスト</a:t>
            </a:r>
            <a:endParaRPr kumimoji="1" lang="ja-JP" altLang="en-US" sz="4400" b="1" dirty="0"/>
          </a:p>
        </p:txBody>
      </p:sp>
      <p:pic>
        <p:nvPicPr>
          <p:cNvPr id="3074" name="Picture 2" descr="タスクリスト「管理表」「word・Excel・pdf」 | 💗無料ダウンロード「かわいい」雛形・テンプレート素材">
            <a:extLst>
              <a:ext uri="{FF2B5EF4-FFF2-40B4-BE49-F238E27FC236}">
                <a16:creationId xmlns:a16="http://schemas.microsoft.com/office/drawing/2014/main" id="{9E36C7FD-60FF-0F51-DFB1-EF3385F3A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072" y="1266903"/>
            <a:ext cx="3044952" cy="432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14E38C-2306-41F8-167F-B32A2B72629D}"/>
              </a:ext>
            </a:extLst>
          </p:cNvPr>
          <p:cNvSpPr txBox="1"/>
          <p:nvPr/>
        </p:nvSpPr>
        <p:spPr>
          <a:xfrm>
            <a:off x="4023360" y="5511160"/>
            <a:ext cx="5303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2">
                    <a:lumMod val="75000"/>
                  </a:schemeClr>
                </a:solidFill>
              </a:rPr>
              <a:t>コンプリート率 </a:t>
            </a:r>
            <a:r>
              <a:rPr kumimoji="1" lang="en-US" altLang="ja-JP" sz="1600" b="1" dirty="0">
                <a:solidFill>
                  <a:schemeClr val="bg2">
                    <a:lumMod val="75000"/>
                  </a:schemeClr>
                </a:solidFill>
              </a:rPr>
              <a:t>: 93%! </a:t>
            </a:r>
            <a:r>
              <a:rPr kumimoji="1" lang="ja-JP" altLang="en-US" sz="1600" b="1" dirty="0">
                <a:solidFill>
                  <a:schemeClr val="bg2">
                    <a:lumMod val="75000"/>
                  </a:schemeClr>
                </a:solidFill>
              </a:rPr>
              <a:t>ヤッター！</a:t>
            </a:r>
          </a:p>
        </p:txBody>
      </p:sp>
    </p:spTree>
    <p:extLst>
      <p:ext uri="{BB962C8B-B14F-4D97-AF65-F5344CB8AC3E}">
        <p14:creationId xmlns:p14="http://schemas.microsoft.com/office/powerpoint/2010/main" val="375216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268</Words>
  <Application>Microsoft Office PowerPoint</Application>
  <PresentationFormat>ワイド画面</PresentationFormat>
  <Paragraphs>51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BIZ UDPゴシック</vt:lpstr>
      <vt:lpstr>游ゴシック</vt:lpstr>
      <vt:lpstr>游ゴシック Light</vt:lpstr>
      <vt:lpstr>Arial</vt:lpstr>
      <vt:lpstr>Office テーマ</vt:lpstr>
      <vt:lpstr>スケジュールが組めない人のための勉強法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瑠菜 徳増</dc:creator>
  <cp:lastModifiedBy>瑠菜 徳増</cp:lastModifiedBy>
  <cp:revision>1</cp:revision>
  <dcterms:created xsi:type="dcterms:W3CDTF">2024-10-03T07:21:39Z</dcterms:created>
  <dcterms:modified xsi:type="dcterms:W3CDTF">2024-10-03T07:43:33Z</dcterms:modified>
</cp:coreProperties>
</file>