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78" r:id="rId5"/>
    <p:sldId id="281" r:id="rId6"/>
    <p:sldId id="272" r:id="rId7"/>
    <p:sldId id="279" r:id="rId8"/>
    <p:sldId id="276" r:id="rId9"/>
    <p:sldId id="275" r:id="rId10"/>
    <p:sldId id="282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666"/>
    <a:srgbClr val="E7E6E6"/>
    <a:srgbClr val="D0CECE"/>
    <a:srgbClr val="90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C5E90-990C-4467-9DF9-F4D52FAC0596}" v="8" dt="2024-11-14T06:42:11.632"/>
    <p1510:client id="{E693029E-9996-4877-BE89-A15A047A6AB5}" v="23" dt="2024-11-14T08:05:1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瑠菜 徳増" userId="ab1c2413391d646a" providerId="LiveId" clId="{E693029E-9996-4877-BE89-A15A047A6AB5}"/>
    <pc:docChg chg="undo custSel addSld delSld modSld sldOrd">
      <pc:chgData name="瑠菜 徳増" userId="ab1c2413391d646a" providerId="LiveId" clId="{E693029E-9996-4877-BE89-A15A047A6AB5}" dt="2024-11-14T08:05:19.620" v="1074" actId="1076"/>
      <pc:docMkLst>
        <pc:docMk/>
      </pc:docMkLst>
      <pc:sldChg chg="modSp mod">
        <pc:chgData name="瑠菜 徳増" userId="ab1c2413391d646a" providerId="LiveId" clId="{E693029E-9996-4877-BE89-A15A047A6AB5}" dt="2024-11-14T07:22:53.182" v="361" actId="1076"/>
        <pc:sldMkLst>
          <pc:docMk/>
          <pc:sldMk cId="1591217702" sldId="256"/>
        </pc:sldMkLst>
        <pc:spChg chg="mod">
          <ac:chgData name="瑠菜 徳増" userId="ab1c2413391d646a" providerId="LiveId" clId="{E693029E-9996-4877-BE89-A15A047A6AB5}" dt="2024-11-14T07:22:53.182" v="361" actId="1076"/>
          <ac:spMkLst>
            <pc:docMk/>
            <pc:sldMk cId="1591217702" sldId="256"/>
            <ac:spMk id="2" creationId="{3C542C37-2E0E-CBB5-55AE-98AFD0A1A198}"/>
          </ac:spMkLst>
        </pc:spChg>
      </pc:sldChg>
      <pc:sldChg chg="modSp mod">
        <pc:chgData name="瑠菜 徳増" userId="ab1c2413391d646a" providerId="LiveId" clId="{E693029E-9996-4877-BE89-A15A047A6AB5}" dt="2024-11-14T07:23:02.916" v="362" actId="20577"/>
        <pc:sldMkLst>
          <pc:docMk/>
          <pc:sldMk cId="1775096391" sldId="258"/>
        </pc:sldMkLst>
        <pc:spChg chg="mod">
          <ac:chgData name="瑠菜 徳増" userId="ab1c2413391d646a" providerId="LiveId" clId="{E693029E-9996-4877-BE89-A15A047A6AB5}" dt="2024-11-14T07:23:02.916" v="362" actId="20577"/>
          <ac:spMkLst>
            <pc:docMk/>
            <pc:sldMk cId="1775096391" sldId="258"/>
            <ac:spMk id="2" creationId="{CA61F2EE-BB3A-4F79-B0FA-149FC28FA73B}"/>
          </ac:spMkLst>
        </pc:spChg>
        <pc:spChg chg="mod">
          <ac:chgData name="瑠菜 徳増" userId="ab1c2413391d646a" providerId="LiveId" clId="{E693029E-9996-4877-BE89-A15A047A6AB5}" dt="2024-11-14T07:10:13.565" v="92" actId="20577"/>
          <ac:spMkLst>
            <pc:docMk/>
            <pc:sldMk cId="1775096391" sldId="258"/>
            <ac:spMk id="8" creationId="{8684C13C-BDC6-833F-9A39-44A680ECA29C}"/>
          </ac:spMkLst>
        </pc:spChg>
      </pc:sldChg>
      <pc:sldChg chg="add del">
        <pc:chgData name="瑠菜 徳増" userId="ab1c2413391d646a" providerId="LiveId" clId="{E693029E-9996-4877-BE89-A15A047A6AB5}" dt="2024-11-14T07:22:42.287" v="359" actId="47"/>
        <pc:sldMkLst>
          <pc:docMk/>
          <pc:sldMk cId="4148817455" sldId="259"/>
        </pc:sldMkLst>
      </pc:sldChg>
      <pc:sldChg chg="addSp modSp add del mod ord">
        <pc:chgData name="瑠菜 徳増" userId="ab1c2413391d646a" providerId="LiveId" clId="{E693029E-9996-4877-BE89-A15A047A6AB5}" dt="2024-11-14T07:29:34.582" v="381" actId="47"/>
        <pc:sldMkLst>
          <pc:docMk/>
          <pc:sldMk cId="1431091569" sldId="261"/>
        </pc:sldMkLst>
        <pc:spChg chg="mod">
          <ac:chgData name="瑠菜 徳増" userId="ab1c2413391d646a" providerId="LiveId" clId="{E693029E-9996-4877-BE89-A15A047A6AB5}" dt="2024-11-14T07:17:22.407" v="234" actId="20577"/>
          <ac:spMkLst>
            <pc:docMk/>
            <pc:sldMk cId="1431091569" sldId="261"/>
            <ac:spMk id="2" creationId="{D6870EB5-2F56-01FF-3DB8-E4CD52F0A6CA}"/>
          </ac:spMkLst>
        </pc:spChg>
        <pc:picChg chg="add mod">
          <ac:chgData name="瑠菜 徳増" userId="ab1c2413391d646a" providerId="LiveId" clId="{E693029E-9996-4877-BE89-A15A047A6AB5}" dt="2024-11-14T07:22:05.830" v="351" actId="1076"/>
          <ac:picMkLst>
            <pc:docMk/>
            <pc:sldMk cId="1431091569" sldId="261"/>
            <ac:picMk id="6" creationId="{DFDAB168-3E53-405E-B165-EEE7822A2E9E}"/>
          </ac:picMkLst>
        </pc:picChg>
      </pc:sldChg>
      <pc:sldChg chg="delSp mod">
        <pc:chgData name="瑠菜 徳増" userId="ab1c2413391d646a" providerId="LiveId" clId="{E693029E-9996-4877-BE89-A15A047A6AB5}" dt="2024-11-14T07:22:45.813" v="360" actId="478"/>
        <pc:sldMkLst>
          <pc:docMk/>
          <pc:sldMk cId="712751805" sldId="265"/>
        </pc:sldMkLst>
        <pc:spChg chg="del">
          <ac:chgData name="瑠菜 徳増" userId="ab1c2413391d646a" providerId="LiveId" clId="{E693029E-9996-4877-BE89-A15A047A6AB5}" dt="2024-11-14T07:22:45.813" v="360" actId="478"/>
          <ac:spMkLst>
            <pc:docMk/>
            <pc:sldMk cId="712751805" sldId="265"/>
            <ac:spMk id="5" creationId="{4FA45F0B-D861-8D4C-BF85-E35A97DF624D}"/>
          </ac:spMkLst>
        </pc:spChg>
      </pc:sldChg>
      <pc:sldChg chg="del">
        <pc:chgData name="瑠菜 徳増" userId="ab1c2413391d646a" providerId="LiveId" clId="{E693029E-9996-4877-BE89-A15A047A6AB5}" dt="2024-11-14T07:12:28.181" v="170" actId="47"/>
        <pc:sldMkLst>
          <pc:docMk/>
          <pc:sldMk cId="735562342" sldId="271"/>
        </pc:sldMkLst>
      </pc:sldChg>
      <pc:sldChg chg="addSp delSp modSp mod ord">
        <pc:chgData name="瑠菜 徳増" userId="ab1c2413391d646a" providerId="LiveId" clId="{E693029E-9996-4877-BE89-A15A047A6AB5}" dt="2024-11-14T07:23:50.646" v="369" actId="478"/>
        <pc:sldMkLst>
          <pc:docMk/>
          <pc:sldMk cId="3008835060" sldId="272"/>
        </pc:sldMkLst>
        <pc:spChg chg="mod">
          <ac:chgData name="瑠菜 徳増" userId="ab1c2413391d646a" providerId="LiveId" clId="{E693029E-9996-4877-BE89-A15A047A6AB5}" dt="2024-11-14T07:16:53.822" v="223" actId="1076"/>
          <ac:spMkLst>
            <pc:docMk/>
            <pc:sldMk cId="3008835060" sldId="272"/>
            <ac:spMk id="2" creationId="{A3F1DF0F-A56E-9E62-D115-33A0449E91D6}"/>
          </ac:spMkLst>
        </pc:spChg>
        <pc:spChg chg="mod">
          <ac:chgData name="瑠菜 徳増" userId="ab1c2413391d646a" providerId="LiveId" clId="{E693029E-9996-4877-BE89-A15A047A6AB5}" dt="2024-11-14T07:12:36.847" v="177" actId="14100"/>
          <ac:spMkLst>
            <pc:docMk/>
            <pc:sldMk cId="3008835060" sldId="272"/>
            <ac:spMk id="6" creationId="{DDF49DD3-A40D-C877-B07A-D5E755CA5FD8}"/>
          </ac:spMkLst>
        </pc:spChg>
        <pc:picChg chg="add del">
          <ac:chgData name="瑠菜 徳増" userId="ab1c2413391d646a" providerId="LiveId" clId="{E693029E-9996-4877-BE89-A15A047A6AB5}" dt="2024-11-14T07:23:50.646" v="369" actId="478"/>
          <ac:picMkLst>
            <pc:docMk/>
            <pc:sldMk cId="3008835060" sldId="272"/>
            <ac:picMk id="5" creationId="{91CA9560-E15C-960B-E603-AACC2EF1E765}"/>
          </ac:picMkLst>
        </pc:picChg>
        <pc:picChg chg="add mod">
          <ac:chgData name="瑠菜 徳増" userId="ab1c2413391d646a" providerId="LiveId" clId="{E693029E-9996-4877-BE89-A15A047A6AB5}" dt="2024-11-14T07:16:51.167" v="222" actId="1076"/>
          <ac:picMkLst>
            <pc:docMk/>
            <pc:sldMk cId="3008835060" sldId="272"/>
            <ac:picMk id="1026" creationId="{5CC91734-43FA-9F37-B8D2-B0276BC0893D}"/>
          </ac:picMkLst>
        </pc:picChg>
      </pc:sldChg>
      <pc:sldChg chg="del">
        <pc:chgData name="瑠菜 徳増" userId="ab1c2413391d646a" providerId="LiveId" clId="{E693029E-9996-4877-BE89-A15A047A6AB5}" dt="2024-11-14T07:14:09.972" v="187" actId="47"/>
        <pc:sldMkLst>
          <pc:docMk/>
          <pc:sldMk cId="173316855" sldId="273"/>
        </pc:sldMkLst>
      </pc:sldChg>
      <pc:sldChg chg="add del ord">
        <pc:chgData name="瑠菜 徳増" userId="ab1c2413391d646a" providerId="LiveId" clId="{E693029E-9996-4877-BE89-A15A047A6AB5}" dt="2024-11-14T07:23:12.255" v="366" actId="47"/>
        <pc:sldMkLst>
          <pc:docMk/>
          <pc:sldMk cId="1715189102" sldId="274"/>
        </pc:sldMkLst>
      </pc:sldChg>
      <pc:sldChg chg="delSp modSp add mod ord">
        <pc:chgData name="瑠菜 徳増" userId="ab1c2413391d646a" providerId="LiveId" clId="{E693029E-9996-4877-BE89-A15A047A6AB5}" dt="2024-11-14T07:31:39.973" v="513" actId="1076"/>
        <pc:sldMkLst>
          <pc:docMk/>
          <pc:sldMk cId="2992972826" sldId="275"/>
        </pc:sldMkLst>
        <pc:spChg chg="mod">
          <ac:chgData name="瑠菜 徳増" userId="ab1c2413391d646a" providerId="LiveId" clId="{E693029E-9996-4877-BE89-A15A047A6AB5}" dt="2024-11-14T07:29:23.322" v="380" actId="20577"/>
          <ac:spMkLst>
            <pc:docMk/>
            <pc:sldMk cId="2992972826" sldId="275"/>
            <ac:spMk id="2" creationId="{33EC2A27-2E13-39E8-FCFA-AB1E55CDF5E7}"/>
          </ac:spMkLst>
        </pc:spChg>
        <pc:spChg chg="mod">
          <ac:chgData name="瑠菜 徳増" userId="ab1c2413391d646a" providerId="LiveId" clId="{E693029E-9996-4877-BE89-A15A047A6AB5}" dt="2024-11-14T07:31:39.973" v="513" actId="1076"/>
          <ac:spMkLst>
            <pc:docMk/>
            <pc:sldMk cId="2992972826" sldId="275"/>
            <ac:spMk id="3" creationId="{772447FF-BA39-5A40-24BF-A1F0B4C30943}"/>
          </ac:spMkLst>
        </pc:spChg>
        <pc:picChg chg="del">
          <ac:chgData name="瑠菜 徳増" userId="ab1c2413391d646a" providerId="LiveId" clId="{E693029E-9996-4877-BE89-A15A047A6AB5}" dt="2024-11-14T07:19:51.108" v="238" actId="478"/>
          <ac:picMkLst>
            <pc:docMk/>
            <pc:sldMk cId="2992972826" sldId="275"/>
            <ac:picMk id="6" creationId="{0E4B2D15-7AE2-A469-B892-BC34B15F240A}"/>
          </ac:picMkLst>
        </pc:picChg>
      </pc:sldChg>
      <pc:sldChg chg="modSp add mod">
        <pc:chgData name="瑠菜 徳増" userId="ab1c2413391d646a" providerId="LiveId" clId="{E693029E-9996-4877-BE89-A15A047A6AB5}" dt="2024-11-14T07:21:07.635" v="290" actId="20577"/>
        <pc:sldMkLst>
          <pc:docMk/>
          <pc:sldMk cId="2583924104" sldId="276"/>
        </pc:sldMkLst>
        <pc:spChg chg="mod">
          <ac:chgData name="瑠菜 徳増" userId="ab1c2413391d646a" providerId="LiveId" clId="{E693029E-9996-4877-BE89-A15A047A6AB5}" dt="2024-11-14T07:21:07.635" v="290" actId="20577"/>
          <ac:spMkLst>
            <pc:docMk/>
            <pc:sldMk cId="2583924104" sldId="276"/>
            <ac:spMk id="2" creationId="{2840B2D8-4E82-561A-E2D1-B7E120AA49F2}"/>
          </ac:spMkLst>
        </pc:spChg>
        <pc:spChg chg="mod">
          <ac:chgData name="瑠菜 徳増" userId="ab1c2413391d646a" providerId="LiveId" clId="{E693029E-9996-4877-BE89-A15A047A6AB5}" dt="2024-11-14T07:20:44.681" v="242" actId="20577"/>
          <ac:spMkLst>
            <pc:docMk/>
            <pc:sldMk cId="2583924104" sldId="276"/>
            <ac:spMk id="6" creationId="{7DB5947A-5837-6BDA-D241-1DA9754D1E5F}"/>
          </ac:spMkLst>
        </pc:spChg>
      </pc:sldChg>
      <pc:sldChg chg="delSp modSp add del mod">
        <pc:chgData name="瑠菜 徳増" userId="ab1c2413391d646a" providerId="LiveId" clId="{E693029E-9996-4877-BE89-A15A047A6AB5}" dt="2024-11-14T07:35:13.703" v="728" actId="47"/>
        <pc:sldMkLst>
          <pc:docMk/>
          <pc:sldMk cId="4108124000" sldId="277"/>
        </pc:sldMkLst>
        <pc:spChg chg="del">
          <ac:chgData name="瑠菜 徳増" userId="ab1c2413391d646a" providerId="LiveId" clId="{E693029E-9996-4877-BE89-A15A047A6AB5}" dt="2024-11-14T07:22:18.568" v="354" actId="478"/>
          <ac:spMkLst>
            <pc:docMk/>
            <pc:sldMk cId="4108124000" sldId="277"/>
            <ac:spMk id="2" creationId="{18D7D624-81DE-A33A-3A79-897BB1FCC373}"/>
          </ac:spMkLst>
        </pc:spChg>
        <pc:spChg chg="del">
          <ac:chgData name="瑠菜 徳増" userId="ab1c2413391d646a" providerId="LiveId" clId="{E693029E-9996-4877-BE89-A15A047A6AB5}" dt="2024-11-14T07:22:21.580" v="355" actId="478"/>
          <ac:spMkLst>
            <pc:docMk/>
            <pc:sldMk cId="4108124000" sldId="277"/>
            <ac:spMk id="3" creationId="{DAB4198C-5254-038D-BF2A-95774BEAA836}"/>
          </ac:spMkLst>
        </pc:spChg>
        <pc:picChg chg="mod">
          <ac:chgData name="瑠菜 徳増" userId="ab1c2413391d646a" providerId="LiveId" clId="{E693029E-9996-4877-BE89-A15A047A6AB5}" dt="2024-11-14T07:22:29.038" v="358" actId="1076"/>
          <ac:picMkLst>
            <pc:docMk/>
            <pc:sldMk cId="4108124000" sldId="277"/>
            <ac:picMk id="6" creationId="{266100CD-BE8D-B194-76BB-E5D5F786F34E}"/>
          </ac:picMkLst>
        </pc:picChg>
      </pc:sldChg>
      <pc:sldChg chg="add ord">
        <pc:chgData name="瑠菜 徳増" userId="ab1c2413391d646a" providerId="LiveId" clId="{E693029E-9996-4877-BE89-A15A047A6AB5}" dt="2024-11-14T07:23:11.099" v="365"/>
        <pc:sldMkLst>
          <pc:docMk/>
          <pc:sldMk cId="1592287291" sldId="278"/>
        </pc:sldMkLst>
      </pc:sldChg>
      <pc:sldChg chg="delSp modSp add mod">
        <pc:chgData name="瑠菜 徳増" userId="ab1c2413391d646a" providerId="LiveId" clId="{E693029E-9996-4877-BE89-A15A047A6AB5}" dt="2024-11-14T07:24:12.641" v="376" actId="1076"/>
        <pc:sldMkLst>
          <pc:docMk/>
          <pc:sldMk cId="2955069799" sldId="279"/>
        </pc:sldMkLst>
        <pc:spChg chg="del">
          <ac:chgData name="瑠菜 徳増" userId="ab1c2413391d646a" providerId="LiveId" clId="{E693029E-9996-4877-BE89-A15A047A6AB5}" dt="2024-11-14T07:24:08.202" v="374" actId="478"/>
          <ac:spMkLst>
            <pc:docMk/>
            <pc:sldMk cId="2955069799" sldId="279"/>
            <ac:spMk id="2" creationId="{9F9E7EC7-531F-F988-7F72-14528AE1C377}"/>
          </ac:spMkLst>
        </pc:spChg>
        <pc:spChg chg="del">
          <ac:chgData name="瑠菜 徳増" userId="ab1c2413391d646a" providerId="LiveId" clId="{E693029E-9996-4877-BE89-A15A047A6AB5}" dt="2024-11-14T07:24:04.772" v="373" actId="478"/>
          <ac:spMkLst>
            <pc:docMk/>
            <pc:sldMk cId="2955069799" sldId="279"/>
            <ac:spMk id="6" creationId="{F09D5EE5-6E09-062E-C811-B65BD61D79C5}"/>
          </ac:spMkLst>
        </pc:spChg>
        <pc:picChg chg="mod">
          <ac:chgData name="瑠菜 徳増" userId="ab1c2413391d646a" providerId="LiveId" clId="{E693029E-9996-4877-BE89-A15A047A6AB5}" dt="2024-11-14T07:24:12.641" v="376" actId="1076"/>
          <ac:picMkLst>
            <pc:docMk/>
            <pc:sldMk cId="2955069799" sldId="279"/>
            <ac:picMk id="5" creationId="{909C4F92-66AD-05E9-CF3B-87E04B4EF0B6}"/>
          </ac:picMkLst>
        </pc:picChg>
        <pc:picChg chg="del">
          <ac:chgData name="瑠菜 徳増" userId="ab1c2413391d646a" providerId="LiveId" clId="{E693029E-9996-4877-BE89-A15A047A6AB5}" dt="2024-11-14T07:24:09.505" v="375" actId="478"/>
          <ac:picMkLst>
            <pc:docMk/>
            <pc:sldMk cId="2955069799" sldId="279"/>
            <ac:picMk id="1026" creationId="{7C849255-AFD3-1489-0152-59CA119C79C9}"/>
          </ac:picMkLst>
        </pc:picChg>
      </pc:sldChg>
      <pc:sldChg chg="delSp modSp add del mod ord">
        <pc:chgData name="瑠菜 徳増" userId="ab1c2413391d646a" providerId="LiveId" clId="{E693029E-9996-4877-BE89-A15A047A6AB5}" dt="2024-11-14T07:34:38.942" v="726" actId="47"/>
        <pc:sldMkLst>
          <pc:docMk/>
          <pc:sldMk cId="122968269" sldId="280"/>
        </pc:sldMkLst>
        <pc:spChg chg="mod">
          <ac:chgData name="瑠菜 徳増" userId="ab1c2413391d646a" providerId="LiveId" clId="{E693029E-9996-4877-BE89-A15A047A6AB5}" dt="2024-11-14T07:33:52.642" v="674" actId="1076"/>
          <ac:spMkLst>
            <pc:docMk/>
            <pc:sldMk cId="122968269" sldId="280"/>
            <ac:spMk id="2" creationId="{C0CD2128-5E23-4AF1-DA90-25FA92728894}"/>
          </ac:spMkLst>
        </pc:spChg>
        <pc:spChg chg="mod">
          <ac:chgData name="瑠菜 徳増" userId="ab1c2413391d646a" providerId="LiveId" clId="{E693029E-9996-4877-BE89-A15A047A6AB5}" dt="2024-11-14T07:32:04.731" v="526" actId="20577"/>
          <ac:spMkLst>
            <pc:docMk/>
            <pc:sldMk cId="122968269" sldId="280"/>
            <ac:spMk id="6" creationId="{8A8D0986-C67C-DE93-1E85-5E05DB5504F1}"/>
          </ac:spMkLst>
        </pc:spChg>
        <pc:picChg chg="del">
          <ac:chgData name="瑠菜 徳増" userId="ab1c2413391d646a" providerId="LiveId" clId="{E693029E-9996-4877-BE89-A15A047A6AB5}" dt="2024-11-14T07:32:07.547" v="527" actId="478"/>
          <ac:picMkLst>
            <pc:docMk/>
            <pc:sldMk cId="122968269" sldId="280"/>
            <ac:picMk id="1026" creationId="{4B8E8458-CCA0-C718-FAC6-547518828F87}"/>
          </ac:picMkLst>
        </pc:picChg>
      </pc:sldChg>
      <pc:sldChg chg="addSp delSp modSp add mod">
        <pc:chgData name="瑠菜 徳増" userId="ab1c2413391d646a" providerId="LiveId" clId="{E693029E-9996-4877-BE89-A15A047A6AB5}" dt="2024-11-14T07:34:54.655" v="727" actId="20577"/>
        <pc:sldMkLst>
          <pc:docMk/>
          <pc:sldMk cId="1878111668" sldId="281"/>
        </pc:sldMkLst>
        <pc:spChg chg="del">
          <ac:chgData name="瑠菜 徳増" userId="ab1c2413391d646a" providerId="LiveId" clId="{E693029E-9996-4877-BE89-A15A047A6AB5}" dt="2024-11-14T07:34:15.692" v="678" actId="478"/>
          <ac:spMkLst>
            <pc:docMk/>
            <pc:sldMk cId="1878111668" sldId="281"/>
            <ac:spMk id="2" creationId="{609F3DEA-A91A-BE10-CBDB-15FB555095E6}"/>
          </ac:spMkLst>
        </pc:spChg>
        <pc:spChg chg="add mod">
          <ac:chgData name="瑠菜 徳増" userId="ab1c2413391d646a" providerId="LiveId" clId="{E693029E-9996-4877-BE89-A15A047A6AB5}" dt="2024-11-14T07:34:10.002" v="676"/>
          <ac:spMkLst>
            <pc:docMk/>
            <pc:sldMk cId="1878111668" sldId="281"/>
            <ac:spMk id="3" creationId="{820B0F09-D990-C6EE-4B34-D1431E524BC1}"/>
          </ac:spMkLst>
        </pc:spChg>
        <pc:spChg chg="add mod">
          <ac:chgData name="瑠菜 徳増" userId="ab1c2413391d646a" providerId="LiveId" clId="{E693029E-9996-4877-BE89-A15A047A6AB5}" dt="2024-11-14T07:34:10.002" v="676"/>
          <ac:spMkLst>
            <pc:docMk/>
            <pc:sldMk cId="1878111668" sldId="281"/>
            <ac:spMk id="5" creationId="{B9735329-A72A-E17A-6564-0206745F07B5}"/>
          </ac:spMkLst>
        </pc:spChg>
        <pc:spChg chg="del">
          <ac:chgData name="瑠菜 徳増" userId="ab1c2413391d646a" providerId="LiveId" clId="{E693029E-9996-4877-BE89-A15A047A6AB5}" dt="2024-11-14T07:34:13.695" v="677" actId="478"/>
          <ac:spMkLst>
            <pc:docMk/>
            <pc:sldMk cId="1878111668" sldId="281"/>
            <ac:spMk id="6" creationId="{245BEABA-3D1F-AE2B-270C-9F61E3112F14}"/>
          </ac:spMkLst>
        </pc:spChg>
        <pc:spChg chg="add mod">
          <ac:chgData name="瑠菜 徳増" userId="ab1c2413391d646a" providerId="LiveId" clId="{E693029E-9996-4877-BE89-A15A047A6AB5}" dt="2024-11-14T07:34:16.917" v="679"/>
          <ac:spMkLst>
            <pc:docMk/>
            <pc:sldMk cId="1878111668" sldId="281"/>
            <ac:spMk id="7" creationId="{5195C3A3-0500-A3F6-E581-BE686B5B43C7}"/>
          </ac:spMkLst>
        </pc:spChg>
        <pc:spChg chg="mod">
          <ac:chgData name="瑠菜 徳増" userId="ab1c2413391d646a" providerId="LiveId" clId="{E693029E-9996-4877-BE89-A15A047A6AB5}" dt="2024-11-14T07:34:35.025" v="725" actId="20577"/>
          <ac:spMkLst>
            <pc:docMk/>
            <pc:sldMk cId="1878111668" sldId="281"/>
            <ac:spMk id="8" creationId="{6B240B7B-D0FB-9C81-292D-D797803A23A7}"/>
          </ac:spMkLst>
        </pc:spChg>
        <pc:spChg chg="add mod">
          <ac:chgData name="瑠菜 徳増" userId="ab1c2413391d646a" providerId="LiveId" clId="{E693029E-9996-4877-BE89-A15A047A6AB5}" dt="2024-11-14T07:34:54.655" v="727" actId="20577"/>
          <ac:spMkLst>
            <pc:docMk/>
            <pc:sldMk cId="1878111668" sldId="281"/>
            <ac:spMk id="9" creationId="{B0FDAF05-AD38-3982-5C73-F3389FA03E72}"/>
          </ac:spMkLst>
        </pc:spChg>
      </pc:sldChg>
      <pc:sldChg chg="addSp modSp add mod">
        <pc:chgData name="瑠菜 徳増" userId="ab1c2413391d646a" providerId="LiveId" clId="{E693029E-9996-4877-BE89-A15A047A6AB5}" dt="2024-11-14T08:05:19.620" v="1074" actId="1076"/>
        <pc:sldMkLst>
          <pc:docMk/>
          <pc:sldMk cId="3953840951" sldId="282"/>
        </pc:sldMkLst>
        <pc:spChg chg="mod">
          <ac:chgData name="瑠菜 徳増" userId="ab1c2413391d646a" providerId="LiveId" clId="{E693029E-9996-4877-BE89-A15A047A6AB5}" dt="2024-11-14T08:00:48.062" v="1069" actId="20577"/>
          <ac:spMkLst>
            <pc:docMk/>
            <pc:sldMk cId="3953840951" sldId="282"/>
            <ac:spMk id="3" creationId="{BDAB6C33-4B5E-C510-1A52-B27D976E14AD}"/>
          </ac:spMkLst>
        </pc:spChg>
        <pc:spChg chg="add mod">
          <ac:chgData name="瑠菜 徳増" userId="ab1c2413391d646a" providerId="LiveId" clId="{E693029E-9996-4877-BE89-A15A047A6AB5}" dt="2024-11-14T08:05:19.620" v="1074" actId="1076"/>
          <ac:spMkLst>
            <pc:docMk/>
            <pc:sldMk cId="3953840951" sldId="282"/>
            <ac:spMk id="6" creationId="{72937E82-5781-3059-A298-945A7D06ED00}"/>
          </ac:spMkLst>
        </pc:spChg>
        <pc:picChg chg="add mod">
          <ac:chgData name="瑠菜 徳増" userId="ab1c2413391d646a" providerId="LiveId" clId="{E693029E-9996-4877-BE89-A15A047A6AB5}" dt="2024-11-14T08:05:16.659" v="1073" actId="14100"/>
          <ac:picMkLst>
            <pc:docMk/>
            <pc:sldMk cId="3953840951" sldId="282"/>
            <ac:picMk id="5" creationId="{D0D9D0A4-F979-9FB8-F8B8-B15467F2EEAB}"/>
          </ac:picMkLst>
        </pc:picChg>
        <pc:picChg chg="add mod">
          <ac:chgData name="瑠菜 徳増" userId="ab1c2413391d646a" providerId="LiveId" clId="{E693029E-9996-4877-BE89-A15A047A6AB5}" dt="2024-11-14T08:05:16.659" v="1073" actId="14100"/>
          <ac:picMkLst>
            <pc:docMk/>
            <pc:sldMk cId="3953840951" sldId="282"/>
            <ac:picMk id="7" creationId="{F480516F-4CF4-02D8-7417-5E8C8493A225}"/>
          </ac:picMkLst>
        </pc:picChg>
      </pc:sldChg>
    </pc:docChg>
  </pc:docChgLst>
  <pc:docChgLst>
    <pc:chgData name="瑠菜 徳増" userId="ab1c2413391d646a" providerId="LiveId" clId="{BD2C5E90-990C-4467-9DF9-F4D52FAC0596}"/>
    <pc:docChg chg="undo custSel addSld delSld modSld sldOrd">
      <pc:chgData name="瑠菜 徳増" userId="ab1c2413391d646a" providerId="LiveId" clId="{BD2C5E90-990C-4467-9DF9-F4D52FAC0596}" dt="2024-11-14T06:42:11.600" v="226"/>
      <pc:docMkLst>
        <pc:docMk/>
      </pc:docMkLst>
      <pc:sldChg chg="modSp mod">
        <pc:chgData name="瑠菜 徳増" userId="ab1c2413391d646a" providerId="LiveId" clId="{BD2C5E90-990C-4467-9DF9-F4D52FAC0596}" dt="2024-11-14T06:34:28.863" v="41" actId="20577"/>
        <pc:sldMkLst>
          <pc:docMk/>
          <pc:sldMk cId="1591217702" sldId="256"/>
        </pc:sldMkLst>
        <pc:spChg chg="mod">
          <ac:chgData name="瑠菜 徳増" userId="ab1c2413391d646a" providerId="LiveId" clId="{BD2C5E90-990C-4467-9DF9-F4D52FAC0596}" dt="2024-11-14T06:34:28.863" v="41" actId="20577"/>
          <ac:spMkLst>
            <pc:docMk/>
            <pc:sldMk cId="1591217702" sldId="256"/>
            <ac:spMk id="2" creationId="{3C542C37-2E0E-CBB5-55AE-98AFD0A1A198}"/>
          </ac:spMkLst>
        </pc:spChg>
      </pc:sldChg>
      <pc:sldChg chg="addSp delSp modSp mod">
        <pc:chgData name="瑠菜 徳増" userId="ab1c2413391d646a" providerId="LiveId" clId="{BD2C5E90-990C-4467-9DF9-F4D52FAC0596}" dt="2024-11-14T06:38:02.254" v="152" actId="1076"/>
        <pc:sldMkLst>
          <pc:docMk/>
          <pc:sldMk cId="1775096391" sldId="258"/>
        </pc:sldMkLst>
        <pc:spChg chg="add mod">
          <ac:chgData name="瑠菜 徳増" userId="ab1c2413391d646a" providerId="LiveId" clId="{BD2C5E90-990C-4467-9DF9-F4D52FAC0596}" dt="2024-11-14T06:38:02.254" v="152" actId="1076"/>
          <ac:spMkLst>
            <pc:docMk/>
            <pc:sldMk cId="1775096391" sldId="258"/>
            <ac:spMk id="2" creationId="{CA61F2EE-BB3A-4F79-B0FA-149FC28FA73B}"/>
          </ac:spMkLst>
        </pc:spChg>
        <pc:spChg chg="del mod">
          <ac:chgData name="瑠菜 徳増" userId="ab1c2413391d646a" providerId="LiveId" clId="{BD2C5E90-990C-4467-9DF9-F4D52FAC0596}" dt="2024-11-14T06:37:28.185" v="127" actId="478"/>
          <ac:spMkLst>
            <pc:docMk/>
            <pc:sldMk cId="1775096391" sldId="258"/>
            <ac:spMk id="7" creationId="{9FC5A48E-0923-D61F-34BA-E56C3D78F138}"/>
          </ac:spMkLst>
        </pc:spChg>
        <pc:spChg chg="add del mod">
          <ac:chgData name="瑠菜 徳増" userId="ab1c2413391d646a" providerId="LiveId" clId="{BD2C5E90-990C-4467-9DF9-F4D52FAC0596}" dt="2024-11-14T06:36:39.093" v="120" actId="20577"/>
          <ac:spMkLst>
            <pc:docMk/>
            <pc:sldMk cId="1775096391" sldId="258"/>
            <ac:spMk id="8" creationId="{8684C13C-BDC6-833F-9A39-44A680ECA29C}"/>
          </ac:spMkLst>
        </pc:spChg>
      </pc:sldChg>
      <pc:sldChg chg="del">
        <pc:chgData name="瑠菜 徳増" userId="ab1c2413391d646a" providerId="LiveId" clId="{BD2C5E90-990C-4467-9DF9-F4D52FAC0596}" dt="2024-11-14T06:38:18.294" v="158" actId="47"/>
        <pc:sldMkLst>
          <pc:docMk/>
          <pc:sldMk cId="4148817455" sldId="259"/>
        </pc:sldMkLst>
      </pc:sldChg>
      <pc:sldChg chg="del">
        <pc:chgData name="瑠菜 徳増" userId="ab1c2413391d646a" providerId="LiveId" clId="{BD2C5E90-990C-4467-9DF9-F4D52FAC0596}" dt="2024-11-14T06:38:17.931" v="157" actId="47"/>
        <pc:sldMkLst>
          <pc:docMk/>
          <pc:sldMk cId="2454100408" sldId="260"/>
        </pc:sldMkLst>
      </pc:sldChg>
      <pc:sldChg chg="del">
        <pc:chgData name="瑠菜 徳増" userId="ab1c2413391d646a" providerId="LiveId" clId="{BD2C5E90-990C-4467-9DF9-F4D52FAC0596}" dt="2024-11-14T06:38:19.845" v="160" actId="47"/>
        <pc:sldMkLst>
          <pc:docMk/>
          <pc:sldMk cId="1431091569" sldId="261"/>
        </pc:sldMkLst>
      </pc:sldChg>
      <pc:sldChg chg="addSp modSp mod">
        <pc:chgData name="瑠菜 徳増" userId="ab1c2413391d646a" providerId="LiveId" clId="{BD2C5E90-990C-4467-9DF9-F4D52FAC0596}" dt="2024-11-14T06:39:32.555" v="179" actId="1076"/>
        <pc:sldMkLst>
          <pc:docMk/>
          <pc:sldMk cId="712751805" sldId="265"/>
        </pc:sldMkLst>
        <pc:spChg chg="add mod">
          <ac:chgData name="瑠菜 徳増" userId="ab1c2413391d646a" providerId="LiveId" clId="{BD2C5E90-990C-4467-9DF9-F4D52FAC0596}" dt="2024-11-14T06:39:32.555" v="179" actId="1076"/>
          <ac:spMkLst>
            <pc:docMk/>
            <pc:sldMk cId="712751805" sldId="265"/>
            <ac:spMk id="5" creationId="{4FA45F0B-D861-8D4C-BF85-E35A97DF624D}"/>
          </ac:spMkLst>
        </pc:spChg>
      </pc:sldChg>
      <pc:sldChg chg="del">
        <pc:chgData name="瑠菜 徳増" userId="ab1c2413391d646a" providerId="LiveId" clId="{BD2C5E90-990C-4467-9DF9-F4D52FAC0596}" dt="2024-11-14T06:38:18.780" v="159" actId="47"/>
        <pc:sldMkLst>
          <pc:docMk/>
          <pc:sldMk cId="1212089918" sldId="267"/>
        </pc:sldMkLst>
      </pc:sldChg>
      <pc:sldChg chg="del">
        <pc:chgData name="瑠菜 徳増" userId="ab1c2413391d646a" providerId="LiveId" clId="{BD2C5E90-990C-4467-9DF9-F4D52FAC0596}" dt="2024-11-14T06:38:12.731" v="156" actId="47"/>
        <pc:sldMkLst>
          <pc:docMk/>
          <pc:sldMk cId="1931771852" sldId="268"/>
        </pc:sldMkLst>
      </pc:sldChg>
      <pc:sldChg chg="del">
        <pc:chgData name="瑠菜 徳増" userId="ab1c2413391d646a" providerId="LiveId" clId="{BD2C5E90-990C-4467-9DF9-F4D52FAC0596}" dt="2024-11-14T06:38:21.292" v="161" actId="47"/>
        <pc:sldMkLst>
          <pc:docMk/>
          <pc:sldMk cId="3752167067" sldId="269"/>
        </pc:sldMkLst>
      </pc:sldChg>
      <pc:sldChg chg="delSp del">
        <pc:chgData name="瑠菜 徳増" userId="ab1c2413391d646a" providerId="LiveId" clId="{BD2C5E90-990C-4467-9DF9-F4D52FAC0596}" dt="2024-11-14T06:40:21.663" v="181" actId="47"/>
        <pc:sldMkLst>
          <pc:docMk/>
          <pc:sldMk cId="980095942" sldId="270"/>
        </pc:sldMkLst>
        <pc:picChg chg="del">
          <ac:chgData name="瑠菜 徳増" userId="ab1c2413391d646a" providerId="LiveId" clId="{BD2C5E90-990C-4467-9DF9-F4D52FAC0596}" dt="2024-11-14T06:38:23.160" v="162" actId="478"/>
          <ac:picMkLst>
            <pc:docMk/>
            <pc:sldMk cId="980095942" sldId="270"/>
            <ac:picMk id="9218" creationId="{0CD88BC5-64CC-52D4-5AE7-21A03CD5A16D}"/>
          </ac:picMkLst>
        </pc:picChg>
      </pc:sldChg>
      <pc:sldChg chg="add ord">
        <pc:chgData name="瑠菜 徳増" userId="ab1c2413391d646a" providerId="LiveId" clId="{BD2C5E90-990C-4467-9DF9-F4D52FAC0596}" dt="2024-11-14T06:38:11.375" v="155"/>
        <pc:sldMkLst>
          <pc:docMk/>
          <pc:sldMk cId="735562342" sldId="271"/>
        </pc:sldMkLst>
      </pc:sldChg>
      <pc:sldChg chg="delSp modSp add mod">
        <pc:chgData name="瑠菜 徳増" userId="ab1c2413391d646a" providerId="LiveId" clId="{BD2C5E90-990C-4467-9DF9-F4D52FAC0596}" dt="2024-11-14T06:42:01.416" v="225" actId="108"/>
        <pc:sldMkLst>
          <pc:docMk/>
          <pc:sldMk cId="3008835060" sldId="272"/>
        </pc:sldMkLst>
        <pc:spChg chg="mod">
          <ac:chgData name="瑠菜 徳増" userId="ab1c2413391d646a" providerId="LiveId" clId="{BD2C5E90-990C-4467-9DF9-F4D52FAC0596}" dt="2024-11-14T06:42:01.416" v="225" actId="108"/>
          <ac:spMkLst>
            <pc:docMk/>
            <pc:sldMk cId="3008835060" sldId="272"/>
            <ac:spMk id="2" creationId="{A3F1DF0F-A56E-9E62-D115-33A0449E91D6}"/>
          </ac:spMkLst>
        </pc:spChg>
        <pc:spChg chg="mod">
          <ac:chgData name="瑠菜 徳増" userId="ab1c2413391d646a" providerId="LiveId" clId="{BD2C5E90-990C-4467-9DF9-F4D52FAC0596}" dt="2024-11-14T06:40:32.092" v="194" actId="14100"/>
          <ac:spMkLst>
            <pc:docMk/>
            <pc:sldMk cId="3008835060" sldId="272"/>
            <ac:spMk id="6" creationId="{DDF49DD3-A40D-C877-B07A-D5E755CA5FD8}"/>
          </ac:spMkLst>
        </pc:spChg>
        <pc:spChg chg="del">
          <ac:chgData name="瑠菜 徳増" userId="ab1c2413391d646a" providerId="LiveId" clId="{BD2C5E90-990C-4467-9DF9-F4D52FAC0596}" dt="2024-11-14T06:40:55.086" v="197" actId="478"/>
          <ac:spMkLst>
            <pc:docMk/>
            <pc:sldMk cId="3008835060" sldId="272"/>
            <ac:spMk id="8" creationId="{6E45E236-E93C-44BE-F840-BF8C05960A08}"/>
          </ac:spMkLst>
        </pc:spChg>
        <pc:picChg chg="del">
          <ac:chgData name="瑠菜 徳増" userId="ab1c2413391d646a" providerId="LiveId" clId="{BD2C5E90-990C-4467-9DF9-F4D52FAC0596}" dt="2024-11-14T06:40:56.405" v="198" actId="478"/>
          <ac:picMkLst>
            <pc:docMk/>
            <pc:sldMk cId="3008835060" sldId="272"/>
            <ac:picMk id="2050" creationId="{8FE8AD57-49DF-BC19-843B-7EDAB0E60093}"/>
          </ac:picMkLst>
        </pc:picChg>
        <pc:picChg chg="del">
          <ac:chgData name="瑠菜 徳増" userId="ab1c2413391d646a" providerId="LiveId" clId="{BD2C5E90-990C-4467-9DF9-F4D52FAC0596}" dt="2024-11-14T06:40:53.023" v="196" actId="478"/>
          <ac:picMkLst>
            <pc:docMk/>
            <pc:sldMk cId="3008835060" sldId="272"/>
            <ac:picMk id="2052" creationId="{5C883EA9-F6CB-DAE1-D916-E8F0F696A746}"/>
          </ac:picMkLst>
        </pc:picChg>
      </pc:sldChg>
      <pc:sldChg chg="add">
        <pc:chgData name="瑠菜 徳増" userId="ab1c2413391d646a" providerId="LiveId" clId="{BD2C5E90-990C-4467-9DF9-F4D52FAC0596}" dt="2024-11-14T06:42:11.600" v="226"/>
        <pc:sldMkLst>
          <pc:docMk/>
          <pc:sldMk cId="17331685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9140A-977C-4A32-AF78-A5740166C255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9292-7492-43C4-971C-CF9DD21D8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88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9292-7492-43C4-971C-CF9DD21D87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5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E3C2-4C42-7745-171E-A2F7CAA01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383C407-0297-44E3-1C50-6A7D8A8E6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DEFF3A8-871D-4DB9-E636-C299B4757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ACCCA4-030B-87F5-A699-2E866972B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9292-7492-43C4-971C-CF9DD21D876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1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5FE4C-9615-EE5A-5E6A-C09B40908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DBD41E-8119-923A-9D17-485AB8432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DC7EC10-D93B-FD4C-2C9B-6B68C63E8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00DFCB-C946-0AD8-EF80-90095BE95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9292-7492-43C4-971C-CF9DD21D876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9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28008-821D-50D6-B899-DDA74C5E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1F9F77-7C13-F739-8513-1134FC0AB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89AFD-A2BF-8884-4AA9-0C5B8103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564A4-3D42-58A0-6FA7-EB7442DE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0D837-96BA-F3BD-7D7E-F8DBFF5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8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8FFEA-5201-D347-06CD-51EE522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48E655-FD44-57DA-8D54-5D848346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DB14D7-AEFA-1F99-CDCC-17038C36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D5A58-C070-DCA3-0A60-C634F2C8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0E7E4-2675-D99E-AE3E-CB4F1257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4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3640C8-1C85-1263-C75B-CE9014E5C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3827F5-89A6-AF16-3235-849CCC70C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9F1CD-2315-7EFD-8FA3-4BD17E4F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9512-3DB7-B956-3955-C285A46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00685-1703-9133-2F14-72A6C88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A712F-21F4-93F3-7F52-30650EEA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DEC09-5E48-4536-3E96-4964F877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E4ECE3-A767-927B-2262-8FC11368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64037-B777-1538-7B7B-3601E3D4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BBB01-9AB3-477E-EFA9-40DC994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8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F4B08-2E09-D458-39DA-59F269E9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9F23E-C327-DC0B-FB50-4F15E63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E2D3D-EC43-5906-0234-1C783835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03B9B-42D2-641F-2105-3BB559EF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3372A-7D19-92C8-E8E8-9AD608A0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7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90C86-CEBB-E095-3977-9597F979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868318-8163-B256-1B5E-2036931E3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D18171-9271-44F6-5FA4-CA27A0B8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73B9CE-496E-0BE2-473C-E8AF2DA8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DF4C0D-542E-FC63-CF9E-B4122EF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CA7548-A571-0ACA-5346-DF4FBB16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7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72279-CC46-0A9C-A4D5-080D195B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A516E-D480-29AB-BC29-DDDF126F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38ED34-9005-422B-0273-8A248C63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77B1-C1AF-B3E9-4FA4-2FA323F40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327C29-513C-8750-5DBF-4753594F9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03BFDB-8C0C-70F2-BEA0-FA25BBB0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DA47AD-BEB3-D676-D094-F2E9B9ED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6BF877-8E46-6DE6-6869-57FB5A33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5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7A5E6-048E-215E-7818-89F1D143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A1A385-F012-43BA-94BD-E497AC31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50182D-BFC2-F41F-3CD1-0F5065C0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7B33B7-FDE4-D9EA-A330-85F3A562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1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8902AC-3CD1-F929-E1A7-885EF688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24BFB-36B4-2086-F7B7-ACBEA37F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11DD4-A5CF-9CFA-7FF4-FC68B2DE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D6BF2-2E2E-4F79-084D-3785ADAB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6B274-5BD5-1E3B-7402-98E2981C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EA5BF-578F-D55E-FC83-A22A3A1B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3C8FC3-7494-9D04-D82B-473FAC3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1C035-E359-8FB6-5D63-508A85D3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0102EF-92A0-6D85-F6E9-7CBA1F18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9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C2FE2-6CF1-D1AF-EB2D-447EE68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7517F-0869-B25C-B722-5246643C2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BF44D5-5A83-A83D-08D6-0876A2E0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0DF738-7045-BC02-FF2F-80C4C332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BDCFD-A6E6-EB53-0A79-0AE8CA5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06BF6-9EC1-6D20-0328-D19B972E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43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2BF250-A060-C819-7CA0-1D9C637F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76F5A9-E2F4-191F-3F86-138205F2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FA4FC-0F1B-1AF1-4D10-DC4F7C74C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A6E7-CCEC-47E9-A27E-37344D18B10E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C1DB0-36CA-232B-F2A0-C0A6E0D5D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5EB32-2F47-AA64-9BCF-D75445784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C49A18-ECF3-95E2-5ECC-06FEEF2E5691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542C37-2E0E-CBB5-55AE-98AFD0A1A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256856"/>
            <a:ext cx="10186416" cy="2387600"/>
          </a:xfrm>
        </p:spPr>
        <p:txBody>
          <a:bodyPr/>
          <a:lstStyle/>
          <a:p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GitHub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を使おう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B3BD8-AE8C-19C4-CDD0-85366105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223"/>
            <a:ext cx="9144000" cy="417640"/>
          </a:xfrm>
        </p:spPr>
        <p:txBody>
          <a:bodyPr>
            <a:normAutofit lnSpcReduction="10000"/>
          </a:bodyPr>
          <a:lstStyle/>
          <a:p>
            <a:r>
              <a:rPr kumimoji="1" lang="en-US" altLang="ja-JP" b="1" dirty="0"/>
              <a:t>IT</a:t>
            </a:r>
            <a:r>
              <a:rPr kumimoji="1" lang="ja-JP" altLang="en-US" b="1" dirty="0"/>
              <a:t>スペシャリスト科 徳増瑠菜</a:t>
            </a:r>
          </a:p>
        </p:txBody>
      </p:sp>
    </p:spTree>
    <p:extLst>
      <p:ext uri="{BB962C8B-B14F-4D97-AF65-F5344CB8AC3E}">
        <p14:creationId xmlns:p14="http://schemas.microsoft.com/office/powerpoint/2010/main" val="159121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C4EB7-8B4A-0AA8-9770-730CE46E3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86D57C-3494-65F1-1717-DBF84CDBABFD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0501AD-D5D1-2361-D8E5-E2B74AE8F1C8}"/>
              </a:ext>
            </a:extLst>
          </p:cNvPr>
          <p:cNvSpPr txBox="1"/>
          <p:nvPr/>
        </p:nvSpPr>
        <p:spPr>
          <a:xfrm>
            <a:off x="1353312" y="969264"/>
            <a:ext cx="735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</a:t>
            </a:r>
            <a:r>
              <a:rPr lang="en-US" altLang="ja-JP" sz="4400" b="1" dirty="0"/>
              <a:t>Git</a:t>
            </a:r>
            <a:r>
              <a:rPr lang="ja-JP" altLang="en-US" sz="4400" b="1" dirty="0"/>
              <a:t>とは？</a:t>
            </a:r>
            <a:endParaRPr lang="en-US" altLang="ja-JP" sz="4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AB6C33-4B5E-C510-1A52-B27D976E14AD}"/>
              </a:ext>
            </a:extLst>
          </p:cNvPr>
          <p:cNvSpPr txBox="1"/>
          <p:nvPr/>
        </p:nvSpPr>
        <p:spPr>
          <a:xfrm>
            <a:off x="1280160" y="2397948"/>
            <a:ext cx="10381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YakuHanJPs"/>
              </a:rPr>
              <a:t>-</a:t>
            </a:r>
            <a:r>
              <a:rPr lang="ja-JP" altLang="en-US" sz="3200" b="1" dirty="0">
                <a:latin typeface="YakuHanJPs"/>
              </a:rPr>
              <a:t> </a:t>
            </a:r>
            <a:r>
              <a:rPr kumimoji="1" lang="ja-JP" altLang="en-US" sz="3200" b="1" dirty="0">
                <a:latin typeface="YakuHanJPs"/>
              </a:rPr>
              <a:t>卒業制作などのグループの開発の際に便利</a:t>
            </a:r>
            <a:endParaRPr kumimoji="1" lang="en-US" altLang="ja-JP" sz="3200" b="1" dirty="0">
              <a:latin typeface="YakuHanJPs"/>
            </a:endParaRPr>
          </a:p>
          <a:p>
            <a:r>
              <a:rPr lang="ja-JP" altLang="en-US" sz="3200" b="1" dirty="0">
                <a:latin typeface="YakuHanJPs"/>
              </a:rPr>
              <a:t>   </a:t>
            </a:r>
            <a:r>
              <a:rPr lang="en-US" altLang="ja-JP" sz="3200" b="1" dirty="0">
                <a:latin typeface="YakuHanJPs"/>
              </a:rPr>
              <a:t>-</a:t>
            </a:r>
            <a:r>
              <a:rPr lang="ja-JP" altLang="en-US" sz="3200" b="1" dirty="0">
                <a:latin typeface="YakuHanJPs"/>
              </a:rPr>
              <a:t> 履歴を複数人で共有できる</a:t>
            </a:r>
            <a:endParaRPr lang="en-US" altLang="ja-JP" sz="3200" b="1" dirty="0">
              <a:latin typeface="YakuHanJPs"/>
            </a:endParaRPr>
          </a:p>
          <a:p>
            <a:r>
              <a:rPr lang="ja-JP" altLang="en-US" sz="3200" b="1" dirty="0">
                <a:latin typeface="YakuHanJPs"/>
              </a:rPr>
              <a:t>      </a:t>
            </a:r>
            <a:r>
              <a:rPr lang="en-US" altLang="ja-JP" sz="3200" b="1" dirty="0">
                <a:latin typeface="YakuHanJPs"/>
              </a:rPr>
              <a:t>-</a:t>
            </a:r>
            <a:r>
              <a:rPr lang="ja-JP" altLang="en-US" sz="3200" b="1" dirty="0">
                <a:latin typeface="YakuHanJPs"/>
              </a:rPr>
              <a:t> 誰が、いつ、どのファイルに、どの変更をしたか</a:t>
            </a:r>
            <a:endParaRPr lang="en-US" altLang="ja-JP" sz="3200" b="1" dirty="0">
              <a:latin typeface="YakuHanJPs"/>
            </a:endParaRPr>
          </a:p>
          <a:p>
            <a:r>
              <a:rPr lang="ja-JP" altLang="en-US" sz="3200" b="1" dirty="0">
                <a:latin typeface="YakuHanJPs"/>
              </a:rPr>
              <a:t>   </a:t>
            </a:r>
            <a:r>
              <a:rPr lang="en-US" altLang="ja-JP" sz="3200" b="1" dirty="0">
                <a:latin typeface="YakuHanJPs"/>
              </a:rPr>
              <a:t>-</a:t>
            </a:r>
            <a:r>
              <a:rPr lang="ja-JP" altLang="en-US" sz="3200" b="1" dirty="0">
                <a:latin typeface="YakuHanJPs"/>
              </a:rPr>
              <a:t> 以前のバージョンに戻せる</a:t>
            </a:r>
            <a:endParaRPr lang="en-US" altLang="ja-JP" sz="3200" b="1" dirty="0">
              <a:latin typeface="YakuHanJPs"/>
            </a:endParaRPr>
          </a:p>
          <a:p>
            <a:r>
              <a:rPr lang="en-US" altLang="ja-JP" sz="3200" b="1" dirty="0">
                <a:latin typeface="YakuHanJPs"/>
              </a:rPr>
              <a:t>   - </a:t>
            </a:r>
            <a:r>
              <a:rPr lang="ja-JP" altLang="en-US" sz="3200" b="1" dirty="0">
                <a:latin typeface="YakuHanJPs"/>
              </a:rPr>
              <a:t>複数人で同じファイルの編集ができる</a:t>
            </a:r>
            <a:endParaRPr lang="en-US" altLang="ja-JP" sz="3200" b="1" dirty="0">
              <a:latin typeface="YakuHanJPs"/>
            </a:endParaRPr>
          </a:p>
        </p:txBody>
      </p:sp>
      <p:pic>
        <p:nvPicPr>
          <p:cNvPr id="5" name="Picture 2" descr="バツを出すうさぎのキャラクター">
            <a:extLst>
              <a:ext uri="{FF2B5EF4-FFF2-40B4-BE49-F238E27FC236}">
                <a16:creationId xmlns:a16="http://schemas.microsoft.com/office/drawing/2014/main" id="{D0D9D0A4-F979-9FB8-F8B8-B15467F2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72" y="4885358"/>
            <a:ext cx="916210" cy="12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937E82-5781-3059-A298-945A7D06ED00}"/>
              </a:ext>
            </a:extLst>
          </p:cNvPr>
          <p:cNvSpPr txBox="1"/>
          <p:nvPr/>
        </p:nvSpPr>
        <p:spPr>
          <a:xfrm>
            <a:off x="8842248" y="535012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2">
                    <a:lumMod val="75000"/>
                  </a:schemeClr>
                </a:solidFill>
              </a:rPr>
              <a:t>すごくすごく</a:t>
            </a:r>
            <a:endParaRPr kumimoji="1" lang="en-US" altLang="ja-JP" sz="14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ja-JP" altLang="en-US" sz="1400" b="1" dirty="0">
                <a:solidFill>
                  <a:schemeClr val="bg2">
                    <a:lumMod val="75000"/>
                  </a:schemeClr>
                </a:solidFill>
              </a:rPr>
              <a:t>体験談の塊です</a:t>
            </a:r>
          </a:p>
        </p:txBody>
      </p:sp>
      <p:pic>
        <p:nvPicPr>
          <p:cNvPr id="7" name="Picture 4" descr="マルを出すうさぎのキャラクター">
            <a:extLst>
              <a:ext uri="{FF2B5EF4-FFF2-40B4-BE49-F238E27FC236}">
                <a16:creationId xmlns:a16="http://schemas.microsoft.com/office/drawing/2014/main" id="{F480516F-4CF4-02D8-7417-5E8C8493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8" y="4902059"/>
            <a:ext cx="916210" cy="12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4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870EB5-2F56-01FF-3DB8-E4CD52F0A6CA}"/>
              </a:ext>
            </a:extLst>
          </p:cNvPr>
          <p:cNvSpPr txBox="1"/>
          <p:nvPr/>
        </p:nvSpPr>
        <p:spPr>
          <a:xfrm>
            <a:off x="1353312" y="969264"/>
            <a:ext cx="903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ご清聴ありがとうございました</a:t>
            </a:r>
            <a:endParaRPr kumimoji="1" lang="ja-JP" altLang="en-US" sz="4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847F22-57C6-0DAE-FABC-8E02CCF3F4A7}"/>
              </a:ext>
            </a:extLst>
          </p:cNvPr>
          <p:cNvSpPr txBox="1"/>
          <p:nvPr/>
        </p:nvSpPr>
        <p:spPr>
          <a:xfrm>
            <a:off x="8086344" y="5303961"/>
            <a:ext cx="3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Speaker : </a:t>
            </a:r>
            <a:r>
              <a:rPr lang="ja-JP" altLang="en-US" sz="3200" b="1" dirty="0"/>
              <a:t>徳増</a:t>
            </a:r>
            <a:endParaRPr kumimoji="1" lang="ja-JP" altLang="en-US" sz="32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06728-FB44-D69D-97B0-493884CF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79" y="2251724"/>
            <a:ext cx="2420842" cy="286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5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B004B0-22B4-FFF5-1895-C8A6EFFCCD0D}"/>
              </a:ext>
            </a:extLst>
          </p:cNvPr>
          <p:cNvSpPr txBox="1"/>
          <p:nvPr/>
        </p:nvSpPr>
        <p:spPr>
          <a:xfrm>
            <a:off x="1353312" y="969264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今回は</a:t>
            </a:r>
            <a:r>
              <a:rPr lang="en-US" altLang="ja-JP" sz="4400" b="1" dirty="0"/>
              <a:t>…</a:t>
            </a:r>
            <a:endParaRPr kumimoji="1" lang="ja-JP" altLang="en-US" sz="4400" b="1" dirty="0"/>
          </a:p>
        </p:txBody>
      </p:sp>
      <p:pic>
        <p:nvPicPr>
          <p:cNvPr id="2050" name="Picture 2" descr="バツを出すうさぎのキャラクター">
            <a:extLst>
              <a:ext uri="{FF2B5EF4-FFF2-40B4-BE49-F238E27FC236}">
                <a16:creationId xmlns:a16="http://schemas.microsoft.com/office/drawing/2014/main" id="{DA439704-E896-0928-F35C-358F4E8C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4" y="4419507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84C13C-BDC6-833F-9A39-44A680ECA29C}"/>
              </a:ext>
            </a:extLst>
          </p:cNvPr>
          <p:cNvSpPr txBox="1"/>
          <p:nvPr/>
        </p:nvSpPr>
        <p:spPr>
          <a:xfrm>
            <a:off x="8647176" y="5440035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2">
                    <a:lumMod val="75000"/>
                  </a:schemeClr>
                </a:solidFill>
              </a:rPr>
              <a:t>まだまだ初学者なんですけどね</a:t>
            </a:r>
          </a:p>
        </p:txBody>
      </p:sp>
      <p:pic>
        <p:nvPicPr>
          <p:cNvPr id="2052" name="Picture 4" descr="マルを出すうさぎのキャラクター">
            <a:extLst>
              <a:ext uri="{FF2B5EF4-FFF2-40B4-BE49-F238E27FC236}">
                <a16:creationId xmlns:a16="http://schemas.microsoft.com/office/drawing/2014/main" id="{CA0E16EA-0B8D-B58E-A392-27BE33D8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70" y="4436208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61F2EE-BB3A-4F79-B0FA-149FC28FA73B}"/>
              </a:ext>
            </a:extLst>
          </p:cNvPr>
          <p:cNvSpPr txBox="1"/>
          <p:nvPr/>
        </p:nvSpPr>
        <p:spPr>
          <a:xfrm>
            <a:off x="2689860" y="2742532"/>
            <a:ext cx="681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GitHub</a:t>
            </a:r>
            <a:r>
              <a:rPr lang="ja-JP" altLang="en-US" sz="4000" b="1" dirty="0"/>
              <a:t>を使って</a:t>
            </a:r>
            <a:endParaRPr lang="en-US" altLang="ja-JP" sz="4000" b="1" dirty="0"/>
          </a:p>
          <a:p>
            <a:r>
              <a:rPr lang="ja-JP" altLang="en-US" sz="4000" b="1" dirty="0"/>
              <a:t>データ管理をできるよって話</a:t>
            </a:r>
          </a:p>
        </p:txBody>
      </p:sp>
    </p:spTree>
    <p:extLst>
      <p:ext uri="{BB962C8B-B14F-4D97-AF65-F5344CB8AC3E}">
        <p14:creationId xmlns:p14="http://schemas.microsoft.com/office/powerpoint/2010/main" val="17750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F81C00-3E8A-50A4-BCF8-5E55BDB403F0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510991-B712-B985-9670-2F9F010F72FA}"/>
              </a:ext>
            </a:extLst>
          </p:cNvPr>
          <p:cNvSpPr/>
          <p:nvPr/>
        </p:nvSpPr>
        <p:spPr>
          <a:xfrm>
            <a:off x="643128" y="1773440"/>
            <a:ext cx="3316224" cy="4526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0333CB-0E9A-DC81-83C4-0D0771B5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9" y="1865375"/>
            <a:ext cx="3098410" cy="43271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81432-AE65-87ED-7BD3-8FB2C9F1942A}"/>
              </a:ext>
            </a:extLst>
          </p:cNvPr>
          <p:cNvSpPr txBox="1"/>
          <p:nvPr/>
        </p:nvSpPr>
        <p:spPr>
          <a:xfrm>
            <a:off x="522615" y="388445"/>
            <a:ext cx="357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自己紹介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77BC9E-837C-440E-F16F-4BC7316B86E8}"/>
              </a:ext>
            </a:extLst>
          </p:cNvPr>
          <p:cNvSpPr txBox="1"/>
          <p:nvPr/>
        </p:nvSpPr>
        <p:spPr>
          <a:xfrm>
            <a:off x="4249432" y="1388977"/>
            <a:ext cx="7684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⋆ </a:t>
            </a:r>
            <a:r>
              <a:rPr kumimoji="1" lang="ja-JP" altLang="en-US" sz="2800" b="1" dirty="0"/>
              <a:t>出身　愛媛🍊</a:t>
            </a:r>
            <a:endParaRPr kumimoji="1" lang="en-US" altLang="ja-JP" sz="2800" b="1" dirty="0"/>
          </a:p>
          <a:p>
            <a:r>
              <a:rPr lang="ja-JP" altLang="en-US" sz="2800" b="1" dirty="0"/>
              <a:t>⋆ 好きな食べ物　オムライス</a:t>
            </a:r>
            <a:r>
              <a:rPr lang="en-US" altLang="ja-JP" sz="2800" b="1" dirty="0"/>
              <a:t>, </a:t>
            </a:r>
            <a:r>
              <a:rPr lang="ja-JP" altLang="en-US" sz="2800" b="1" dirty="0"/>
              <a:t>ねぎとろ</a:t>
            </a:r>
            <a:endParaRPr kumimoji="1" lang="en-US" altLang="ja-JP" sz="2800" b="1" dirty="0"/>
          </a:p>
          <a:p>
            <a:r>
              <a:rPr lang="ja-JP" altLang="en-US" sz="2800" b="1" dirty="0"/>
              <a:t>⋆ 趣味　天体観測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って言ってました</a:t>
            </a:r>
            <a:r>
              <a:rPr lang="en-US" altLang="ja-JP" sz="2800" b="1" dirty="0"/>
              <a:t>)</a:t>
            </a:r>
          </a:p>
          <a:p>
            <a:r>
              <a:rPr lang="ja-JP" altLang="en-US" sz="2800" b="1" dirty="0"/>
              <a:t>⋆</a:t>
            </a:r>
            <a:r>
              <a:rPr lang="en-US" altLang="ja-JP" sz="2800" b="1" dirty="0"/>
              <a:t> </a:t>
            </a:r>
            <a:r>
              <a:rPr lang="ja-JP" altLang="en-US" sz="2800" b="1" dirty="0"/>
              <a:t>推し　マーキュロ 翠城ニア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画像参照</a:t>
            </a:r>
            <a:r>
              <a:rPr lang="en-US" altLang="ja-JP" sz="2800" b="1" dirty="0"/>
              <a:t>)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lang="ja-JP" altLang="en-US" sz="2800" b="1" dirty="0"/>
              <a:t>⋆ 保有資格　</a:t>
            </a:r>
            <a:r>
              <a:rPr lang="en-US" altLang="ja-JP" sz="2800" b="1" dirty="0"/>
              <a:t>AP, </a:t>
            </a:r>
            <a:r>
              <a:rPr lang="ja-JP" altLang="en-US" sz="2800" b="1" dirty="0"/>
              <a:t>簿記</a:t>
            </a:r>
            <a:r>
              <a:rPr lang="en-US" altLang="ja-JP" sz="2800" b="1" dirty="0"/>
              <a:t>3</a:t>
            </a:r>
            <a:r>
              <a:rPr lang="ja-JP" altLang="en-US" sz="2800" b="1" dirty="0"/>
              <a:t>級</a:t>
            </a:r>
            <a:r>
              <a:rPr lang="en-US" altLang="ja-JP" sz="2800" b="1" dirty="0"/>
              <a:t>, AT</a:t>
            </a:r>
            <a:r>
              <a:rPr lang="ja-JP" altLang="en-US" sz="2800" b="1" dirty="0"/>
              <a:t>免許</a:t>
            </a:r>
            <a:endParaRPr kumimoji="1" lang="en-US" altLang="ja-JP" sz="2800" b="1" dirty="0"/>
          </a:p>
          <a:p>
            <a:r>
              <a:rPr lang="ja-JP" altLang="en-US" sz="2800" b="1" dirty="0"/>
              <a:t>⋆ </a:t>
            </a:r>
            <a:r>
              <a:rPr lang="en-US" altLang="ja-JP" sz="2800" b="1" dirty="0"/>
              <a:t>IT</a:t>
            </a:r>
            <a:r>
              <a:rPr lang="ja-JP" altLang="en-US" sz="2800" b="1" dirty="0"/>
              <a:t>系を志した理由</a:t>
            </a:r>
            <a:endParaRPr lang="en-US" altLang="ja-JP" sz="2800" b="1" dirty="0"/>
          </a:p>
          <a:p>
            <a:r>
              <a:rPr kumimoji="1" lang="ja-JP" altLang="en-US" sz="2800" b="1" dirty="0"/>
              <a:t>なんか</a:t>
            </a:r>
            <a:r>
              <a:rPr kumimoji="1" lang="en-US" altLang="ja-JP" sz="2800" b="1" dirty="0"/>
              <a:t>SE</a:t>
            </a:r>
            <a:r>
              <a:rPr kumimoji="1" lang="ja-JP" altLang="en-US" sz="2800" b="1" dirty="0"/>
              <a:t>かっこいいなって思ったから</a:t>
            </a:r>
            <a:endParaRPr kumimoji="1" lang="en-US" altLang="ja-JP" sz="2800" b="1" dirty="0"/>
          </a:p>
          <a:p>
            <a:endParaRPr kumimoji="1" lang="ja-JP" altLang="en-US" sz="28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52C7E6-1F3B-2A1A-1881-102BCDFC5AAC}"/>
              </a:ext>
            </a:extLst>
          </p:cNvPr>
          <p:cNvSpPr txBox="1"/>
          <p:nvPr/>
        </p:nvSpPr>
        <p:spPr>
          <a:xfrm>
            <a:off x="514291" y="388445"/>
            <a:ext cx="357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ln>
                  <a:solidFill>
                    <a:schemeClr val="bg1"/>
                  </a:solidFill>
                </a:ln>
              </a:rPr>
              <a:t>自己紹介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E543EE-EB27-530E-A40B-033313DD0CDB}"/>
              </a:ext>
            </a:extLst>
          </p:cNvPr>
          <p:cNvSpPr txBox="1"/>
          <p:nvPr/>
        </p:nvSpPr>
        <p:spPr>
          <a:xfrm>
            <a:off x="4154426" y="5253068"/>
            <a:ext cx="665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← 翠城ニア</a:t>
            </a:r>
            <a:r>
              <a:rPr kumimoji="1" lang="en-US" altLang="ja-JP" sz="2000" b="1" dirty="0"/>
              <a:t>(X : @nier_m96</a:t>
            </a:r>
            <a:r>
              <a:rPr kumimoji="1" lang="ja-JP" altLang="en-US" sz="2000" b="1" dirty="0"/>
              <a:t>　</a:t>
            </a:r>
            <a:r>
              <a:rPr kumimoji="1" lang="en-US" altLang="ja-JP" sz="2000" b="1" dirty="0"/>
              <a:t>Instagram : @nier_666)</a:t>
            </a:r>
            <a:endParaRPr kumimoji="1" lang="ja-JP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C6B9F-D36B-6DA2-5C84-F2F51203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573" y="5305381"/>
            <a:ext cx="1225867" cy="12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7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FF443-D907-5412-DAFF-E1C1539C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4066BA-5AB2-7BA0-C7BA-74793AB2EF91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89C08D-D7D1-9DD8-CAF6-930D54E5426A}"/>
              </a:ext>
            </a:extLst>
          </p:cNvPr>
          <p:cNvSpPr txBox="1"/>
          <p:nvPr/>
        </p:nvSpPr>
        <p:spPr>
          <a:xfrm>
            <a:off x="1353312" y="969264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今回は</a:t>
            </a:r>
            <a:r>
              <a:rPr lang="en-US" altLang="ja-JP" sz="4400" b="1" dirty="0"/>
              <a:t>…</a:t>
            </a:r>
            <a:endParaRPr kumimoji="1" lang="ja-JP" altLang="en-US" sz="4400" b="1" dirty="0"/>
          </a:p>
        </p:txBody>
      </p:sp>
      <p:pic>
        <p:nvPicPr>
          <p:cNvPr id="2050" name="Picture 2" descr="バツを出すうさぎのキャラクター">
            <a:extLst>
              <a:ext uri="{FF2B5EF4-FFF2-40B4-BE49-F238E27FC236}">
                <a16:creationId xmlns:a16="http://schemas.microsoft.com/office/drawing/2014/main" id="{DD7584D8-9208-BF64-74FB-67873DF0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4" y="4419507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5F99F2-A297-DD45-ACF7-62AEF8171B96}"/>
              </a:ext>
            </a:extLst>
          </p:cNvPr>
          <p:cNvSpPr txBox="1"/>
          <p:nvPr/>
        </p:nvSpPr>
        <p:spPr>
          <a:xfrm>
            <a:off x="8647176" y="5440035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2">
                    <a:lumMod val="75000"/>
                  </a:schemeClr>
                </a:solidFill>
              </a:rPr>
              <a:t>まだまだ初学者なんですけどね</a:t>
            </a:r>
          </a:p>
        </p:txBody>
      </p:sp>
      <p:pic>
        <p:nvPicPr>
          <p:cNvPr id="2052" name="Picture 4" descr="マルを出すうさぎのキャラクター">
            <a:extLst>
              <a:ext uri="{FF2B5EF4-FFF2-40B4-BE49-F238E27FC236}">
                <a16:creationId xmlns:a16="http://schemas.microsoft.com/office/drawing/2014/main" id="{B483C2F8-DC7F-C770-622C-D4C076A6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70" y="4436208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55AC86-DD96-3B7D-263A-2AD986C2B0C6}"/>
              </a:ext>
            </a:extLst>
          </p:cNvPr>
          <p:cNvSpPr txBox="1"/>
          <p:nvPr/>
        </p:nvSpPr>
        <p:spPr>
          <a:xfrm>
            <a:off x="2689860" y="2742532"/>
            <a:ext cx="681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GitHub</a:t>
            </a:r>
            <a:r>
              <a:rPr lang="ja-JP" altLang="en-US" sz="4000" b="1" dirty="0"/>
              <a:t>を使って</a:t>
            </a:r>
            <a:endParaRPr lang="en-US" altLang="ja-JP" sz="4000" b="1" dirty="0"/>
          </a:p>
          <a:p>
            <a:r>
              <a:rPr lang="ja-JP" altLang="en-US" sz="4000" b="1" dirty="0"/>
              <a:t>データ管理をできるよって話</a:t>
            </a:r>
          </a:p>
        </p:txBody>
      </p:sp>
    </p:spTree>
    <p:extLst>
      <p:ext uri="{BB962C8B-B14F-4D97-AF65-F5344CB8AC3E}">
        <p14:creationId xmlns:p14="http://schemas.microsoft.com/office/powerpoint/2010/main" val="159228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2DBB9-1E63-7125-282C-138F3AB5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5144EF-A2C3-22AC-A390-634B7207F17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バツを出すうさぎのキャラクター">
            <a:extLst>
              <a:ext uri="{FF2B5EF4-FFF2-40B4-BE49-F238E27FC236}">
                <a16:creationId xmlns:a16="http://schemas.microsoft.com/office/drawing/2014/main" id="{FB25EFB2-1EB5-5A7E-8E09-25C9DA35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4" y="4419507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240B7B-D0FB-9C81-292D-D797803A23A7}"/>
              </a:ext>
            </a:extLst>
          </p:cNvPr>
          <p:cNvSpPr txBox="1"/>
          <p:nvPr/>
        </p:nvSpPr>
        <p:spPr>
          <a:xfrm>
            <a:off x="8647176" y="5440035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2">
                    <a:lumMod val="75000"/>
                  </a:schemeClr>
                </a:solidFill>
              </a:rPr>
              <a:t>すごくすごく</a:t>
            </a:r>
            <a:endParaRPr kumimoji="1" lang="en-US" altLang="ja-JP" sz="14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ja-JP" altLang="en-US" sz="1400" b="1" dirty="0">
                <a:solidFill>
                  <a:schemeClr val="bg2">
                    <a:lumMod val="75000"/>
                  </a:schemeClr>
                </a:solidFill>
              </a:rPr>
              <a:t>体験談の塊です</a:t>
            </a:r>
          </a:p>
        </p:txBody>
      </p:sp>
      <p:pic>
        <p:nvPicPr>
          <p:cNvPr id="2052" name="Picture 4" descr="マルを出すうさぎのキャラクター">
            <a:extLst>
              <a:ext uri="{FF2B5EF4-FFF2-40B4-BE49-F238E27FC236}">
                <a16:creationId xmlns:a16="http://schemas.microsoft.com/office/drawing/2014/main" id="{ACA91D29-0F49-37D1-3F79-1B5D8445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70" y="4436208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95C3A3-0500-A3F6-E581-BE686B5B43C7}"/>
              </a:ext>
            </a:extLst>
          </p:cNvPr>
          <p:cNvSpPr txBox="1"/>
          <p:nvPr/>
        </p:nvSpPr>
        <p:spPr>
          <a:xfrm>
            <a:off x="1353312" y="969264"/>
            <a:ext cx="636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まず</a:t>
            </a:r>
            <a:r>
              <a:rPr lang="en-US" altLang="ja-JP" sz="4400" b="1" dirty="0"/>
              <a:t>…</a:t>
            </a:r>
            <a:endParaRPr kumimoji="1" lang="ja-JP" altLang="en-US" sz="4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DAF05-AD38-3982-5C73-F3389FA03E72}"/>
              </a:ext>
            </a:extLst>
          </p:cNvPr>
          <p:cNvSpPr txBox="1"/>
          <p:nvPr/>
        </p:nvSpPr>
        <p:spPr>
          <a:xfrm>
            <a:off x="2305812" y="2274838"/>
            <a:ext cx="7677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i="0" dirty="0">
                <a:effectLst/>
                <a:latin typeface="YakuHanJPs"/>
              </a:rPr>
              <a:t>はやめに触れておく</a:t>
            </a:r>
            <a:endParaRPr lang="en-US" altLang="ja-JP" sz="3600" b="1" i="0" dirty="0">
              <a:effectLst/>
              <a:latin typeface="YakuHanJPs"/>
            </a:endParaRPr>
          </a:p>
          <a:p>
            <a:pPr algn="ctr"/>
            <a:r>
              <a:rPr lang="ja-JP" altLang="en-US" sz="3600" b="1" dirty="0">
                <a:latin typeface="YakuHanJPs"/>
              </a:rPr>
              <a:t>↓</a:t>
            </a:r>
            <a:endParaRPr lang="en-US" altLang="ja-JP" sz="3600" b="1" dirty="0">
              <a:latin typeface="YakuHanJPs"/>
            </a:endParaRPr>
          </a:p>
          <a:p>
            <a:pPr algn="ctr"/>
            <a:r>
              <a:rPr lang="ja-JP" altLang="en-US" sz="3600" b="1" dirty="0">
                <a:latin typeface="YakuHanJPs"/>
              </a:rPr>
              <a:t>いずれ使用するときのハードルが</a:t>
            </a:r>
            <a:endParaRPr lang="en-US" altLang="ja-JP" sz="3600" b="1" dirty="0">
              <a:latin typeface="YakuHanJPs"/>
            </a:endParaRPr>
          </a:p>
          <a:p>
            <a:pPr algn="ctr"/>
            <a:r>
              <a:rPr lang="ja-JP" altLang="en-US" sz="3600" b="1" dirty="0">
                <a:latin typeface="YakuHanJPs"/>
              </a:rPr>
              <a:t>下がって楽に管理ができる</a:t>
            </a:r>
            <a:endParaRPr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811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AC39F-CAA4-9209-E4A4-213E7F44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C1360F-C976-3EDA-C2CE-409AA82DABA6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F49DD3-A40D-C877-B07A-D5E755CA5FD8}"/>
              </a:ext>
            </a:extLst>
          </p:cNvPr>
          <p:cNvSpPr txBox="1"/>
          <p:nvPr/>
        </p:nvSpPr>
        <p:spPr>
          <a:xfrm>
            <a:off x="1353312" y="969264"/>
            <a:ext cx="636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</a:t>
            </a:r>
            <a:r>
              <a:rPr lang="en-US" altLang="ja-JP" sz="4400" b="1" dirty="0"/>
              <a:t>GitHub</a:t>
            </a:r>
            <a:r>
              <a:rPr lang="ja-JP" altLang="en-US" sz="4400" b="1" dirty="0"/>
              <a:t>とは？</a:t>
            </a:r>
            <a:endParaRPr kumimoji="1" lang="ja-JP" altLang="en-US" sz="4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F1DF0F-A56E-9E62-D115-33A0449E91D6}"/>
              </a:ext>
            </a:extLst>
          </p:cNvPr>
          <p:cNvSpPr txBox="1"/>
          <p:nvPr/>
        </p:nvSpPr>
        <p:spPr>
          <a:xfrm>
            <a:off x="2609088" y="2496973"/>
            <a:ext cx="6650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i="0" dirty="0">
                <a:effectLst/>
                <a:latin typeface="YakuHanJPs"/>
              </a:rPr>
              <a:t>簡単に言うと</a:t>
            </a:r>
            <a:endParaRPr lang="en-US" altLang="ja-JP" sz="3600" b="1" i="0" dirty="0">
              <a:effectLst/>
              <a:latin typeface="YakuHanJPs"/>
            </a:endParaRPr>
          </a:p>
          <a:p>
            <a:r>
              <a:rPr lang="ja-JP" altLang="en-US" sz="3600" b="1" i="0" dirty="0">
                <a:effectLst/>
                <a:latin typeface="YakuHanJPs"/>
              </a:rPr>
              <a:t>自分が書いたソースコードを</a:t>
            </a:r>
            <a:endParaRPr lang="en-US" altLang="ja-JP" sz="3600" b="1" i="0" dirty="0">
              <a:effectLst/>
              <a:latin typeface="YakuHanJPs"/>
            </a:endParaRPr>
          </a:p>
          <a:p>
            <a:r>
              <a:rPr lang="ja-JP" altLang="en-US" sz="3600" b="1" i="0" dirty="0">
                <a:effectLst/>
                <a:latin typeface="YakuHanJPs"/>
              </a:rPr>
              <a:t>保存しておけるサービス</a:t>
            </a:r>
            <a:endParaRPr lang="ja-JP" altLang="en-US" sz="3600" b="1" dirty="0"/>
          </a:p>
        </p:txBody>
      </p:sp>
      <p:pic>
        <p:nvPicPr>
          <p:cNvPr id="1026" name="Picture 2" descr="プログラマーのイラスト">
            <a:extLst>
              <a:ext uri="{FF2B5EF4-FFF2-40B4-BE49-F238E27FC236}">
                <a16:creationId xmlns:a16="http://schemas.microsoft.com/office/drawing/2014/main" id="{5CC91734-43FA-9F37-B8D2-B0276BC0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68" y="4103943"/>
            <a:ext cx="2195696" cy="17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C98F-675E-0C69-AE49-49E48627D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456727-C658-5B1E-525D-8453AB735F62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9C4F92-66AD-05E9-CF3B-87E04B4E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975516"/>
            <a:ext cx="9348216" cy="47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8C9B7-0F6C-1143-33A4-2D108E491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92402A-3315-E475-F122-7BC0B8FEAB50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B5947A-5837-6BDA-D241-1DA9754D1E5F}"/>
              </a:ext>
            </a:extLst>
          </p:cNvPr>
          <p:cNvSpPr txBox="1"/>
          <p:nvPr/>
        </p:nvSpPr>
        <p:spPr>
          <a:xfrm>
            <a:off x="1353312" y="969264"/>
            <a:ext cx="636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</a:t>
            </a:r>
            <a:r>
              <a:rPr lang="en-US" altLang="ja-JP" sz="4400" b="1" dirty="0"/>
              <a:t>Git</a:t>
            </a:r>
            <a:r>
              <a:rPr lang="ja-JP" altLang="en-US" sz="4400" b="1" dirty="0"/>
              <a:t>とは？</a:t>
            </a:r>
            <a:endParaRPr kumimoji="1" lang="ja-JP" altLang="en-US" sz="4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40B2D8-4E82-561A-E2D1-B7E120AA49F2}"/>
              </a:ext>
            </a:extLst>
          </p:cNvPr>
          <p:cNvSpPr txBox="1"/>
          <p:nvPr/>
        </p:nvSpPr>
        <p:spPr>
          <a:xfrm>
            <a:off x="2609088" y="2496973"/>
            <a:ext cx="6650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i="0" dirty="0">
                <a:effectLst/>
                <a:latin typeface="YakuHanJPs"/>
              </a:rPr>
              <a:t>簡単に言うと</a:t>
            </a:r>
            <a:endParaRPr lang="en-US" altLang="ja-JP" sz="3600" b="1" i="0" dirty="0">
              <a:effectLst/>
              <a:latin typeface="YakuHanJPs"/>
            </a:endParaRPr>
          </a:p>
          <a:p>
            <a:r>
              <a:rPr lang="ja-JP" altLang="en-US" sz="3600" b="1" i="0" dirty="0">
                <a:effectLst/>
                <a:latin typeface="YakuHanJPs"/>
              </a:rPr>
              <a:t>ファイルのバージョン管理が</a:t>
            </a:r>
            <a:endParaRPr lang="en-US" altLang="ja-JP" sz="3600" b="1" i="0" dirty="0">
              <a:effectLst/>
              <a:latin typeface="YakuHanJPs"/>
            </a:endParaRPr>
          </a:p>
          <a:p>
            <a:r>
              <a:rPr lang="ja-JP" altLang="en-US" sz="3600" b="1" dirty="0">
                <a:latin typeface="YakuHanJPs"/>
              </a:rPr>
              <a:t>簡単にできるツール</a:t>
            </a:r>
            <a:endParaRPr lang="ja-JP" altLang="en-US" sz="3600" b="1" dirty="0"/>
          </a:p>
        </p:txBody>
      </p:sp>
      <p:pic>
        <p:nvPicPr>
          <p:cNvPr id="1026" name="Picture 2" descr="プログラマーのイラスト">
            <a:extLst>
              <a:ext uri="{FF2B5EF4-FFF2-40B4-BE49-F238E27FC236}">
                <a16:creationId xmlns:a16="http://schemas.microsoft.com/office/drawing/2014/main" id="{ABC38CFE-34C4-B054-A476-21181B93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68" y="4103943"/>
            <a:ext cx="2195696" cy="17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2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029EE-EAC2-5EB7-C1F1-3E6557CD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600DF1-96A8-5FDE-41AD-F4AE76756641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EC2A27-2E13-39E8-FCFA-AB1E55CDF5E7}"/>
              </a:ext>
            </a:extLst>
          </p:cNvPr>
          <p:cNvSpPr txBox="1"/>
          <p:nvPr/>
        </p:nvSpPr>
        <p:spPr>
          <a:xfrm>
            <a:off x="1353312" y="969264"/>
            <a:ext cx="735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</a:t>
            </a:r>
            <a:r>
              <a:rPr lang="en-US" altLang="ja-JP" sz="4400" b="1" dirty="0"/>
              <a:t>Git</a:t>
            </a:r>
            <a:r>
              <a:rPr lang="ja-JP" altLang="en-US" sz="4400" b="1" dirty="0"/>
              <a:t>とは？</a:t>
            </a:r>
            <a:endParaRPr lang="en-US" altLang="ja-JP" sz="4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2447FF-BA39-5A40-24BF-A1F0B4C30943}"/>
              </a:ext>
            </a:extLst>
          </p:cNvPr>
          <p:cNvSpPr txBox="1"/>
          <p:nvPr/>
        </p:nvSpPr>
        <p:spPr>
          <a:xfrm>
            <a:off x="1810512" y="2341185"/>
            <a:ext cx="9427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dirty="0">
                <a:effectLst/>
                <a:latin typeface="YakuHanJPs"/>
              </a:rPr>
              <a:t>ファイルのバージョン管理っていってるけど</a:t>
            </a:r>
            <a:endParaRPr lang="en-US" altLang="ja-JP" sz="3200" b="1" i="0" dirty="0">
              <a:effectLst/>
              <a:latin typeface="YakuHanJPs"/>
            </a:endParaRPr>
          </a:p>
          <a:p>
            <a:r>
              <a:rPr kumimoji="1" lang="ja-JP" altLang="en-US" sz="3200" b="1" dirty="0"/>
              <a:t>ネットワーク上にファイルを保存できるツール</a:t>
            </a:r>
            <a:endParaRPr kumimoji="1" lang="en-US" altLang="ja-JP" sz="3200" b="1" dirty="0"/>
          </a:p>
          <a:p>
            <a:endParaRPr lang="en-US" altLang="ja-JP" sz="3200" b="1" dirty="0"/>
          </a:p>
          <a:p>
            <a:r>
              <a:rPr kumimoji="1" lang="ja-JP" altLang="en-US" sz="3200" b="1" dirty="0"/>
              <a:t>ソースコードだけでなく、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画像や</a:t>
            </a:r>
            <a:r>
              <a:rPr kumimoji="1" lang="en-US" altLang="ja-JP" sz="3200" b="1" dirty="0"/>
              <a:t>Excel</a:t>
            </a:r>
            <a:r>
              <a:rPr kumimoji="1" lang="ja-JP" altLang="en-US" sz="3200" b="1" dirty="0"/>
              <a:t>などのファイルも管理可能</a:t>
            </a:r>
          </a:p>
        </p:txBody>
      </p:sp>
    </p:spTree>
    <p:extLst>
      <p:ext uri="{BB962C8B-B14F-4D97-AF65-F5344CB8AC3E}">
        <p14:creationId xmlns:p14="http://schemas.microsoft.com/office/powerpoint/2010/main" val="299297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295</Words>
  <Application>Microsoft Office PowerPoint</Application>
  <PresentationFormat>ワイド画面</PresentationFormat>
  <Paragraphs>55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BIZ UDPゴシック</vt:lpstr>
      <vt:lpstr>YakuHanJPs</vt:lpstr>
      <vt:lpstr>游ゴシック</vt:lpstr>
      <vt:lpstr>游ゴシック Light</vt:lpstr>
      <vt:lpstr>Arial</vt:lpstr>
      <vt:lpstr>Office テーマ</vt:lpstr>
      <vt:lpstr>GitHubを使おう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瑠菜 徳増</dc:creator>
  <cp:lastModifiedBy>瑠菜 徳増</cp:lastModifiedBy>
  <cp:revision>1</cp:revision>
  <dcterms:created xsi:type="dcterms:W3CDTF">2024-10-03T07:21:39Z</dcterms:created>
  <dcterms:modified xsi:type="dcterms:W3CDTF">2024-11-14T08:05:27Z</dcterms:modified>
</cp:coreProperties>
</file>