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0545075" cx="213836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hlWHrTUVWmp2VYadNvHD9KsmS3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228850" y="685800"/>
            <a:ext cx="2400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1470124" y="1626250"/>
            <a:ext cx="18443377" cy="59039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70124" y="1626250"/>
            <a:ext cx="18443377" cy="59039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001524" y="8599815"/>
            <a:ext cx="19380578" cy="184433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71" name="Google Shape;71;p12"/>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665305" y="12263595"/>
            <a:ext cx="25885549" cy="46108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4690030" y="7786399"/>
            <a:ext cx="25885549" cy="135652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77" name="Google Shape;77;p13"/>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
          <p:cNvSpPr txBox="1"/>
          <p:nvPr>
            <p:ph type="ctrTitle"/>
          </p:nvPr>
        </p:nvSpPr>
        <p:spPr>
          <a:xfrm>
            <a:off x="1603772" y="4998932"/>
            <a:ext cx="18176082" cy="1063421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 type="subTitle"/>
          </p:nvPr>
        </p:nvSpPr>
        <p:spPr>
          <a:xfrm>
            <a:off x="2672953" y="16043244"/>
            <a:ext cx="16037719" cy="73746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39"/>
              </a:spcBef>
              <a:spcAft>
                <a:spcPts val="0"/>
              </a:spcAft>
              <a:buClr>
                <a:schemeClr val="dk1"/>
              </a:buClr>
              <a:buSzPts val="5612"/>
              <a:buNone/>
              <a:defRPr sz="5612"/>
            </a:lvl1pPr>
            <a:lvl2pPr lvl="1" algn="ctr">
              <a:lnSpc>
                <a:spcPct val="90000"/>
              </a:lnSpc>
              <a:spcBef>
                <a:spcPts val="1169"/>
              </a:spcBef>
              <a:spcAft>
                <a:spcPts val="0"/>
              </a:spcAft>
              <a:buClr>
                <a:schemeClr val="dk1"/>
              </a:buClr>
              <a:buSzPts val="4677"/>
              <a:buNone/>
              <a:defRPr sz="4677"/>
            </a:lvl2pPr>
            <a:lvl3pPr lvl="2" algn="ctr">
              <a:lnSpc>
                <a:spcPct val="90000"/>
              </a:lnSpc>
              <a:spcBef>
                <a:spcPts val="1169"/>
              </a:spcBef>
              <a:spcAft>
                <a:spcPts val="0"/>
              </a:spcAft>
              <a:buClr>
                <a:schemeClr val="dk1"/>
              </a:buClr>
              <a:buSzPts val="4209"/>
              <a:buNone/>
              <a:defRPr sz="4209"/>
            </a:lvl3pPr>
            <a:lvl4pPr lvl="3" algn="ctr">
              <a:lnSpc>
                <a:spcPct val="90000"/>
              </a:lnSpc>
              <a:spcBef>
                <a:spcPts val="1169"/>
              </a:spcBef>
              <a:spcAft>
                <a:spcPts val="0"/>
              </a:spcAft>
              <a:buClr>
                <a:schemeClr val="dk1"/>
              </a:buClr>
              <a:buSzPts val="3742"/>
              <a:buNone/>
              <a:defRPr sz="3741"/>
            </a:lvl4pPr>
            <a:lvl5pPr lvl="4" algn="ctr">
              <a:lnSpc>
                <a:spcPct val="90000"/>
              </a:lnSpc>
              <a:spcBef>
                <a:spcPts val="1169"/>
              </a:spcBef>
              <a:spcAft>
                <a:spcPts val="0"/>
              </a:spcAft>
              <a:buClr>
                <a:schemeClr val="dk1"/>
              </a:buClr>
              <a:buSzPts val="3742"/>
              <a:buNone/>
              <a:defRPr sz="3741"/>
            </a:lvl5pPr>
            <a:lvl6pPr lvl="5" algn="ctr">
              <a:lnSpc>
                <a:spcPct val="90000"/>
              </a:lnSpc>
              <a:spcBef>
                <a:spcPts val="1169"/>
              </a:spcBef>
              <a:spcAft>
                <a:spcPts val="0"/>
              </a:spcAft>
              <a:buClr>
                <a:schemeClr val="dk1"/>
              </a:buClr>
              <a:buSzPts val="3742"/>
              <a:buNone/>
              <a:defRPr sz="3741"/>
            </a:lvl6pPr>
            <a:lvl7pPr lvl="6" algn="ctr">
              <a:lnSpc>
                <a:spcPct val="90000"/>
              </a:lnSpc>
              <a:spcBef>
                <a:spcPts val="1169"/>
              </a:spcBef>
              <a:spcAft>
                <a:spcPts val="0"/>
              </a:spcAft>
              <a:buClr>
                <a:schemeClr val="dk1"/>
              </a:buClr>
              <a:buSzPts val="3742"/>
              <a:buNone/>
              <a:defRPr sz="3741"/>
            </a:lvl7pPr>
            <a:lvl8pPr lvl="7" algn="ctr">
              <a:lnSpc>
                <a:spcPct val="90000"/>
              </a:lnSpc>
              <a:spcBef>
                <a:spcPts val="1169"/>
              </a:spcBef>
              <a:spcAft>
                <a:spcPts val="0"/>
              </a:spcAft>
              <a:buClr>
                <a:schemeClr val="dk1"/>
              </a:buClr>
              <a:buSzPts val="3742"/>
              <a:buNone/>
              <a:defRPr sz="3741"/>
            </a:lvl8pPr>
            <a:lvl9pPr lvl="8" algn="ctr">
              <a:lnSpc>
                <a:spcPct val="90000"/>
              </a:lnSpc>
              <a:spcBef>
                <a:spcPts val="1169"/>
              </a:spcBef>
              <a:spcAft>
                <a:spcPts val="0"/>
              </a:spcAft>
              <a:buClr>
                <a:schemeClr val="dk1"/>
              </a:buClr>
              <a:buSzPts val="3742"/>
              <a:buNone/>
              <a:defRPr sz="3741"/>
            </a:lvl9pPr>
          </a:lstStyle>
          <a:p/>
        </p:txBody>
      </p:sp>
      <p:sp>
        <p:nvSpPr>
          <p:cNvPr id="19" name="Google Shape;19;p4"/>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1470124" y="1626250"/>
            <a:ext cx="18443377" cy="59039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 type="body"/>
          </p:nvPr>
        </p:nvSpPr>
        <p:spPr>
          <a:xfrm>
            <a:off x="1470124" y="8131215"/>
            <a:ext cx="18443377" cy="193805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25" name="Google Shape;25;p5"/>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1458988" y="7615069"/>
            <a:ext cx="18443377" cy="127059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 type="body"/>
          </p:nvPr>
        </p:nvSpPr>
        <p:spPr>
          <a:xfrm>
            <a:off x="1458988" y="20441178"/>
            <a:ext cx="18443377" cy="66817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sz="5612">
                <a:solidFill>
                  <a:schemeClr val="dk1"/>
                </a:solidFill>
              </a:defRPr>
            </a:lvl1pPr>
            <a:lvl2pPr indent="-228600" lvl="1" marL="914400" algn="l">
              <a:lnSpc>
                <a:spcPct val="90000"/>
              </a:lnSpc>
              <a:spcBef>
                <a:spcPts val="1169"/>
              </a:spcBef>
              <a:spcAft>
                <a:spcPts val="0"/>
              </a:spcAft>
              <a:buClr>
                <a:srgbClr val="888888"/>
              </a:buClr>
              <a:buSzPts val="4677"/>
              <a:buNone/>
              <a:defRPr sz="4677">
                <a:solidFill>
                  <a:srgbClr val="888888"/>
                </a:solidFill>
              </a:defRPr>
            </a:lvl2pPr>
            <a:lvl3pPr indent="-228600" lvl="2" marL="1371600" algn="l">
              <a:lnSpc>
                <a:spcPct val="90000"/>
              </a:lnSpc>
              <a:spcBef>
                <a:spcPts val="1169"/>
              </a:spcBef>
              <a:spcAft>
                <a:spcPts val="0"/>
              </a:spcAft>
              <a:buClr>
                <a:srgbClr val="888888"/>
              </a:buClr>
              <a:buSzPts val="4209"/>
              <a:buNone/>
              <a:defRPr sz="4209">
                <a:solidFill>
                  <a:srgbClr val="888888"/>
                </a:solidFill>
              </a:defRPr>
            </a:lvl3pPr>
            <a:lvl4pPr indent="-228600" lvl="3" marL="1828800" algn="l">
              <a:lnSpc>
                <a:spcPct val="90000"/>
              </a:lnSpc>
              <a:spcBef>
                <a:spcPts val="1169"/>
              </a:spcBef>
              <a:spcAft>
                <a:spcPts val="0"/>
              </a:spcAft>
              <a:buClr>
                <a:srgbClr val="888888"/>
              </a:buClr>
              <a:buSzPts val="3742"/>
              <a:buNone/>
              <a:defRPr sz="3741">
                <a:solidFill>
                  <a:srgbClr val="888888"/>
                </a:solidFill>
              </a:defRPr>
            </a:lvl4pPr>
            <a:lvl5pPr indent="-228600" lvl="4" marL="2286000" algn="l">
              <a:lnSpc>
                <a:spcPct val="90000"/>
              </a:lnSpc>
              <a:spcBef>
                <a:spcPts val="1169"/>
              </a:spcBef>
              <a:spcAft>
                <a:spcPts val="0"/>
              </a:spcAft>
              <a:buClr>
                <a:srgbClr val="888888"/>
              </a:buClr>
              <a:buSzPts val="3742"/>
              <a:buNone/>
              <a:defRPr sz="3741">
                <a:solidFill>
                  <a:srgbClr val="888888"/>
                </a:solidFill>
              </a:defRPr>
            </a:lvl5pPr>
            <a:lvl6pPr indent="-228600" lvl="5" marL="2743200" algn="l">
              <a:lnSpc>
                <a:spcPct val="90000"/>
              </a:lnSpc>
              <a:spcBef>
                <a:spcPts val="1169"/>
              </a:spcBef>
              <a:spcAft>
                <a:spcPts val="0"/>
              </a:spcAft>
              <a:buClr>
                <a:srgbClr val="888888"/>
              </a:buClr>
              <a:buSzPts val="3742"/>
              <a:buNone/>
              <a:defRPr sz="3741">
                <a:solidFill>
                  <a:srgbClr val="888888"/>
                </a:solidFill>
              </a:defRPr>
            </a:lvl6pPr>
            <a:lvl7pPr indent="-228600" lvl="6" marL="3200400" algn="l">
              <a:lnSpc>
                <a:spcPct val="90000"/>
              </a:lnSpc>
              <a:spcBef>
                <a:spcPts val="1169"/>
              </a:spcBef>
              <a:spcAft>
                <a:spcPts val="0"/>
              </a:spcAft>
              <a:buClr>
                <a:srgbClr val="888888"/>
              </a:buClr>
              <a:buSzPts val="3742"/>
              <a:buNone/>
              <a:defRPr sz="3741">
                <a:solidFill>
                  <a:srgbClr val="888888"/>
                </a:solidFill>
              </a:defRPr>
            </a:lvl7pPr>
            <a:lvl8pPr indent="-228600" lvl="7" marL="3657600" algn="l">
              <a:lnSpc>
                <a:spcPct val="90000"/>
              </a:lnSpc>
              <a:spcBef>
                <a:spcPts val="1169"/>
              </a:spcBef>
              <a:spcAft>
                <a:spcPts val="0"/>
              </a:spcAft>
              <a:buClr>
                <a:srgbClr val="888888"/>
              </a:buClr>
              <a:buSzPts val="3742"/>
              <a:buNone/>
              <a:defRPr sz="3741">
                <a:solidFill>
                  <a:srgbClr val="888888"/>
                </a:solidFill>
              </a:defRPr>
            </a:lvl8pPr>
            <a:lvl9pPr indent="-228600" lvl="8" marL="4114800" algn="l">
              <a:lnSpc>
                <a:spcPct val="90000"/>
              </a:lnSpc>
              <a:spcBef>
                <a:spcPts val="1169"/>
              </a:spcBef>
              <a:spcAft>
                <a:spcPts val="0"/>
              </a:spcAft>
              <a:buClr>
                <a:srgbClr val="888888"/>
              </a:buClr>
              <a:buSzPts val="3742"/>
              <a:buNone/>
              <a:defRPr sz="3741">
                <a:solidFill>
                  <a:srgbClr val="888888"/>
                </a:solidFill>
              </a:defRPr>
            </a:lvl9pPr>
          </a:lstStyle>
          <a:p/>
        </p:txBody>
      </p:sp>
      <p:sp>
        <p:nvSpPr>
          <p:cNvPr id="31" name="Google Shape;31;p6"/>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7"/>
          <p:cNvSpPr txBox="1"/>
          <p:nvPr>
            <p:ph type="title"/>
          </p:nvPr>
        </p:nvSpPr>
        <p:spPr>
          <a:xfrm>
            <a:off x="1470124" y="1626250"/>
            <a:ext cx="18443377" cy="59039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 type="body"/>
          </p:nvPr>
        </p:nvSpPr>
        <p:spPr>
          <a:xfrm>
            <a:off x="1470124" y="8131215"/>
            <a:ext cx="9088041" cy="193805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37" name="Google Shape;37;p7"/>
          <p:cNvSpPr txBox="1"/>
          <p:nvPr>
            <p:ph idx="2" type="body"/>
          </p:nvPr>
        </p:nvSpPr>
        <p:spPr>
          <a:xfrm>
            <a:off x="10825460" y="8131215"/>
            <a:ext cx="9088041" cy="193805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38" name="Google Shape;38;p7"/>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1472909" y="1626250"/>
            <a:ext cx="18443377" cy="59039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 type="body"/>
          </p:nvPr>
        </p:nvSpPr>
        <p:spPr>
          <a:xfrm>
            <a:off x="1472912" y="7487791"/>
            <a:ext cx="9046274" cy="366965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44" name="Google Shape;44;p8"/>
          <p:cNvSpPr txBox="1"/>
          <p:nvPr>
            <p:ph idx="2" type="body"/>
          </p:nvPr>
        </p:nvSpPr>
        <p:spPr>
          <a:xfrm>
            <a:off x="1472912" y="11157442"/>
            <a:ext cx="9046274" cy="164109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45" name="Google Shape;45;p8"/>
          <p:cNvSpPr txBox="1"/>
          <p:nvPr>
            <p:ph idx="3" type="body"/>
          </p:nvPr>
        </p:nvSpPr>
        <p:spPr>
          <a:xfrm>
            <a:off x="10825461" y="7487791"/>
            <a:ext cx="9090826" cy="366965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5612"/>
              <a:buNone/>
              <a:defRPr b="1" sz="5612"/>
            </a:lvl1pPr>
            <a:lvl2pPr indent="-228600" lvl="1" marL="914400" algn="l">
              <a:lnSpc>
                <a:spcPct val="90000"/>
              </a:lnSpc>
              <a:spcBef>
                <a:spcPts val="1169"/>
              </a:spcBef>
              <a:spcAft>
                <a:spcPts val="0"/>
              </a:spcAft>
              <a:buClr>
                <a:schemeClr val="dk1"/>
              </a:buClr>
              <a:buSzPts val="4677"/>
              <a:buNone/>
              <a:defRPr b="1" sz="4677"/>
            </a:lvl2pPr>
            <a:lvl3pPr indent="-228600" lvl="2" marL="1371600" algn="l">
              <a:lnSpc>
                <a:spcPct val="90000"/>
              </a:lnSpc>
              <a:spcBef>
                <a:spcPts val="1169"/>
              </a:spcBef>
              <a:spcAft>
                <a:spcPts val="0"/>
              </a:spcAft>
              <a:buClr>
                <a:schemeClr val="dk1"/>
              </a:buClr>
              <a:buSzPts val="4209"/>
              <a:buNone/>
              <a:defRPr b="1" sz="4209"/>
            </a:lvl3pPr>
            <a:lvl4pPr indent="-228600" lvl="3" marL="1828800" algn="l">
              <a:lnSpc>
                <a:spcPct val="90000"/>
              </a:lnSpc>
              <a:spcBef>
                <a:spcPts val="1169"/>
              </a:spcBef>
              <a:spcAft>
                <a:spcPts val="0"/>
              </a:spcAft>
              <a:buClr>
                <a:schemeClr val="dk1"/>
              </a:buClr>
              <a:buSzPts val="3742"/>
              <a:buNone/>
              <a:defRPr b="1" sz="3741"/>
            </a:lvl4pPr>
            <a:lvl5pPr indent="-228600" lvl="4" marL="2286000" algn="l">
              <a:lnSpc>
                <a:spcPct val="90000"/>
              </a:lnSpc>
              <a:spcBef>
                <a:spcPts val="1169"/>
              </a:spcBef>
              <a:spcAft>
                <a:spcPts val="0"/>
              </a:spcAft>
              <a:buClr>
                <a:schemeClr val="dk1"/>
              </a:buClr>
              <a:buSzPts val="3742"/>
              <a:buNone/>
              <a:defRPr b="1" sz="3741"/>
            </a:lvl5pPr>
            <a:lvl6pPr indent="-228600" lvl="5" marL="2743200" algn="l">
              <a:lnSpc>
                <a:spcPct val="90000"/>
              </a:lnSpc>
              <a:spcBef>
                <a:spcPts val="1169"/>
              </a:spcBef>
              <a:spcAft>
                <a:spcPts val="0"/>
              </a:spcAft>
              <a:buClr>
                <a:schemeClr val="dk1"/>
              </a:buClr>
              <a:buSzPts val="3742"/>
              <a:buNone/>
              <a:defRPr b="1" sz="3741"/>
            </a:lvl6pPr>
            <a:lvl7pPr indent="-228600" lvl="6" marL="3200400" algn="l">
              <a:lnSpc>
                <a:spcPct val="90000"/>
              </a:lnSpc>
              <a:spcBef>
                <a:spcPts val="1169"/>
              </a:spcBef>
              <a:spcAft>
                <a:spcPts val="0"/>
              </a:spcAft>
              <a:buClr>
                <a:schemeClr val="dk1"/>
              </a:buClr>
              <a:buSzPts val="3742"/>
              <a:buNone/>
              <a:defRPr b="1" sz="3741"/>
            </a:lvl7pPr>
            <a:lvl8pPr indent="-228600" lvl="7" marL="3657600" algn="l">
              <a:lnSpc>
                <a:spcPct val="90000"/>
              </a:lnSpc>
              <a:spcBef>
                <a:spcPts val="1169"/>
              </a:spcBef>
              <a:spcAft>
                <a:spcPts val="0"/>
              </a:spcAft>
              <a:buClr>
                <a:schemeClr val="dk1"/>
              </a:buClr>
              <a:buSzPts val="3742"/>
              <a:buNone/>
              <a:defRPr b="1" sz="3741"/>
            </a:lvl8pPr>
            <a:lvl9pPr indent="-228600" lvl="8" marL="4114800" algn="l">
              <a:lnSpc>
                <a:spcPct val="90000"/>
              </a:lnSpc>
              <a:spcBef>
                <a:spcPts val="1169"/>
              </a:spcBef>
              <a:spcAft>
                <a:spcPts val="0"/>
              </a:spcAft>
              <a:buClr>
                <a:schemeClr val="dk1"/>
              </a:buClr>
              <a:buSzPts val="3742"/>
              <a:buNone/>
              <a:defRPr b="1" sz="3741"/>
            </a:lvl9pPr>
          </a:lstStyle>
          <a:p/>
        </p:txBody>
      </p:sp>
      <p:sp>
        <p:nvSpPr>
          <p:cNvPr id="46" name="Google Shape;46;p8"/>
          <p:cNvSpPr txBox="1"/>
          <p:nvPr>
            <p:ph idx="4" type="body"/>
          </p:nvPr>
        </p:nvSpPr>
        <p:spPr>
          <a:xfrm>
            <a:off x="10825461" y="11157442"/>
            <a:ext cx="9090826" cy="164109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39"/>
              </a:spcBef>
              <a:spcAft>
                <a:spcPts val="0"/>
              </a:spcAft>
              <a:buClr>
                <a:schemeClr val="dk1"/>
              </a:buClr>
              <a:buSzPts val="1800"/>
              <a:buChar char="•"/>
              <a:defRPr/>
            </a:lvl1pPr>
            <a:lvl2pPr indent="-342900" lvl="1" marL="914400" algn="l">
              <a:lnSpc>
                <a:spcPct val="90000"/>
              </a:lnSpc>
              <a:spcBef>
                <a:spcPts val="1169"/>
              </a:spcBef>
              <a:spcAft>
                <a:spcPts val="0"/>
              </a:spcAft>
              <a:buClr>
                <a:schemeClr val="dk1"/>
              </a:buClr>
              <a:buSzPts val="1800"/>
              <a:buChar char="•"/>
              <a:defRPr/>
            </a:lvl2pPr>
            <a:lvl3pPr indent="-342900" lvl="2" marL="1371600" algn="l">
              <a:lnSpc>
                <a:spcPct val="90000"/>
              </a:lnSpc>
              <a:spcBef>
                <a:spcPts val="1169"/>
              </a:spcBef>
              <a:spcAft>
                <a:spcPts val="0"/>
              </a:spcAft>
              <a:buClr>
                <a:schemeClr val="dk1"/>
              </a:buClr>
              <a:buSzPts val="1800"/>
              <a:buChar char="•"/>
              <a:defRPr/>
            </a:lvl3pPr>
            <a:lvl4pPr indent="-342900" lvl="3" marL="1828800" algn="l">
              <a:lnSpc>
                <a:spcPct val="90000"/>
              </a:lnSpc>
              <a:spcBef>
                <a:spcPts val="1169"/>
              </a:spcBef>
              <a:spcAft>
                <a:spcPts val="0"/>
              </a:spcAft>
              <a:buClr>
                <a:schemeClr val="dk1"/>
              </a:buClr>
              <a:buSzPts val="1800"/>
              <a:buChar char="•"/>
              <a:defRPr/>
            </a:lvl4pPr>
            <a:lvl5pPr indent="-342900" lvl="4" marL="2286000" algn="l">
              <a:lnSpc>
                <a:spcPct val="90000"/>
              </a:lnSpc>
              <a:spcBef>
                <a:spcPts val="1169"/>
              </a:spcBef>
              <a:spcAft>
                <a:spcPts val="0"/>
              </a:spcAft>
              <a:buClr>
                <a:schemeClr val="dk1"/>
              </a:buClr>
              <a:buSzPts val="1800"/>
              <a:buChar char="•"/>
              <a:defRPr/>
            </a:lvl5pPr>
            <a:lvl6pPr indent="-342900" lvl="5" marL="2743200" algn="l">
              <a:lnSpc>
                <a:spcPct val="90000"/>
              </a:lnSpc>
              <a:spcBef>
                <a:spcPts val="1169"/>
              </a:spcBef>
              <a:spcAft>
                <a:spcPts val="0"/>
              </a:spcAft>
              <a:buClr>
                <a:schemeClr val="dk1"/>
              </a:buClr>
              <a:buSzPts val="1800"/>
              <a:buChar char="•"/>
              <a:defRPr/>
            </a:lvl6pPr>
            <a:lvl7pPr indent="-342900" lvl="6" marL="3200400" algn="l">
              <a:lnSpc>
                <a:spcPct val="90000"/>
              </a:lnSpc>
              <a:spcBef>
                <a:spcPts val="1169"/>
              </a:spcBef>
              <a:spcAft>
                <a:spcPts val="0"/>
              </a:spcAft>
              <a:buClr>
                <a:schemeClr val="dk1"/>
              </a:buClr>
              <a:buSzPts val="1800"/>
              <a:buChar char="•"/>
              <a:defRPr/>
            </a:lvl7pPr>
            <a:lvl8pPr indent="-342900" lvl="7" marL="3657600" algn="l">
              <a:lnSpc>
                <a:spcPct val="90000"/>
              </a:lnSpc>
              <a:spcBef>
                <a:spcPts val="1169"/>
              </a:spcBef>
              <a:spcAft>
                <a:spcPts val="0"/>
              </a:spcAft>
              <a:buClr>
                <a:schemeClr val="dk1"/>
              </a:buClr>
              <a:buSzPts val="1800"/>
              <a:buChar char="•"/>
              <a:defRPr/>
            </a:lvl8pPr>
            <a:lvl9pPr indent="-342900" lvl="8" marL="4114800" algn="l">
              <a:lnSpc>
                <a:spcPct val="90000"/>
              </a:lnSpc>
              <a:spcBef>
                <a:spcPts val="1169"/>
              </a:spcBef>
              <a:spcAft>
                <a:spcPts val="0"/>
              </a:spcAft>
              <a:buClr>
                <a:schemeClr val="dk1"/>
              </a:buClr>
              <a:buSzPts val="1800"/>
              <a:buChar char="•"/>
              <a:defRPr/>
            </a:lvl9pPr>
          </a:lstStyle>
          <a:p/>
        </p:txBody>
      </p:sp>
      <p:sp>
        <p:nvSpPr>
          <p:cNvPr id="47" name="Google Shape;47;p8"/>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72909" y="2036339"/>
            <a:ext cx="6896776" cy="71271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090826" y="4397934"/>
            <a:ext cx="10825460" cy="21706810"/>
          </a:xfrm>
          <a:prstGeom prst="rect">
            <a:avLst/>
          </a:prstGeom>
          <a:noFill/>
          <a:ln>
            <a:noFill/>
          </a:ln>
        </p:spPr>
        <p:txBody>
          <a:bodyPr anchorCtr="0" anchor="t" bIns="45700" lIns="91425" spcFirstLastPara="1" rIns="91425" wrap="square" tIns="45700">
            <a:normAutofit/>
          </a:bodyPr>
          <a:lstStyle>
            <a:lvl1pPr indent="-703770" lvl="0" marL="457200" algn="l">
              <a:lnSpc>
                <a:spcPct val="90000"/>
              </a:lnSpc>
              <a:spcBef>
                <a:spcPts val="2339"/>
              </a:spcBef>
              <a:spcAft>
                <a:spcPts val="0"/>
              </a:spcAft>
              <a:buClr>
                <a:schemeClr val="dk1"/>
              </a:buClr>
              <a:buSzPts val="7483"/>
              <a:buChar char="•"/>
              <a:defRPr sz="7483"/>
            </a:lvl1pPr>
            <a:lvl2pPr indent="-644398" lvl="1" marL="914400" algn="l">
              <a:lnSpc>
                <a:spcPct val="90000"/>
              </a:lnSpc>
              <a:spcBef>
                <a:spcPts val="1169"/>
              </a:spcBef>
              <a:spcAft>
                <a:spcPts val="0"/>
              </a:spcAft>
              <a:buClr>
                <a:schemeClr val="dk1"/>
              </a:buClr>
              <a:buSzPts val="6548"/>
              <a:buChar char="•"/>
              <a:defRPr sz="6548"/>
            </a:lvl2pPr>
            <a:lvl3pPr indent="-584962" lvl="2" marL="1371600" algn="l">
              <a:lnSpc>
                <a:spcPct val="90000"/>
              </a:lnSpc>
              <a:spcBef>
                <a:spcPts val="1169"/>
              </a:spcBef>
              <a:spcAft>
                <a:spcPts val="0"/>
              </a:spcAft>
              <a:buClr>
                <a:schemeClr val="dk1"/>
              </a:buClr>
              <a:buSzPts val="5612"/>
              <a:buChar char="•"/>
              <a:defRPr sz="5612"/>
            </a:lvl3pPr>
            <a:lvl4pPr indent="-525589" lvl="3" marL="1828800" algn="l">
              <a:lnSpc>
                <a:spcPct val="90000"/>
              </a:lnSpc>
              <a:spcBef>
                <a:spcPts val="1169"/>
              </a:spcBef>
              <a:spcAft>
                <a:spcPts val="0"/>
              </a:spcAft>
              <a:buClr>
                <a:schemeClr val="dk1"/>
              </a:buClr>
              <a:buSzPts val="4677"/>
              <a:buChar char="•"/>
              <a:defRPr sz="4677"/>
            </a:lvl4pPr>
            <a:lvl5pPr indent="-525589" lvl="4" marL="2286000" algn="l">
              <a:lnSpc>
                <a:spcPct val="90000"/>
              </a:lnSpc>
              <a:spcBef>
                <a:spcPts val="1169"/>
              </a:spcBef>
              <a:spcAft>
                <a:spcPts val="0"/>
              </a:spcAft>
              <a:buClr>
                <a:schemeClr val="dk1"/>
              </a:buClr>
              <a:buSzPts val="4677"/>
              <a:buChar char="•"/>
              <a:defRPr sz="4677"/>
            </a:lvl5pPr>
            <a:lvl6pPr indent="-525589" lvl="5" marL="2743200" algn="l">
              <a:lnSpc>
                <a:spcPct val="90000"/>
              </a:lnSpc>
              <a:spcBef>
                <a:spcPts val="1169"/>
              </a:spcBef>
              <a:spcAft>
                <a:spcPts val="0"/>
              </a:spcAft>
              <a:buClr>
                <a:schemeClr val="dk1"/>
              </a:buClr>
              <a:buSzPts val="4677"/>
              <a:buChar char="•"/>
              <a:defRPr sz="4677"/>
            </a:lvl6pPr>
            <a:lvl7pPr indent="-525589" lvl="6" marL="3200400" algn="l">
              <a:lnSpc>
                <a:spcPct val="90000"/>
              </a:lnSpc>
              <a:spcBef>
                <a:spcPts val="1169"/>
              </a:spcBef>
              <a:spcAft>
                <a:spcPts val="0"/>
              </a:spcAft>
              <a:buClr>
                <a:schemeClr val="dk1"/>
              </a:buClr>
              <a:buSzPts val="4677"/>
              <a:buChar char="•"/>
              <a:defRPr sz="4677"/>
            </a:lvl7pPr>
            <a:lvl8pPr indent="-525589" lvl="7" marL="3657600" algn="l">
              <a:lnSpc>
                <a:spcPct val="90000"/>
              </a:lnSpc>
              <a:spcBef>
                <a:spcPts val="1169"/>
              </a:spcBef>
              <a:spcAft>
                <a:spcPts val="0"/>
              </a:spcAft>
              <a:buClr>
                <a:schemeClr val="dk1"/>
              </a:buClr>
              <a:buSzPts val="4677"/>
              <a:buChar char="•"/>
              <a:defRPr sz="4677"/>
            </a:lvl8pPr>
            <a:lvl9pPr indent="-525589" lvl="8" marL="4114800" algn="l">
              <a:lnSpc>
                <a:spcPct val="90000"/>
              </a:lnSpc>
              <a:spcBef>
                <a:spcPts val="1169"/>
              </a:spcBef>
              <a:spcAft>
                <a:spcPts val="0"/>
              </a:spcAft>
              <a:buClr>
                <a:schemeClr val="dk1"/>
              </a:buClr>
              <a:buSzPts val="4677"/>
              <a:buChar char="•"/>
              <a:defRPr sz="4677"/>
            </a:lvl9pPr>
          </a:lstStyle>
          <a:p/>
        </p:txBody>
      </p:sp>
      <p:sp>
        <p:nvSpPr>
          <p:cNvPr id="57" name="Google Shape;57;p10"/>
          <p:cNvSpPr txBox="1"/>
          <p:nvPr>
            <p:ph idx="2" type="body"/>
          </p:nvPr>
        </p:nvSpPr>
        <p:spPr>
          <a:xfrm>
            <a:off x="1472909" y="9163526"/>
            <a:ext cx="6896776" cy="1697656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58" name="Google Shape;58;p10"/>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72909" y="2036339"/>
            <a:ext cx="6896776" cy="71271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090826" y="4397934"/>
            <a:ext cx="10825460" cy="21706810"/>
          </a:xfrm>
          <a:prstGeom prst="rect">
            <a:avLst/>
          </a:prstGeom>
          <a:noFill/>
          <a:ln>
            <a:noFill/>
          </a:ln>
        </p:spPr>
      </p:sp>
      <p:sp>
        <p:nvSpPr>
          <p:cNvPr id="64" name="Google Shape;64;p11"/>
          <p:cNvSpPr txBox="1"/>
          <p:nvPr>
            <p:ph idx="1" type="body"/>
          </p:nvPr>
        </p:nvSpPr>
        <p:spPr>
          <a:xfrm>
            <a:off x="1472909" y="9163526"/>
            <a:ext cx="6896776" cy="1697656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39"/>
              </a:spcBef>
              <a:spcAft>
                <a:spcPts val="0"/>
              </a:spcAft>
              <a:buClr>
                <a:schemeClr val="dk1"/>
              </a:buClr>
              <a:buSzPts val="3742"/>
              <a:buNone/>
              <a:defRPr sz="3741"/>
            </a:lvl1pPr>
            <a:lvl2pPr indent="-228600" lvl="1" marL="914400" algn="l">
              <a:lnSpc>
                <a:spcPct val="90000"/>
              </a:lnSpc>
              <a:spcBef>
                <a:spcPts val="1169"/>
              </a:spcBef>
              <a:spcAft>
                <a:spcPts val="0"/>
              </a:spcAft>
              <a:buClr>
                <a:schemeClr val="dk1"/>
              </a:buClr>
              <a:buSzPts val="3274"/>
              <a:buNone/>
              <a:defRPr sz="3274"/>
            </a:lvl2pPr>
            <a:lvl3pPr indent="-228600" lvl="2" marL="1371600" algn="l">
              <a:lnSpc>
                <a:spcPct val="90000"/>
              </a:lnSpc>
              <a:spcBef>
                <a:spcPts val="1169"/>
              </a:spcBef>
              <a:spcAft>
                <a:spcPts val="0"/>
              </a:spcAft>
              <a:buClr>
                <a:schemeClr val="dk1"/>
              </a:buClr>
              <a:buSzPts val="2806"/>
              <a:buNone/>
              <a:defRPr sz="2806"/>
            </a:lvl3pPr>
            <a:lvl4pPr indent="-228600" lvl="3" marL="1828800" algn="l">
              <a:lnSpc>
                <a:spcPct val="90000"/>
              </a:lnSpc>
              <a:spcBef>
                <a:spcPts val="1169"/>
              </a:spcBef>
              <a:spcAft>
                <a:spcPts val="0"/>
              </a:spcAft>
              <a:buClr>
                <a:schemeClr val="dk1"/>
              </a:buClr>
              <a:buSzPts val="2339"/>
              <a:buNone/>
              <a:defRPr sz="2339"/>
            </a:lvl4pPr>
            <a:lvl5pPr indent="-228600" lvl="4" marL="2286000" algn="l">
              <a:lnSpc>
                <a:spcPct val="90000"/>
              </a:lnSpc>
              <a:spcBef>
                <a:spcPts val="1169"/>
              </a:spcBef>
              <a:spcAft>
                <a:spcPts val="0"/>
              </a:spcAft>
              <a:buClr>
                <a:schemeClr val="dk1"/>
              </a:buClr>
              <a:buSzPts val="2339"/>
              <a:buNone/>
              <a:defRPr sz="2339"/>
            </a:lvl5pPr>
            <a:lvl6pPr indent="-228600" lvl="5" marL="2743200" algn="l">
              <a:lnSpc>
                <a:spcPct val="90000"/>
              </a:lnSpc>
              <a:spcBef>
                <a:spcPts val="1169"/>
              </a:spcBef>
              <a:spcAft>
                <a:spcPts val="0"/>
              </a:spcAft>
              <a:buClr>
                <a:schemeClr val="dk1"/>
              </a:buClr>
              <a:buSzPts val="2339"/>
              <a:buNone/>
              <a:defRPr sz="2339"/>
            </a:lvl6pPr>
            <a:lvl7pPr indent="-228600" lvl="6" marL="3200400" algn="l">
              <a:lnSpc>
                <a:spcPct val="90000"/>
              </a:lnSpc>
              <a:spcBef>
                <a:spcPts val="1169"/>
              </a:spcBef>
              <a:spcAft>
                <a:spcPts val="0"/>
              </a:spcAft>
              <a:buClr>
                <a:schemeClr val="dk1"/>
              </a:buClr>
              <a:buSzPts val="2339"/>
              <a:buNone/>
              <a:defRPr sz="2339"/>
            </a:lvl7pPr>
            <a:lvl8pPr indent="-228600" lvl="7" marL="3657600" algn="l">
              <a:lnSpc>
                <a:spcPct val="90000"/>
              </a:lnSpc>
              <a:spcBef>
                <a:spcPts val="1169"/>
              </a:spcBef>
              <a:spcAft>
                <a:spcPts val="0"/>
              </a:spcAft>
              <a:buClr>
                <a:schemeClr val="dk1"/>
              </a:buClr>
              <a:buSzPts val="2339"/>
              <a:buNone/>
              <a:defRPr sz="2339"/>
            </a:lvl8pPr>
            <a:lvl9pPr indent="-228600" lvl="8" marL="4114800" algn="l">
              <a:lnSpc>
                <a:spcPct val="90000"/>
              </a:lnSpc>
              <a:spcBef>
                <a:spcPts val="1169"/>
              </a:spcBef>
              <a:spcAft>
                <a:spcPts val="0"/>
              </a:spcAft>
              <a:buClr>
                <a:schemeClr val="dk1"/>
              </a:buClr>
              <a:buSzPts val="2339"/>
              <a:buNone/>
              <a:defRPr sz="2339"/>
            </a:lvl9pPr>
          </a:lstStyle>
          <a:p/>
        </p:txBody>
      </p:sp>
      <p:sp>
        <p:nvSpPr>
          <p:cNvPr id="65" name="Google Shape;65;p11"/>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70124" y="1626250"/>
            <a:ext cx="18443377" cy="59039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289"/>
              <a:buFont typeface="Calibri"/>
              <a:buNone/>
              <a:defRPr b="0" i="0" sz="10289"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470124" y="8131215"/>
            <a:ext cx="18443377" cy="19380578"/>
          </a:xfrm>
          <a:prstGeom prst="rect">
            <a:avLst/>
          </a:prstGeom>
          <a:noFill/>
          <a:ln>
            <a:noFill/>
          </a:ln>
        </p:spPr>
        <p:txBody>
          <a:bodyPr anchorCtr="0" anchor="t" bIns="45700" lIns="91425" spcFirstLastPara="1" rIns="91425" wrap="square" tIns="45700">
            <a:normAutofit/>
          </a:bodyPr>
          <a:lstStyle>
            <a:lvl1pPr indent="-644398" lvl="0" marL="457200" marR="0" rtl="0" algn="l">
              <a:lnSpc>
                <a:spcPct val="90000"/>
              </a:lnSpc>
              <a:spcBef>
                <a:spcPts val="2339"/>
              </a:spcBef>
              <a:spcAft>
                <a:spcPts val="0"/>
              </a:spcAft>
              <a:buClr>
                <a:schemeClr val="dk1"/>
              </a:buClr>
              <a:buSzPts val="6548"/>
              <a:buFont typeface="Arial"/>
              <a:buChar char="•"/>
              <a:defRPr b="0" i="0" sz="6548" u="none" cap="none" strike="noStrike">
                <a:solidFill>
                  <a:schemeClr val="dk1"/>
                </a:solidFill>
                <a:latin typeface="Calibri"/>
                <a:ea typeface="Calibri"/>
                <a:cs typeface="Calibri"/>
                <a:sym typeface="Calibri"/>
              </a:defRPr>
            </a:lvl1pPr>
            <a:lvl2pPr indent="-584962" lvl="1" marL="914400" marR="0" rtl="0" algn="l">
              <a:lnSpc>
                <a:spcPct val="90000"/>
              </a:lnSpc>
              <a:spcBef>
                <a:spcPts val="1169"/>
              </a:spcBef>
              <a:spcAft>
                <a:spcPts val="0"/>
              </a:spcAft>
              <a:buClr>
                <a:schemeClr val="dk1"/>
              </a:buClr>
              <a:buSzPts val="5612"/>
              <a:buFont typeface="Arial"/>
              <a:buChar char="•"/>
              <a:defRPr b="0" i="0" sz="5612" u="none" cap="none" strike="noStrike">
                <a:solidFill>
                  <a:schemeClr val="dk1"/>
                </a:solidFill>
                <a:latin typeface="Calibri"/>
                <a:ea typeface="Calibri"/>
                <a:cs typeface="Calibri"/>
                <a:sym typeface="Calibri"/>
              </a:defRPr>
            </a:lvl2pPr>
            <a:lvl3pPr indent="-525589" lvl="2" marL="1371600" marR="0" rtl="0" algn="l">
              <a:lnSpc>
                <a:spcPct val="90000"/>
              </a:lnSpc>
              <a:spcBef>
                <a:spcPts val="1169"/>
              </a:spcBef>
              <a:spcAft>
                <a:spcPts val="0"/>
              </a:spcAft>
              <a:buClr>
                <a:schemeClr val="dk1"/>
              </a:buClr>
              <a:buSzPts val="4677"/>
              <a:buFont typeface="Arial"/>
              <a:buChar char="•"/>
              <a:defRPr b="0" i="0" sz="4677" u="none" cap="none" strike="noStrike">
                <a:solidFill>
                  <a:schemeClr val="dk1"/>
                </a:solidFill>
                <a:latin typeface="Calibri"/>
                <a:ea typeface="Calibri"/>
                <a:cs typeface="Calibri"/>
                <a:sym typeface="Calibri"/>
              </a:defRPr>
            </a:lvl3pPr>
            <a:lvl4pPr indent="-495871" lvl="3" marL="1828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4pPr>
            <a:lvl5pPr indent="-495871" lvl="4" marL="22860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5pPr>
            <a:lvl6pPr indent="-495871" lvl="5" marL="27432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6pPr>
            <a:lvl7pPr indent="-495871" lvl="6" marL="32004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7pPr>
            <a:lvl8pPr indent="-495871" lvl="7" marL="36576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8pPr>
            <a:lvl9pPr indent="-495871" lvl="8" marL="4114800" marR="0" rtl="0" algn="l">
              <a:lnSpc>
                <a:spcPct val="90000"/>
              </a:lnSpc>
              <a:spcBef>
                <a:spcPts val="1169"/>
              </a:spcBef>
              <a:spcAft>
                <a:spcPts val="0"/>
              </a:spcAft>
              <a:buClr>
                <a:schemeClr val="dk1"/>
              </a:buClr>
              <a:buSzPts val="4209"/>
              <a:buFont typeface="Arial"/>
              <a:buChar char="•"/>
              <a:defRPr b="0" i="0" sz="4209"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70124" y="28310778"/>
            <a:ext cx="4811316" cy="162624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083326" y="28310778"/>
            <a:ext cx="7216973" cy="162624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806"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172"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102184" y="28310778"/>
            <a:ext cx="4811316" cy="162624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806"/>
              <a:buFont typeface="Arial"/>
              <a:buNone/>
              <a:defRPr b="0" i="0" sz="280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22am015@kpriet.ac.in" TargetMode="External"/><Relationship Id="rId4" Type="http://schemas.openxmlformats.org/officeDocument/2006/relationships/hyperlink" Target="mailto:-22am050@kpriet.ac.in" TargetMode="External"/><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59812" y="746760"/>
            <a:ext cx="20664000" cy="29556000"/>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172"/>
              <a:buFont typeface="Arial"/>
              <a:buNone/>
            </a:pPr>
            <a:r>
              <a:t/>
            </a:r>
            <a:endParaRPr b="0" i="0" sz="4172" u="none" cap="none" strike="noStrike">
              <a:solidFill>
                <a:schemeClr val="lt1"/>
              </a:solidFill>
              <a:latin typeface="Calibri"/>
              <a:ea typeface="Calibri"/>
              <a:cs typeface="Calibri"/>
              <a:sym typeface="Calibri"/>
            </a:endParaRPr>
          </a:p>
        </p:txBody>
      </p:sp>
      <p:sp>
        <p:nvSpPr>
          <p:cNvPr id="85" name="Google Shape;85;p1"/>
          <p:cNvSpPr txBox="1"/>
          <p:nvPr/>
        </p:nvSpPr>
        <p:spPr>
          <a:xfrm>
            <a:off x="2633472" y="365760"/>
            <a:ext cx="18390339" cy="1133856"/>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00"/>
              <a:buFont typeface="Arial"/>
              <a:buNone/>
            </a:pPr>
            <a:r>
              <a:rPr lang="en-IN" sz="5500">
                <a:solidFill>
                  <a:schemeClr val="dk1"/>
                </a:solidFill>
              </a:rPr>
              <a:t>       AIML</a:t>
            </a:r>
            <a:r>
              <a:rPr b="0" i="0" lang="en-IN" sz="5500" u="none" cap="none" strike="noStrike">
                <a:solidFill>
                  <a:schemeClr val="dk1"/>
                </a:solidFill>
                <a:latin typeface="Arial"/>
                <a:ea typeface="Arial"/>
                <a:cs typeface="Arial"/>
                <a:sym typeface="Arial"/>
              </a:rPr>
              <a:t> </a:t>
            </a:r>
            <a:r>
              <a:rPr lang="en-IN" sz="5500">
                <a:solidFill>
                  <a:schemeClr val="dk1"/>
                </a:solidFill>
              </a:rPr>
              <a:t>PROJECT - FETAL HEALTH PREDICTION </a:t>
            </a:r>
            <a:endParaRPr b="0" i="0" sz="5500" u="none" cap="none" strike="noStrike">
              <a:solidFill>
                <a:srgbClr val="000000"/>
              </a:solidFill>
              <a:latin typeface="Arial"/>
              <a:ea typeface="Arial"/>
              <a:cs typeface="Arial"/>
              <a:sym typeface="Arial"/>
            </a:endParaRPr>
          </a:p>
        </p:txBody>
      </p:sp>
      <p:sp>
        <p:nvSpPr>
          <p:cNvPr id="86" name="Google Shape;86;p1"/>
          <p:cNvSpPr txBox="1"/>
          <p:nvPr/>
        </p:nvSpPr>
        <p:spPr>
          <a:xfrm>
            <a:off x="2633472" y="1575816"/>
            <a:ext cx="18390300" cy="692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IN" sz="4400">
                <a:solidFill>
                  <a:schemeClr val="dk1"/>
                </a:solidFill>
                <a:latin typeface="Calibri"/>
                <a:ea typeface="Calibri"/>
                <a:cs typeface="Calibri"/>
                <a:sym typeface="Calibri"/>
              </a:rPr>
              <a:t>                            Divya Bharathi S</a:t>
            </a:r>
            <a:r>
              <a:rPr b="0" i="0" lang="en-IN" sz="4400" u="none" cap="none" strike="noStrike">
                <a:solidFill>
                  <a:schemeClr val="dk1"/>
                </a:solidFill>
                <a:latin typeface="Calibri"/>
                <a:ea typeface="Calibri"/>
                <a:cs typeface="Calibri"/>
                <a:sym typeface="Calibri"/>
              </a:rPr>
              <a:t>| </a:t>
            </a:r>
            <a:r>
              <a:rPr lang="en-IN" sz="4400">
                <a:solidFill>
                  <a:schemeClr val="dk1"/>
                </a:solidFill>
                <a:latin typeface="Calibri"/>
                <a:ea typeface="Calibri"/>
                <a:cs typeface="Calibri"/>
                <a:sym typeface="Calibri"/>
              </a:rPr>
              <a:t>Rupa Varshini B</a:t>
            </a:r>
            <a:r>
              <a:rPr b="0" i="0" lang="en-IN" sz="4400" u="none" cap="none" strike="noStrike">
                <a:solidFill>
                  <a:schemeClr val="dk1"/>
                </a:solidFill>
                <a:latin typeface="Calibri"/>
                <a:ea typeface="Calibri"/>
                <a:cs typeface="Calibri"/>
                <a:sym typeface="Calibri"/>
              </a:rPr>
              <a:t>| </a:t>
            </a:r>
            <a:r>
              <a:rPr lang="en-IN" sz="4400">
                <a:solidFill>
                  <a:schemeClr val="dk1"/>
                </a:solidFill>
                <a:latin typeface="Calibri"/>
                <a:ea typeface="Calibri"/>
                <a:cs typeface="Calibri"/>
                <a:sym typeface="Calibri"/>
              </a:rPr>
              <a:t>KPRIET</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359812" y="10525547"/>
            <a:ext cx="10350000" cy="19243800"/>
          </a:xfrm>
          <a:prstGeom prst="rect">
            <a:avLst/>
          </a:prstGeom>
          <a:no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Step 1 : </a:t>
            </a:r>
            <a:r>
              <a:rPr lang="en-IN" sz="2400">
                <a:solidFill>
                  <a:schemeClr val="dk1"/>
                </a:solidFill>
                <a:latin typeface="Calibri"/>
                <a:ea typeface="Calibri"/>
                <a:cs typeface="Calibri"/>
                <a:sym typeface="Calibri"/>
              </a:rPr>
              <a:t>RandomForest </a:t>
            </a:r>
            <a:r>
              <a:rPr lang="en-IN" sz="2400">
                <a:solidFill>
                  <a:schemeClr val="dk1"/>
                </a:solidFill>
                <a:latin typeface="Calibri"/>
                <a:ea typeface="Calibri"/>
                <a:cs typeface="Calibri"/>
                <a:sym typeface="Calibri"/>
              </a:rPr>
              <a:t>classification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n-IN" sz="1600">
                <a:solidFill>
                  <a:schemeClr val="dk1"/>
                </a:solidFill>
                <a:latin typeface="Calibri"/>
                <a:ea typeface="Calibri"/>
                <a:cs typeface="Calibri"/>
                <a:sym typeface="Calibri"/>
              </a:rPr>
              <a:t>1. </a:t>
            </a:r>
            <a:r>
              <a:rPr lang="en-IN" sz="1600">
                <a:solidFill>
                  <a:srgbClr val="222222"/>
                </a:solidFill>
                <a:highlight>
                  <a:srgbClr val="FFFFFF"/>
                </a:highlight>
              </a:rPr>
              <a:t>Random forest classifiers are a type</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of machine learning algorithm that can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be used to predict fetal health.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They work by creating a number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of decision trees, each of which is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 trained on a different subset of the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data.</a:t>
            </a:r>
            <a:endParaRPr sz="1600">
              <a:solidFill>
                <a:srgbClr val="222222"/>
              </a:solidFill>
              <a:highlight>
                <a:srgbClr val="FFFFFF"/>
              </a:highlight>
            </a:endParaRPr>
          </a:p>
          <a:p>
            <a:pPr indent="0" lvl="0" marL="457200" marR="0" rtl="0" algn="l">
              <a:lnSpc>
                <a:spcPct val="90000"/>
              </a:lnSpc>
              <a:spcBef>
                <a:spcPts val="0"/>
              </a:spcBef>
              <a:spcAft>
                <a:spcPts val="0"/>
              </a:spcAft>
              <a:buNone/>
            </a:pPr>
            <a:r>
              <a:t/>
            </a:r>
            <a:endParaRPr sz="1600">
              <a:solidFill>
                <a:srgbClr val="222222"/>
              </a:solidFill>
              <a:highlight>
                <a:srgbClr val="FFFFFF"/>
              </a:highlight>
            </a:endParaRPr>
          </a:p>
          <a:p>
            <a:pPr indent="0" lvl="0" marL="457200" marR="0" rtl="0" algn="l">
              <a:lnSpc>
                <a:spcPct val="90000"/>
              </a:lnSpc>
              <a:spcBef>
                <a:spcPts val="0"/>
              </a:spcBef>
              <a:spcAft>
                <a:spcPts val="0"/>
              </a:spcAft>
              <a:buNone/>
            </a:pPr>
            <a:r>
              <a:rPr lang="en-IN" sz="1600">
                <a:solidFill>
                  <a:srgbClr val="222222"/>
                </a:solidFill>
                <a:highlight>
                  <a:srgbClr val="FFFFFF"/>
                </a:highlight>
              </a:rPr>
              <a:t>2. The final prediction is made by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taking the average of the</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 predictions from all of the trees.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t/>
            </a:r>
            <a:endParaRPr sz="1600">
              <a:solidFill>
                <a:srgbClr val="222222"/>
              </a:solidFill>
              <a:highlight>
                <a:srgbClr val="FFFFFF"/>
              </a:highlight>
            </a:endParaRPr>
          </a:p>
          <a:p>
            <a:pPr indent="0" lvl="0" marL="457200" marR="0" rtl="0" algn="l">
              <a:lnSpc>
                <a:spcPct val="90000"/>
              </a:lnSpc>
              <a:spcBef>
                <a:spcPts val="0"/>
              </a:spcBef>
              <a:spcAft>
                <a:spcPts val="0"/>
              </a:spcAft>
              <a:buNone/>
            </a:pPr>
            <a:r>
              <a:rPr lang="en-IN" sz="1600">
                <a:solidFill>
                  <a:srgbClr val="222222"/>
                </a:solidFill>
                <a:highlight>
                  <a:srgbClr val="FFFFFF"/>
                </a:highlight>
              </a:rPr>
              <a:t>3.Random fo rest classifiers have </a:t>
            </a:r>
            <a:endParaRPr sz="1600">
              <a:solidFill>
                <a:srgbClr val="222222"/>
              </a:solidFill>
              <a:highlight>
                <a:srgbClr val="FFFFFF"/>
              </a:highlight>
            </a:endParaRPr>
          </a:p>
          <a:p>
            <a:pPr indent="0" lvl="0" marL="0" marR="0" rtl="0" algn="l">
              <a:lnSpc>
                <a:spcPct val="90000"/>
              </a:lnSpc>
              <a:spcBef>
                <a:spcPts val="0"/>
              </a:spcBef>
              <a:spcAft>
                <a:spcPts val="0"/>
              </a:spcAft>
              <a:buNone/>
            </a:pPr>
            <a:r>
              <a:rPr lang="en-IN" sz="1600">
                <a:solidFill>
                  <a:srgbClr val="222222"/>
                </a:solidFill>
                <a:highlight>
                  <a:srgbClr val="FFFFFF"/>
                </a:highlight>
              </a:rPr>
              <a:t>Been shown to be effective in predicting </a:t>
            </a:r>
            <a:endParaRPr sz="1600">
              <a:solidFill>
                <a:srgbClr val="222222"/>
              </a:solidFill>
              <a:highlight>
                <a:srgbClr val="FFFFFF"/>
              </a:highlight>
            </a:endParaRPr>
          </a:p>
          <a:p>
            <a:pPr indent="0" lvl="0" marL="0" marR="0" rtl="0" algn="l">
              <a:lnSpc>
                <a:spcPct val="90000"/>
              </a:lnSpc>
              <a:spcBef>
                <a:spcPts val="0"/>
              </a:spcBef>
              <a:spcAft>
                <a:spcPts val="0"/>
              </a:spcAft>
              <a:buNone/>
            </a:pPr>
            <a:r>
              <a:rPr lang="en-IN" sz="1600">
                <a:solidFill>
                  <a:srgbClr val="222222"/>
                </a:solidFill>
                <a:highlight>
                  <a:srgbClr val="FFFFFF"/>
                </a:highlight>
              </a:rPr>
              <a:t>fetalhealth. In a study publishedin the</a:t>
            </a:r>
            <a:endParaRPr sz="1600">
              <a:solidFill>
                <a:srgbClr val="222222"/>
              </a:solidFill>
              <a:highlight>
                <a:srgbClr val="FFFFFF"/>
              </a:highlight>
            </a:endParaRPr>
          </a:p>
          <a:p>
            <a:pPr indent="0" lvl="0" marL="0" marR="0" rtl="0" algn="l">
              <a:lnSpc>
                <a:spcPct val="90000"/>
              </a:lnSpc>
              <a:spcBef>
                <a:spcPts val="0"/>
              </a:spcBef>
              <a:spcAft>
                <a:spcPts val="0"/>
              </a:spcAft>
              <a:buNone/>
            </a:pPr>
            <a:r>
              <a:rPr lang="en-IN" sz="1600">
                <a:solidFill>
                  <a:srgbClr val="222222"/>
                </a:solidFill>
                <a:highlight>
                  <a:srgbClr val="FFFFFF"/>
                </a:highlight>
              </a:rPr>
              <a:t>journal "IEEE Xplore", a random forest</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classifier was able to achieve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an accuracy of 99% in predicting</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 fetal health using cardiotocography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(CTG) data.</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t/>
            </a:r>
            <a:endParaRPr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IN" sz="2400">
                <a:solidFill>
                  <a:schemeClr val="dk1"/>
                </a:solidFill>
                <a:latin typeface="Calibri"/>
                <a:ea typeface="Calibri"/>
                <a:cs typeface="Calibri"/>
                <a:sym typeface="Calibri"/>
              </a:rPr>
              <a:t>Step 2: Gradient boosting classifier</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IN" sz="1600">
                <a:solidFill>
                  <a:schemeClr val="dk1"/>
                </a:solidFill>
                <a:latin typeface="Calibri"/>
                <a:ea typeface="Calibri"/>
                <a:cs typeface="Calibri"/>
                <a:sym typeface="Calibri"/>
              </a:rPr>
              <a:t>      1.</a:t>
            </a:r>
            <a:r>
              <a:rPr lang="en-IN" sz="1600">
                <a:solidFill>
                  <a:srgbClr val="222222"/>
                </a:solidFill>
                <a:highlight>
                  <a:srgbClr val="FFFFFF"/>
                </a:highlight>
              </a:rPr>
              <a:t>Gradient boosting classifier is a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machine learning algorithm that combines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Multiple weak learners to create a strong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predictive model. It is a type of ensemble</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learning algorithm, which means that it</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builds a model by combining the</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predictions of multiple individual models.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   * They are very effective at classification</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rPr lang="en-IN" sz="1600">
                <a:solidFill>
                  <a:srgbClr val="222222"/>
                </a:solidFill>
                <a:highlight>
                  <a:srgbClr val="FFFFFF"/>
                </a:highlight>
              </a:rPr>
              <a:t>tasks.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   * They can handle complex datasets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with a large number of features.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   * They are less prone to overfitting than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rPr lang="en-IN" sz="1600">
                <a:solidFill>
                  <a:srgbClr val="222222"/>
                </a:solidFill>
                <a:highlight>
                  <a:srgbClr val="FFFFFF"/>
                </a:highlight>
              </a:rPr>
              <a:t>other machine learning algorithms.</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1100"/>
              <a:buFont typeface="Arial"/>
              <a:buNone/>
            </a:pPr>
            <a:r>
              <a:t/>
            </a:r>
            <a:endParaRPr sz="1600">
              <a:solidFill>
                <a:srgbClr val="222222"/>
              </a:solidFill>
              <a:highlight>
                <a:srgbClr val="FFFFFF"/>
              </a:highlight>
            </a:endParaRPr>
          </a:p>
          <a:p>
            <a:pPr indent="0" lvl="0" marL="0" marR="0" rtl="0" algn="l">
              <a:lnSpc>
                <a:spcPct val="90000"/>
              </a:lnSpc>
              <a:spcBef>
                <a:spcPts val="0"/>
              </a:spcBef>
              <a:spcAft>
                <a:spcPts val="0"/>
              </a:spcAft>
              <a:buClr>
                <a:schemeClr val="dk1"/>
              </a:buClr>
              <a:buSzPts val="2400"/>
              <a:buFont typeface="Arial"/>
              <a:buNone/>
            </a:pPr>
            <a:r>
              <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2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2400">
                <a:solidFill>
                  <a:schemeClr val="dk1"/>
                </a:solidFill>
                <a:latin typeface="Calibri"/>
                <a:ea typeface="Calibri"/>
                <a:cs typeface="Calibri"/>
                <a:sym typeface="Calibri"/>
              </a:rPr>
              <a:t>Step 3:Exploratory Data Analysis:</a:t>
            </a:r>
            <a:endParaRPr sz="2400">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1800">
                <a:solidFill>
                  <a:schemeClr val="dk1"/>
                </a:solidFill>
                <a:latin typeface="Calibri"/>
                <a:ea typeface="Calibri"/>
                <a:cs typeface="Calibri"/>
                <a:sym typeface="Calibri"/>
              </a:rPr>
              <a:t>           1.BAR CHART:Distribution of baseline values.</a:t>
            </a:r>
            <a:endParaRPr sz="1800">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1800">
                <a:solidFill>
                  <a:schemeClr val="dk1"/>
                </a:solidFill>
                <a:latin typeface="Calibri"/>
                <a:ea typeface="Calibri"/>
                <a:cs typeface="Calibri"/>
                <a:sym typeface="Calibri"/>
              </a:rPr>
              <a:t>           2.LINE GRAPH:=Changes in fetal heart rate over the course of a contraction.</a:t>
            </a:r>
            <a:endParaRPr sz="1800">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1800">
                <a:solidFill>
                  <a:schemeClr val="dk1"/>
                </a:solidFill>
                <a:latin typeface="Calibri"/>
                <a:ea typeface="Calibri"/>
                <a:cs typeface="Calibri"/>
                <a:sym typeface="Calibri"/>
              </a:rPr>
              <a:t>           3.HISTOGRAM:Distribution of the fetal heart rates.</a:t>
            </a:r>
            <a:endParaRPr sz="1800">
              <a:solidFill>
                <a:schemeClr val="dk1"/>
              </a:solidFill>
              <a:latin typeface="Calibri"/>
              <a:ea typeface="Calibri"/>
              <a:cs typeface="Calibri"/>
              <a:sym typeface="Calibri"/>
            </a:endParaRPr>
          </a:p>
          <a:p>
            <a:pPr indent="-342900" lvl="0" marL="457200" marR="0" rtl="0" algn="l">
              <a:lnSpc>
                <a:spcPct val="90000"/>
              </a:lnSpc>
              <a:spcBef>
                <a:spcPts val="2339"/>
              </a:spcBef>
              <a:spcAft>
                <a:spcPts val="0"/>
              </a:spcAft>
              <a:buClr>
                <a:srgbClr val="008000"/>
              </a:buClr>
              <a:buSzPts val="1800"/>
              <a:buFont typeface="Courier New"/>
              <a:buAutoNum type="arabicPeriod"/>
            </a:pPr>
            <a:r>
              <a:rPr lang="en-IN" sz="1800">
                <a:solidFill>
                  <a:srgbClr val="008000"/>
                </a:solidFill>
                <a:highlight>
                  <a:srgbClr val="F7F7F7"/>
                </a:highlight>
                <a:latin typeface="Courier New"/>
                <a:ea typeface="Courier New"/>
                <a:cs typeface="Courier New"/>
                <a:sym typeface="Courier New"/>
              </a:rPr>
              <a:t>                                   2.</a:t>
            </a:r>
            <a:endParaRPr sz="1800">
              <a:solidFill>
                <a:srgbClr val="008000"/>
              </a:solidFill>
              <a:highlight>
                <a:srgbClr val="F7F7F7"/>
              </a:highlight>
              <a:latin typeface="Courier New"/>
              <a:ea typeface="Courier New"/>
              <a:cs typeface="Courier New"/>
              <a:sym typeface="Courier New"/>
            </a:endParaRPr>
          </a:p>
          <a:p>
            <a:pPr indent="0" lvl="0" marL="0" marR="0" rtl="0" algn="l">
              <a:lnSpc>
                <a:spcPct val="90000"/>
              </a:lnSpc>
              <a:spcBef>
                <a:spcPts val="2339"/>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2400">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2400">
                <a:solidFill>
                  <a:schemeClr val="dk1"/>
                </a:solidFill>
                <a:latin typeface="Calibri"/>
                <a:ea typeface="Calibri"/>
                <a:cs typeface="Calibri"/>
                <a:sym typeface="Calibri"/>
              </a:rPr>
              <a:t>                          </a:t>
            </a:r>
            <a:r>
              <a:rPr lang="en-IN" sz="1900">
                <a:solidFill>
                  <a:schemeClr val="dk1"/>
                </a:solidFill>
                <a:latin typeface="Calibri"/>
                <a:ea typeface="Calibri"/>
                <a:cs typeface="Calibri"/>
                <a:sym typeface="Calibri"/>
              </a:rPr>
              <a:t>  3.</a:t>
            </a:r>
            <a:r>
              <a:rPr lang="en-IN" sz="24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2400">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Step 3: GANS’s Based Architecture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10709812" y="3095034"/>
            <a:ext cx="10350000" cy="13155600"/>
          </a:xfrm>
          <a:prstGeom prst="rect">
            <a:avLst/>
          </a:prstGeom>
          <a:noFill/>
          <a:ln cap="flat" cmpd="sng" w="15875">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2339"/>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1.Accuracy:94%</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2.Loss: 0.12</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The model uses a number of techniques that are known to improve the accuracy of machine learning models, including:</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1.GANs: The model uses GANs to address the problem of class imbalance in the dataset. GANs are a type of machine learning algorithm that can be used to generate synthetic data. This synthetic data can be used to balance the dataset and improve the accuracy of the model.</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2.Batch Normalization:Batch normalization is a technique that is used to normalize the inputs to a neural network layer. This helps to improve the stability of the training process and can also improve the accuracy of the model.</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3.Max Pooling:Max pooling is a technique that is used to downsample the output of a convolutional neural network layer. This helps to reduce the number of parameters in the model and can also improve the accuracy of the model.</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4.Activation Function:The model uses the `relu` activation function in the convolutional neural network layers. The `relu` activation function is a non-linear function that helps to improve the non-linearity of the model and can also improve the accuracy of the model.</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5.Optimizer:The model uses the `Adam` optimizer to train the convolutional neural network. The `Adam` optimizer is a stochastic gradient descent optimizer that is known to be effective for training deep learning models.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Overall, the results of the fetal health prediction ML project are very promising. The model achieved an accuracy of 94% and a low loss. The model also uses a number of techniques that are known to improve the accuracy of machine learning models.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2400"/>
              <a:buFont typeface="Arial"/>
              <a:buNone/>
            </a:pPr>
            <a:r>
              <a:rPr b="0" i="0" lang="en-IN" sz="2000" u="none" cap="none" strike="noStrike">
                <a:solidFill>
                  <a:srgbClr val="000000"/>
                </a:solidFill>
                <a:latin typeface="Calibri"/>
                <a:ea typeface="Calibri"/>
                <a:cs typeface="Calibri"/>
                <a:sym typeface="Calibri"/>
              </a:rPr>
              <a:t>●</a:t>
            </a:r>
            <a:r>
              <a:rPr b="0" i="0" lang="en-IN" sz="2400" u="none" cap="none" strike="noStrike">
                <a:solidFill>
                  <a:srgbClr val="000000"/>
                </a:solidFill>
                <a:latin typeface="Calibri"/>
                <a:ea typeface="Calibri"/>
                <a:cs typeface="Calibri"/>
                <a:sym typeface="Calibri"/>
              </a:rPr>
              <a:t> </a:t>
            </a:r>
            <a:r>
              <a:rPr b="1" i="0" lang="en-IN" sz="1800" cap="none" strike="noStrike">
                <a:solidFill>
                  <a:srgbClr val="000000"/>
                </a:solidFill>
                <a:latin typeface="Calibri"/>
                <a:ea typeface="Calibri"/>
                <a:cs typeface="Calibri"/>
                <a:sym typeface="Calibri"/>
              </a:rPr>
              <a:t>True Positive:</a:t>
            </a:r>
            <a:r>
              <a:rPr b="0" i="0" lang="en-IN" sz="1800" u="none" cap="none" strike="noStrike">
                <a:solidFill>
                  <a:srgbClr val="000000"/>
                </a:solidFill>
                <a:latin typeface="Calibri"/>
                <a:ea typeface="Calibri"/>
                <a:cs typeface="Calibri"/>
                <a:sym typeface="Calibri"/>
              </a:rPr>
              <a:t> </a:t>
            </a:r>
            <a:r>
              <a:rPr lang="en-IN" sz="1600">
                <a:solidFill>
                  <a:srgbClr val="222222"/>
                </a:solidFill>
                <a:highlight>
                  <a:srgbClr val="FFFFFF"/>
                </a:highlight>
              </a:rPr>
              <a:t>The model correctly predicted that the patient was healthy.</a:t>
            </a:r>
            <a:endParaRPr b="0" i="0" sz="16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b="0" i="0" lang="en-IN" sz="2000" u="none" cap="none" strike="noStrike">
                <a:solidFill>
                  <a:srgbClr val="000000"/>
                </a:solidFill>
                <a:latin typeface="Calibri"/>
                <a:ea typeface="Calibri"/>
                <a:cs typeface="Calibri"/>
                <a:sym typeface="Calibri"/>
              </a:rPr>
              <a:t>●</a:t>
            </a:r>
            <a:r>
              <a:rPr b="0" i="0" lang="en-IN" sz="1800" u="none" cap="none" strike="noStrike">
                <a:solidFill>
                  <a:srgbClr val="000000"/>
                </a:solidFill>
                <a:latin typeface="Calibri"/>
                <a:ea typeface="Calibri"/>
                <a:cs typeface="Calibri"/>
                <a:sym typeface="Calibri"/>
              </a:rPr>
              <a:t> </a:t>
            </a:r>
            <a:r>
              <a:rPr b="1" i="0" lang="en-IN" sz="1800" u="none" cap="none" strike="noStrike">
                <a:solidFill>
                  <a:srgbClr val="000000"/>
                </a:solidFill>
                <a:latin typeface="Calibri"/>
                <a:ea typeface="Calibri"/>
                <a:cs typeface="Calibri"/>
                <a:sym typeface="Calibri"/>
              </a:rPr>
              <a:t>False Negative</a:t>
            </a:r>
            <a:r>
              <a:rPr b="0" i="0" lang="en-IN" sz="2400" u="none" cap="none" strike="noStrike">
                <a:solidFill>
                  <a:srgbClr val="000000"/>
                </a:solidFill>
                <a:latin typeface="Calibri"/>
                <a:ea typeface="Calibri"/>
                <a:cs typeface="Calibri"/>
                <a:sym typeface="Calibri"/>
              </a:rPr>
              <a:t>:</a:t>
            </a:r>
            <a:r>
              <a:rPr b="0" i="0" lang="en-IN" sz="1600" u="none" cap="none" strike="noStrike">
                <a:solidFill>
                  <a:srgbClr val="000000"/>
                </a:solidFill>
                <a:latin typeface="Calibri"/>
                <a:ea typeface="Calibri"/>
                <a:cs typeface="Calibri"/>
                <a:sym typeface="Calibri"/>
              </a:rPr>
              <a:t> </a:t>
            </a:r>
            <a:r>
              <a:rPr lang="en-IN" sz="1600">
                <a:solidFill>
                  <a:srgbClr val="222222"/>
                </a:solidFill>
                <a:highlight>
                  <a:srgbClr val="FFFFFF"/>
                </a:highlight>
              </a:rPr>
              <a:t>The model correctly predicted that the patient was abnormal.</a:t>
            </a:r>
            <a:endParaRPr sz="1600">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2000">
                <a:latin typeface="Calibri"/>
                <a:ea typeface="Calibri"/>
                <a:cs typeface="Calibri"/>
                <a:sym typeface="Calibri"/>
              </a:rPr>
              <a:t>● </a:t>
            </a:r>
            <a:r>
              <a:rPr b="1" lang="en-IN" sz="1800">
                <a:solidFill>
                  <a:schemeClr val="dk1"/>
                </a:solidFill>
                <a:latin typeface="Calibri"/>
                <a:ea typeface="Calibri"/>
                <a:cs typeface="Calibri"/>
                <a:sym typeface="Calibri"/>
              </a:rPr>
              <a:t>False Positi</a:t>
            </a:r>
            <a:r>
              <a:rPr b="1" i="0" lang="en-IN" sz="1800" u="none" cap="none" strike="noStrike">
                <a:solidFill>
                  <a:srgbClr val="000000"/>
                </a:solidFill>
                <a:latin typeface="Calibri"/>
                <a:ea typeface="Calibri"/>
                <a:cs typeface="Calibri"/>
                <a:sym typeface="Calibri"/>
              </a:rPr>
              <a:t>ve</a:t>
            </a:r>
            <a:r>
              <a:rPr b="0" i="0" lang="en-IN" sz="2400" u="none" cap="none" strike="noStrike">
                <a:solidFill>
                  <a:srgbClr val="000000"/>
                </a:solidFill>
                <a:latin typeface="Calibri"/>
                <a:ea typeface="Calibri"/>
                <a:cs typeface="Calibri"/>
                <a:sym typeface="Calibri"/>
              </a:rPr>
              <a:t>: </a:t>
            </a:r>
            <a:r>
              <a:rPr lang="en-IN" sz="1600">
                <a:solidFill>
                  <a:srgbClr val="222222"/>
                </a:solidFill>
                <a:highlight>
                  <a:srgbClr val="FFFFFF"/>
                </a:highlight>
              </a:rPr>
              <a:t>The model incorrectly predicted that the patient was healthy.</a:t>
            </a:r>
            <a:endParaRPr b="0" i="0" sz="16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b="0" i="0" lang="en-IN" sz="2000" u="none" cap="none" strike="noStrike">
                <a:solidFill>
                  <a:srgbClr val="000000"/>
                </a:solidFill>
                <a:latin typeface="Calibri"/>
                <a:ea typeface="Calibri"/>
                <a:cs typeface="Calibri"/>
                <a:sym typeface="Calibri"/>
              </a:rPr>
              <a:t>●</a:t>
            </a:r>
            <a:r>
              <a:rPr b="0" i="0" lang="en-IN" sz="2400" u="none" cap="none" strike="noStrike">
                <a:solidFill>
                  <a:srgbClr val="000000"/>
                </a:solidFill>
                <a:latin typeface="Calibri"/>
                <a:ea typeface="Calibri"/>
                <a:cs typeface="Calibri"/>
                <a:sym typeface="Calibri"/>
              </a:rPr>
              <a:t> </a:t>
            </a:r>
            <a:r>
              <a:rPr b="1" i="0" lang="en-IN" sz="1800" u="none" cap="none" strike="noStrike">
                <a:solidFill>
                  <a:srgbClr val="000000"/>
                </a:solidFill>
                <a:latin typeface="Calibri"/>
                <a:ea typeface="Calibri"/>
                <a:cs typeface="Calibri"/>
                <a:sym typeface="Calibri"/>
              </a:rPr>
              <a:t>True Negative</a:t>
            </a:r>
            <a:r>
              <a:rPr b="0" i="0" lang="en-IN" sz="2400" u="none" cap="none" strike="noStrike">
                <a:solidFill>
                  <a:srgbClr val="000000"/>
                </a:solidFill>
                <a:latin typeface="Calibri"/>
                <a:ea typeface="Calibri"/>
                <a:cs typeface="Calibri"/>
                <a:sym typeface="Calibri"/>
              </a:rPr>
              <a:t>: </a:t>
            </a:r>
            <a:r>
              <a:rPr lang="en-IN" sz="1100">
                <a:solidFill>
                  <a:srgbClr val="222222"/>
                </a:solidFill>
                <a:highlight>
                  <a:srgbClr val="FFFFFF"/>
                </a:highlight>
              </a:rPr>
              <a:t>T</a:t>
            </a:r>
            <a:r>
              <a:rPr lang="en-IN" sz="1600">
                <a:solidFill>
                  <a:srgbClr val="222222"/>
                </a:solidFill>
                <a:highlight>
                  <a:srgbClr val="FFFFFF"/>
                </a:highlight>
              </a:rPr>
              <a:t>he model incorrectly predicted that the patient was abnormal.</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2400"/>
              <a:buFont typeface="Arial"/>
              <a:buNone/>
            </a:pPr>
            <a:r>
              <a:rPr lang="en-IN" sz="1600">
                <a:solidFill>
                  <a:srgbClr val="222222"/>
                </a:solidFill>
                <a:highlight>
                  <a:srgbClr val="FFFFFF"/>
                </a:highlight>
              </a:rPr>
              <a:t>Accuracy: The accuracy of a model is the percentage of predictions that the model gets correct.</a:t>
            </a:r>
            <a:r>
              <a:rPr lang="en-IN" sz="1100">
                <a:solidFill>
                  <a:srgbClr val="222222"/>
                </a:solidFill>
                <a:highlight>
                  <a:srgbClr val="FFFFFF"/>
                </a:highlight>
              </a:rPr>
              <a:t> </a:t>
            </a:r>
            <a:endParaRPr sz="2400">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1600">
                <a:solidFill>
                  <a:srgbClr val="222222"/>
                </a:solidFill>
                <a:highlight>
                  <a:srgbClr val="FFFFFF"/>
                </a:highlight>
              </a:rPr>
              <a:t>Precision:The precision of a model is the percentage of predictions that were classified as positive that were actually positive</a:t>
            </a:r>
            <a:r>
              <a:rPr lang="en-IN" sz="1600">
                <a:solidFill>
                  <a:srgbClr val="222222"/>
                </a:solidFill>
                <a:highlight>
                  <a:srgbClr val="FFFFFF"/>
                </a:highlight>
                <a:latin typeface="Calibri"/>
                <a:ea typeface="Calibri"/>
                <a:cs typeface="Calibri"/>
                <a:sym typeface="Calibri"/>
              </a:rPr>
              <a:t>.</a:t>
            </a:r>
            <a:endParaRPr sz="1600">
              <a:solidFill>
                <a:srgbClr val="222222"/>
              </a:solidFill>
              <a:highlight>
                <a:srgbClr val="FFFFFF"/>
              </a:highlight>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rPr lang="en-IN" sz="1600">
                <a:solidFill>
                  <a:srgbClr val="222222"/>
                </a:solidFill>
                <a:highlight>
                  <a:srgbClr val="FFFFFF"/>
                </a:highlight>
              </a:rPr>
              <a:t>Precision:The precision of a model is the percentage of predictions that were classified as positive that were actually positive.</a:t>
            </a:r>
            <a:endParaRPr sz="1600">
              <a:solidFill>
                <a:srgbClr val="222222"/>
              </a:solidFill>
              <a:highlight>
                <a:srgbClr val="FFFFFF"/>
              </a:highlight>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3600"/>
              <a:buFont typeface="Arial"/>
              <a:buNone/>
            </a:pPr>
            <a:r>
              <a:rPr lang="en-IN" sz="3600">
                <a:solidFill>
                  <a:schemeClr val="dk1"/>
                </a:solidFill>
                <a:latin typeface="Calibri"/>
                <a:ea typeface="Calibri"/>
                <a:cs typeface="Calibri"/>
                <a:sym typeface="Calibri"/>
              </a:rPr>
              <a:t>Conclusion/ Summary</a:t>
            </a:r>
            <a:endParaRPr>
              <a:solidFill>
                <a:schemeClr val="dk1"/>
              </a:solidFill>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The conclusion for fetal health prediction is that machine learning models have the potential to be used to improve the diagnosis and treatment of fetal health problems. However, more work is needed to improve the accuracy and generalizability of these models.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Here are some of the challenges that need to be addressed in order to improve the accuracy and generalizability of fetal health prediction models: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Data availability:The availability of high-quality data is essential for training accurate machine learning models. However, data on fetal health is often limited or incomplete. This can make it difficult to train accurate models.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Model complexity: Machine learning models can be complex and difficult to interpret. This can make it difficult to understand how the models work and to identify the factors that are most important for predicting fetal health.</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Bias:Machine learning models can be biased, which means that they may not be accurate for all populations. This is because the models are trained on data that is collected from a specific population. If the data is not representative of the population that the model is being used to predict, then the model may be biased.</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Despite these challenges, the potential benefits of using machine learning to predict fetal health are significant. Machine learning models could be used to identify fetuses that are at risk of developing health problems, which could lead to earlier intervention and improved outcomes. Additionally, machine learning models could be used to develop new clinical decision support tools to help doctors diagnose and treat fetal health problems.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1100"/>
              <a:buFont typeface="Arial"/>
              <a:buNone/>
            </a:pPr>
            <a:r>
              <a:rPr lang="en-IN" sz="1600">
                <a:solidFill>
                  <a:srgbClr val="222222"/>
                </a:solidFill>
                <a:highlight>
                  <a:srgbClr val="FFFFFF"/>
                </a:highlight>
              </a:rPr>
              <a:t>Overall, the field of fetal health prediction is still in its early stages, but there is great potential for machine learning to improve the diagnosis and treatment of fetal health problems. More work is needed to address the challenges that have been identified, but the potential benefits are significant.</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2400"/>
              <a:buFont typeface="Arial"/>
              <a:buNone/>
            </a:pPr>
            <a:r>
              <a:t/>
            </a:r>
            <a:endParaRPr sz="2400">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339"/>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9" name="Google Shape;89;p1"/>
          <p:cNvSpPr/>
          <p:nvPr/>
        </p:nvSpPr>
        <p:spPr>
          <a:xfrm>
            <a:off x="359812" y="5823179"/>
            <a:ext cx="405726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SCOPE of the Project</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0655812" y="2481980"/>
            <a:ext cx="151984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359812" y="9938079"/>
            <a:ext cx="270689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Methodology</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359812" y="6467898"/>
            <a:ext cx="10350000" cy="3470181"/>
          </a:xfrm>
          <a:prstGeom prst="rect">
            <a:avLst/>
          </a:prstGeom>
          <a:noFill/>
          <a:ln cap="flat" cmpd="sng" w="15875">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IN" sz="1600">
                <a:solidFill>
                  <a:srgbClr val="222222"/>
                </a:solidFill>
                <a:highlight>
                  <a:srgbClr val="FFFFFF"/>
                </a:highlight>
              </a:rPr>
              <a:t>The scope of the fetal health prediction dataset ML project is to develop a machine learning model that can predict the health of a fetus based on data collected from Cardiotocograms (CTGs). CTGs are a non-invasive way to monitor the fetal heart rate and uterine contractions during pregnancy. The data collected from CTGs can be used to identify potential problems with the fetus, such as fetal distress or oxygen deprivation.</a:t>
            </a:r>
            <a:endParaRPr sz="1600">
              <a:solidFill>
                <a:srgbClr val="222222"/>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IN" sz="1600">
                <a:solidFill>
                  <a:srgbClr val="222222"/>
                </a:solidFill>
                <a:highlight>
                  <a:srgbClr val="FFFFFF"/>
                </a:highlight>
              </a:rPr>
              <a:t>The ML model would be trained on a dataset of CTG recordings and labels indicating the health of the fetus. The labels could be binary (fetal health is either good or bad) or multi-class (fetal health is classified into one of several categories, such as normal, mild distress, moderate distress, or severe distress).</a:t>
            </a:r>
            <a:endParaRPr sz="1600">
              <a:solidFill>
                <a:srgbClr val="222222"/>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IN" sz="1600">
                <a:solidFill>
                  <a:srgbClr val="222222"/>
                </a:solidFill>
                <a:highlight>
                  <a:srgbClr val="FFFFFF"/>
                </a:highlight>
              </a:rPr>
              <a:t>Once the ML model is trained, it can be used to predict the health of a fetus based on new CTG recordings. This could be used to help doctors make decisions about the care of pregnant women and their fetuses</a:t>
            </a:r>
            <a:endParaRPr sz="1600">
              <a:solidFill>
                <a:srgbClr val="222222"/>
              </a:solidFill>
              <a:highlight>
                <a:srgbClr val="FFFFFF"/>
              </a:highlight>
            </a:endParaRPr>
          </a:p>
          <a:p>
            <a:pPr indent="0" lvl="0" marL="0" marR="0" rtl="0" algn="l">
              <a:lnSpc>
                <a:spcPct val="90000"/>
              </a:lnSpc>
              <a:spcBef>
                <a:spcPts val="2339"/>
              </a:spcBef>
              <a:spcAft>
                <a:spcPts val="0"/>
              </a:spcAft>
              <a:buClr>
                <a:schemeClr val="dk1"/>
              </a:buClr>
              <a:buSzPts val="2400"/>
              <a:buFont typeface="Arial"/>
              <a:buNone/>
            </a:pPr>
            <a:r>
              <a:t/>
            </a:r>
            <a:endParaRPr sz="1200">
              <a:solidFill>
                <a:srgbClr val="222222"/>
              </a:solidFill>
              <a:highlight>
                <a:srgbClr val="FFFFFF"/>
              </a:highlight>
            </a:endParaRPr>
          </a:p>
        </p:txBody>
      </p:sp>
      <p:sp>
        <p:nvSpPr>
          <p:cNvPr id="93" name="Google Shape;93;p1"/>
          <p:cNvSpPr txBox="1"/>
          <p:nvPr/>
        </p:nvSpPr>
        <p:spPr>
          <a:xfrm>
            <a:off x="283612" y="3092215"/>
            <a:ext cx="10350000" cy="2730900"/>
          </a:xfrm>
          <a:prstGeom prst="rect">
            <a:avLst/>
          </a:prstGeom>
          <a:noFill/>
          <a:ln cap="flat" cmpd="sng" w="15875">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IN" sz="1600" u="none" cap="none" strike="noStrike">
                <a:solidFill>
                  <a:schemeClr val="dk1"/>
                </a:solidFill>
                <a:latin typeface="Calibri"/>
                <a:ea typeface="Calibri"/>
                <a:cs typeface="Calibri"/>
                <a:sym typeface="Calibri"/>
              </a:rPr>
              <a:t> </a:t>
            </a:r>
            <a:r>
              <a:rPr lang="en-IN" sz="1600">
                <a:solidFill>
                  <a:srgbClr val="222222"/>
                </a:solidFill>
                <a:highlight>
                  <a:srgbClr val="FFFFFF"/>
                </a:highlight>
              </a:rPr>
              <a:t>In recent years, the integration of machine learning (ML) techniques with healthcare has revolutionized the field of diagnostics. One particular area where ML has shown immense potential is the prediction of fetal health. Early detection and accurate assessment of fetal well-being are crucial for ensuring optimal pregnancy outcomes and the well-being of both the mother and the unborn child.In recent years, the integration of machine learning (ML) techniques with healthcare has revolutionized the field of diagnostics. One particular area where ML has shown immense potential is the prediction of fetal health. Early detection and accurate assessment of fetal well-being are crucial for ensuring optimal pregnancy outcomes and the well-being of both the mother and the unborn child.In recent years, the integration of machine learning (ML) techniques with healthcare has revolutionized the field of diagnostics. One particular area where ML has shown immense potential is the prediction of fetal health. Early detection and accurate assessment of fetal well-being are crucial for ensuring optimal pregnancy outcomes and the well-being of both the mother and the unborn child.</a:t>
            </a:r>
            <a:endParaRPr b="0" i="0" sz="1600" u="none" cap="none" strike="noStrike">
              <a:solidFill>
                <a:srgbClr val="000000"/>
              </a:solidFill>
              <a:latin typeface="Arial"/>
              <a:ea typeface="Arial"/>
              <a:cs typeface="Arial"/>
              <a:sym typeface="Arial"/>
            </a:endParaRPr>
          </a:p>
        </p:txBody>
      </p:sp>
      <p:sp>
        <p:nvSpPr>
          <p:cNvPr id="94" name="Google Shape;94;p1"/>
          <p:cNvSpPr/>
          <p:nvPr/>
        </p:nvSpPr>
        <p:spPr>
          <a:xfrm>
            <a:off x="323812" y="2481980"/>
            <a:ext cx="485870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chemeClr val="dk1"/>
                </a:solidFill>
                <a:latin typeface="Calibri"/>
                <a:ea typeface="Calibri"/>
                <a:cs typeface="Calibri"/>
                <a:sym typeface="Calibri"/>
              </a:rPr>
              <a:t>Motivation/ Introduction</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10703962" y="23609066"/>
            <a:ext cx="10350000" cy="3613385"/>
          </a:xfrm>
          <a:prstGeom prst="rect">
            <a:avLst/>
          </a:prstGeom>
          <a:noFill/>
          <a:ln cap="flat" cmpd="sng" w="15875">
            <a:solidFill>
              <a:srgbClr val="42719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IN" sz="3600">
                <a:solidFill>
                  <a:schemeClr val="dk1"/>
                </a:solidFill>
                <a:latin typeface="Calibri"/>
                <a:ea typeface="Calibri"/>
                <a:cs typeface="Calibri"/>
                <a:sym typeface="Calibri"/>
              </a:rPr>
              <a:t>Contact Details</a:t>
            </a:r>
            <a:endParaRPr>
              <a:solidFill>
                <a:schemeClr val="dk1"/>
              </a:solidFill>
            </a:endParaRPr>
          </a:p>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rPr lang="en-IN" sz="2400">
                <a:solidFill>
                  <a:schemeClr val="dk1"/>
                </a:solidFill>
                <a:latin typeface="Calibri"/>
                <a:ea typeface="Calibri"/>
                <a:cs typeface="Calibri"/>
                <a:sym typeface="Calibri"/>
              </a:rPr>
              <a:t>          Divya Bharathi 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rPr lang="en-IN" sz="2400">
                <a:solidFill>
                  <a:schemeClr val="dk1"/>
                </a:solidFill>
                <a:latin typeface="Calibri"/>
                <a:ea typeface="Calibri"/>
                <a:cs typeface="Calibri"/>
                <a:sym typeface="Calibri"/>
              </a:rPr>
              <a:t>                  </a:t>
            </a:r>
            <a:r>
              <a:rPr lang="en-IN" sz="2400" u="sng">
                <a:solidFill>
                  <a:schemeClr val="hlink"/>
                </a:solidFill>
                <a:latin typeface="Calibri"/>
                <a:ea typeface="Calibri"/>
                <a:cs typeface="Calibri"/>
                <a:sym typeface="Calibri"/>
                <a:hlinkClick r:id="rId3"/>
              </a:rPr>
              <a:t>-22am015@kpriet.ac.in</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rPr lang="en-IN" sz="2400">
                <a:solidFill>
                  <a:schemeClr val="dk1"/>
                </a:solidFill>
                <a:latin typeface="Calibri"/>
                <a:ea typeface="Calibri"/>
                <a:cs typeface="Calibri"/>
                <a:sym typeface="Calibri"/>
              </a:rPr>
              <a:t>          Rupa Varashini B</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rPr lang="en-IN" sz="2400">
                <a:solidFill>
                  <a:schemeClr val="dk1"/>
                </a:solidFill>
                <a:latin typeface="Calibri"/>
                <a:ea typeface="Calibri"/>
                <a:cs typeface="Calibri"/>
                <a:sym typeface="Calibri"/>
              </a:rPr>
              <a:t>                  </a:t>
            </a:r>
            <a:r>
              <a:rPr lang="en-IN" sz="2400" u="sng">
                <a:solidFill>
                  <a:schemeClr val="hlink"/>
                </a:solidFill>
                <a:latin typeface="Calibri"/>
                <a:ea typeface="Calibri"/>
                <a:cs typeface="Calibri"/>
                <a:sym typeface="Calibri"/>
                <a:hlinkClick r:id="rId4"/>
              </a:rPr>
              <a:t>-22am050@kpriet.ac.in</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96" name="Google Shape;96;p1"/>
          <p:cNvSpPr/>
          <p:nvPr/>
        </p:nvSpPr>
        <p:spPr>
          <a:xfrm>
            <a:off x="10655812" y="28216988"/>
            <a:ext cx="1036215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97" name="Google Shape;97;p1"/>
          <p:cNvSpPr/>
          <p:nvPr/>
        </p:nvSpPr>
        <p:spPr>
          <a:xfrm>
            <a:off x="10836167" y="22962734"/>
            <a:ext cx="4298614"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11021487" y="27374844"/>
            <a:ext cx="10362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4343400" y="1028700"/>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00" name="Google Shape;100;p1"/>
          <p:cNvPicPr preferRelativeResize="0"/>
          <p:nvPr/>
        </p:nvPicPr>
        <p:blipFill>
          <a:blip r:embed="rId5">
            <a:alphaModFix/>
          </a:blip>
          <a:stretch>
            <a:fillRect/>
          </a:stretch>
        </p:blipFill>
        <p:spPr>
          <a:xfrm>
            <a:off x="474672" y="202201"/>
            <a:ext cx="2477153" cy="2477174"/>
          </a:xfrm>
          <a:prstGeom prst="rect">
            <a:avLst/>
          </a:prstGeom>
          <a:noFill/>
          <a:ln>
            <a:noFill/>
          </a:ln>
        </p:spPr>
      </p:pic>
      <p:pic>
        <p:nvPicPr>
          <p:cNvPr id="101" name="Google Shape;101;p1"/>
          <p:cNvPicPr preferRelativeResize="0"/>
          <p:nvPr/>
        </p:nvPicPr>
        <p:blipFill>
          <a:blip r:embed="rId6">
            <a:alphaModFix/>
          </a:blip>
          <a:stretch>
            <a:fillRect/>
          </a:stretch>
        </p:blipFill>
        <p:spPr>
          <a:xfrm>
            <a:off x="4179050" y="11293175"/>
            <a:ext cx="6333162" cy="4183725"/>
          </a:xfrm>
          <a:prstGeom prst="rect">
            <a:avLst/>
          </a:prstGeom>
          <a:noFill/>
          <a:ln>
            <a:noFill/>
          </a:ln>
        </p:spPr>
      </p:pic>
      <p:pic>
        <p:nvPicPr>
          <p:cNvPr id="102" name="Google Shape;102;p1"/>
          <p:cNvPicPr preferRelativeResize="0"/>
          <p:nvPr/>
        </p:nvPicPr>
        <p:blipFill>
          <a:blip r:embed="rId7">
            <a:alphaModFix/>
          </a:blip>
          <a:stretch>
            <a:fillRect/>
          </a:stretch>
        </p:blipFill>
        <p:spPr>
          <a:xfrm>
            <a:off x="4274588" y="16608313"/>
            <a:ext cx="6305550" cy="5010150"/>
          </a:xfrm>
          <a:prstGeom prst="rect">
            <a:avLst/>
          </a:prstGeom>
          <a:noFill/>
          <a:ln>
            <a:noFill/>
          </a:ln>
        </p:spPr>
      </p:pic>
      <p:pic>
        <p:nvPicPr>
          <p:cNvPr id="103" name="Google Shape;103;p1"/>
          <p:cNvPicPr preferRelativeResize="0"/>
          <p:nvPr/>
        </p:nvPicPr>
        <p:blipFill>
          <a:blip r:embed="rId8">
            <a:alphaModFix/>
          </a:blip>
          <a:stretch>
            <a:fillRect/>
          </a:stretch>
        </p:blipFill>
        <p:spPr>
          <a:xfrm>
            <a:off x="1147775" y="24501550"/>
            <a:ext cx="3159950" cy="2466581"/>
          </a:xfrm>
          <a:prstGeom prst="rect">
            <a:avLst/>
          </a:prstGeom>
          <a:noFill/>
          <a:ln>
            <a:noFill/>
          </a:ln>
        </p:spPr>
      </p:pic>
      <p:pic>
        <p:nvPicPr>
          <p:cNvPr id="104" name="Google Shape;104;p1"/>
          <p:cNvPicPr preferRelativeResize="0"/>
          <p:nvPr/>
        </p:nvPicPr>
        <p:blipFill>
          <a:blip r:embed="rId9">
            <a:alphaModFix/>
          </a:blip>
          <a:stretch>
            <a:fillRect/>
          </a:stretch>
        </p:blipFill>
        <p:spPr>
          <a:xfrm>
            <a:off x="6413849" y="24501548"/>
            <a:ext cx="3159939" cy="2477175"/>
          </a:xfrm>
          <a:prstGeom prst="rect">
            <a:avLst/>
          </a:prstGeom>
          <a:noFill/>
          <a:ln>
            <a:noFill/>
          </a:ln>
        </p:spPr>
      </p:pic>
      <p:pic>
        <p:nvPicPr>
          <p:cNvPr id="105" name="Google Shape;105;p1"/>
          <p:cNvPicPr preferRelativeResize="0"/>
          <p:nvPr/>
        </p:nvPicPr>
        <p:blipFill>
          <a:blip r:embed="rId10">
            <a:alphaModFix/>
          </a:blip>
          <a:stretch>
            <a:fillRect/>
          </a:stretch>
        </p:blipFill>
        <p:spPr>
          <a:xfrm>
            <a:off x="3218525" y="27374850"/>
            <a:ext cx="3023164" cy="230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2016-03-28T06:32:15Z</dcterms:created>
  <dc:creator>Jayasankar Variyar</dc:creator>
</cp:coreProperties>
</file>