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7" r:id="rId4"/>
    <p:sldId id="260" r:id="rId5"/>
    <p:sldId id="261" r:id="rId6"/>
    <p:sldId id="262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Hyper-local weather dashboard using The Weather</a:t>
            </a:r>
            <a:br>
              <a:rPr lang="en-IN" alt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company's API on IBM Cloud.</a:t>
            </a:r>
            <a:b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3540"/>
            <a:ext cx="11200130" cy="4953000"/>
          </a:xfrm>
        </p:spPr>
        <p:txBody>
          <a:bodyPr/>
          <a:p>
            <a:pPr marL="0" indent="0">
              <a:buNone/>
            </a:pPr>
            <a:r>
              <a:rPr lang="en-IN" altLang="en-US"/>
              <a:t>                    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</a:t>
            </a:r>
            <a:r>
              <a:rPr lang="en-IN" altLang="en-US" sz="2400"/>
              <a:t>PRESENTED BY :- RUPAL RAJ                                    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                                                            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                          </a:t>
            </a:r>
            <a:endParaRPr lang="en-IN" altLang="en-US" sz="2400"/>
          </a:p>
          <a:p>
            <a:pPr marL="0" indent="0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sz="2400" b="1">
                <a:latin typeface="Times New Roman" panose="02020603050405020304" charset="0"/>
                <a:sym typeface="+mn-ea"/>
              </a:rPr>
              <a:t>                                  </a:t>
            </a:r>
            <a:endParaRPr lang="en-IN" altLang="en-US" sz="2400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1193800" y="3149600"/>
            <a:ext cx="10388600" cy="3629025"/>
          </a:xfrm>
        </p:spPr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IBM Hack Challenge 2020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             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Application ID: SPS_CH_APL_20200006618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              Project ID:SPS_PRO_1722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             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Team: ARTHUR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399530"/>
          </a:xfrm>
        </p:spPr>
        <p:txBody>
          <a:bodyPr/>
          <a:p>
            <a:r>
              <a:rPr lang="en-IN" altLang="en-US"/>
              <a:t>THANK YOU</a:t>
            </a:r>
            <a:br>
              <a:rPr lang="en-IN" altLang="en-US"/>
            </a:br>
            <a:br>
              <a:rPr lang="en-IN" altLang="en-US"/>
            </a:br>
            <a:br>
              <a:rPr lang="en-IN" altLang="en-US"/>
            </a:br>
            <a:br>
              <a:rPr lang="en-IN" altLang="en-US"/>
            </a:br>
            <a:br>
              <a:rPr lang="en-IN" altLang="en-US"/>
            </a:br>
            <a:r>
              <a:rPr lang="en-IN" altLang="en-US" sz="2400"/>
              <a:t>Name: RUPAL RAJ</a:t>
            </a:r>
            <a:br>
              <a:rPr lang="en-IN" altLang="en-US" sz="2400"/>
            </a:br>
            <a:r>
              <a:rPr lang="en-IN" altLang="en-US" sz="2400"/>
              <a:t>College Name: KALINGA INSTITUTE OF INDUSTRIAL TECHNOLOGY.</a:t>
            </a: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AGENDA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0" y="1417955"/>
            <a:ext cx="11762740" cy="5177155"/>
          </a:xfrm>
        </p:spPr>
        <p:txBody>
          <a:bodyPr/>
          <a:p>
            <a:endParaRPr lang="en-IN" altLang="en-US"/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Connect your PWS to Weather Underground (WU) and view PWS data on WU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Learn about Node-RED (local and on IBM Cloud)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Explore the node-red-contrib-twc-weather Node-RED PWS node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Import / Deploy the Weather Dashboard example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Display PWS data in your Weather Dashboard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91845"/>
          </a:xfrm>
        </p:spPr>
        <p:txBody>
          <a:bodyPr/>
          <a:p>
            <a:r>
              <a:rPr lang="en-IN" altLang="en-US" sz="4000"/>
              <a:t>PWS network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515" y="1002665"/>
            <a:ext cx="5180965" cy="5673725"/>
          </a:xfrm>
        </p:spPr>
        <p:txBody>
          <a:bodyPr/>
          <a:p>
            <a:r>
              <a:rPr lang="en-IN" altLang="en-US"/>
              <a:t>there are about 12k government provided wather stations.</a:t>
            </a:r>
            <a:endParaRPr lang="en-IN" altLang="en-US"/>
          </a:p>
          <a:p>
            <a:r>
              <a:rPr lang="en-IN" altLang="en-US"/>
              <a:t>Weather Underground, a part of The Weather Company, an IBM Business, encourages members to register their PWS and send data to http://www.wunderground.com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7" name="Content Placeholder 6" descr="Screenshot (487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1480" y="1089660"/>
            <a:ext cx="6662420" cy="4679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make your own API</a:t>
            </a:r>
            <a:endParaRPr lang="en-IN" altLang="en-US"/>
          </a:p>
        </p:txBody>
      </p:sp>
      <p:pic>
        <p:nvPicPr>
          <p:cNvPr id="5" name="Content Placeholder 4" descr="Screenshot (488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0" y="1600200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NODE RED on IBM CLOUD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" y="1417955"/>
            <a:ext cx="10648950" cy="4764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515" y="318135"/>
            <a:ext cx="11271885" cy="5808345"/>
          </a:xfrm>
        </p:spPr>
        <p:txBody>
          <a:bodyPr/>
          <a:p>
            <a:r>
              <a:rPr lang="en-US"/>
              <a:t>This project gave you some basic working knowledge of the IBM Cloud Service and shows how to use it along with JavaScript and Node Red to build your own Hyper-Local Weather Dashboard 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This project also tells about the integration process of PWS with the Watson services to access and create your weather dashboard.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45" y="274955"/>
            <a:ext cx="11260455" cy="1250315"/>
          </a:xfrm>
        </p:spPr>
        <p:txBody>
          <a:bodyPr/>
          <a:p>
            <a:br>
              <a:rPr lang="en-US" sz="2000"/>
            </a:br>
            <a:br>
              <a:rPr lang="en-US" sz="2000"/>
            </a:b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Now that the Node-RED node-red-contrib-twc-weather nodes are able to query weather data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Content Placeholder 9"/>
          <p:cNvSpPr/>
          <p:nvPr>
            <p:ph sz="half" idx="2"/>
          </p:nvPr>
        </p:nvSpPr>
        <p:spPr>
          <a:xfrm>
            <a:off x="322580" y="1887855"/>
            <a:ext cx="11259820" cy="4238625"/>
          </a:xfrm>
        </p:spPr>
        <p:txBody>
          <a:bodyPr/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 provides a browser-based editor that makes it easy to wire together flows using the wide range of nodes in the palette that can be deployed to its runtime in a single-click.</a:t>
            </a:r>
            <a:endParaRPr lang="en-US"/>
          </a:p>
          <a:p>
            <a:r>
              <a:rPr lang="en-US"/>
              <a:t>node-red-contrib-twc-weather</a:t>
            </a:r>
            <a:endParaRPr lang="en-US"/>
          </a:p>
          <a:p>
            <a:r>
              <a:rPr lang="en-US"/>
              <a:t>node-red-dashboard</a:t>
            </a:r>
            <a:endParaRPr lang="en-US"/>
          </a:p>
          <a:p>
            <a:r>
              <a:rPr lang="en-US"/>
              <a:t>node-red-node-ui-table</a:t>
            </a:r>
            <a:endParaRPr lang="en-US"/>
          </a:p>
          <a:p>
            <a:r>
              <a:rPr lang="en-US"/>
              <a:t>node-red-contrib-web-worldmap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Display PWS Data In Your Weather Dashboard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330" y="1600200"/>
            <a:ext cx="71647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 gave you some basic working knowledge of the IBM Cloud Service and shows how to use it along with JavaScript and Node Red to build your own Hyper-Local Weather Dashboard . This project also tells about the integration process of PWS with the Watson services to access and create your weather dashboard.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Presentation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Condensed</vt:lpstr>
      <vt:lpstr>Source Sans Pro Semibold</vt:lpstr>
      <vt:lpstr>Stencil</vt:lpstr>
      <vt:lpstr>Sylfaen</vt:lpstr>
      <vt:lpstr>Symbol</vt:lpstr>
      <vt:lpstr>Tempus Sans ITC</vt:lpstr>
      <vt:lpstr>Times New Roman</vt:lpstr>
      <vt:lpstr>Trebuchet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Hyper-local weather dashboard using The Weather   company's API on IBM Cloud.</dc:title>
  <dc:creator/>
  <cp:lastModifiedBy>RUPAL RAJ</cp:lastModifiedBy>
  <cp:revision>2</cp:revision>
  <dcterms:created xsi:type="dcterms:W3CDTF">2020-07-14T15:27:37Z</dcterms:created>
  <dcterms:modified xsi:type="dcterms:W3CDTF">2020-07-15T05:16:37Z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