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BC2F4B5-34DD-464A-B8BE-027071F8B75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4BF6AE9-C00A-450F-83E5-FE53CB767906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МЕТЕОСТАНЦИЯ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 функцией прогноза погоды</a:t>
            </a:r>
            <a:br>
              <a:rPr lang="ru-RU" dirty="0" smtClean="0"/>
            </a:br>
            <a:r>
              <a:rPr lang="ru-RU" dirty="0" smtClean="0"/>
              <a:t>методом </a:t>
            </a:r>
            <a:r>
              <a:rPr lang="en-US" dirty="0" smtClean="0"/>
              <a:t>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4"/>
            <a:r>
              <a:rPr lang="ru-RU" dirty="0" smtClean="0">
                <a:solidFill>
                  <a:schemeClr val="bg1"/>
                </a:solidFill>
              </a:rPr>
              <a:t>Преподаватель: Соколов Г.В.</a:t>
            </a:r>
          </a:p>
          <a:p>
            <a:pPr lvl="4"/>
            <a:r>
              <a:rPr lang="ru-RU" dirty="0" smtClean="0">
                <a:solidFill>
                  <a:schemeClr val="bg1"/>
                </a:solidFill>
              </a:rPr>
              <a:t>           Выполнил: Янгалин Р.Г.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</a:t>
            </a:r>
            <a:r>
              <a:rPr lang="ru-RU" dirty="0" smtClean="0"/>
              <a:t>метеостанция на </a:t>
            </a:r>
            <a:r>
              <a:rPr lang="en-US" dirty="0" smtClean="0"/>
              <a:t>ARDUINO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9" y="1484784"/>
            <a:ext cx="8742353" cy="520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Полученные результаты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6856" y="1844824"/>
            <a:ext cx="8445624" cy="453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Разработан функционал автоматической обработки датасета с возможностью подбора геперпараметров этой обработки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Разработан функционал оптимизации гиперпараметров процедур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  <a:r>
              <a:rPr lang="ru-RU" sz="2000" dirty="0" smtClean="0">
                <a:solidFill>
                  <a:schemeClr val="tx1"/>
                </a:solidFill>
              </a:rPr>
              <a:t> при их обучении на датасете замеров метеоданных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Выполнено обучение процедур </a:t>
            </a:r>
            <a:r>
              <a:rPr lang="en-US" sz="2000" dirty="0" smtClean="0">
                <a:solidFill>
                  <a:schemeClr val="tx1"/>
                </a:solidFill>
              </a:rPr>
              <a:t>ML – </a:t>
            </a:r>
            <a:r>
              <a:rPr lang="ru-RU" sz="2000" dirty="0" smtClean="0">
                <a:solidFill>
                  <a:schemeClr val="tx1"/>
                </a:solidFill>
              </a:rPr>
              <a:t>Линейной регрессии, Ближайших соседей и Нейросети – выбран оптимальный с точки зрения поставленной задачи и полученных результатов.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Восстановлен алгоритм Линейной регрессии с </a:t>
            </a:r>
            <a:r>
              <a:rPr lang="ru-RU" sz="2000" dirty="0">
                <a:solidFill>
                  <a:schemeClr val="tx1"/>
                </a:solidFill>
              </a:rPr>
              <a:t>М</a:t>
            </a:r>
            <a:r>
              <a:rPr lang="ru-RU" sz="2000" dirty="0" smtClean="0">
                <a:solidFill>
                  <a:schemeClr val="tx1"/>
                </a:solidFill>
              </a:rPr>
              <a:t>асштабированными Полиномиальными коэффициентами степени 3 без библиотек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Собрана метеостанцию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на базе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Реализована функция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C </a:t>
            </a:r>
            <a:r>
              <a:rPr lang="ru-RU" sz="2000" dirty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Благодарности</a:t>
            </a:r>
            <a:endParaRPr lang="ru-RU" dirty="0"/>
          </a:p>
        </p:txBody>
      </p:sp>
      <p:sp>
        <p:nvSpPr>
          <p:cNvPr id="10" name="Заголовок 8"/>
          <p:cNvSpPr txBox="1">
            <a:spLocks/>
          </p:cNvSpPr>
          <p:nvPr/>
        </p:nvSpPr>
        <p:spPr>
          <a:xfrm>
            <a:off x="446856" y="2492896"/>
            <a:ext cx="8445624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Огромная благодарность всем, кто участвовал в создании курса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Всем преподавателям и организаторам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Всем, кто был с нами все это время,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Вдохновляли, обучали и поддерживали,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делились жизненным опытом,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радовали силой мысли, красотой математики и кода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 показали путь </a:t>
            </a:r>
            <a:r>
              <a:rPr lang="en-US" sz="2000" dirty="0" smtClean="0">
                <a:solidFill>
                  <a:schemeClr val="tx1"/>
                </a:solidFill>
              </a:rPr>
              <a:t>ML.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Также благодарен своим сокурсникам, поддерживавших дружескую творческую атмосферу.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Этот курс никого не оставил равнодушным и многим поможет изменить свою жизнь и заниматься интересным делом.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С уважением,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Ваш студент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Янгалин Руслан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67544" y="145619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На основе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 </a:t>
            </a:r>
            <a:r>
              <a:rPr lang="ru-RU" sz="2000" dirty="0" smtClean="0">
                <a:solidFill>
                  <a:schemeClr val="tx1"/>
                </a:solidFill>
              </a:rPr>
              <a:t>разработать метеоприбор с функцией наблюдения и предсказания погоды в течение дня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53" y="2669286"/>
            <a:ext cx="4005149" cy="393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9894"/>
            <a:ext cx="302433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1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выполнения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46856" y="2492896"/>
            <a:ext cx="8229600" cy="388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Получить метеоданные, предобработать и автоматизировать подготовку датасета для процедур прогнозов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Разработать несколько процедур прогноза и выбрать лучший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Восстановить алгоритм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Python </a:t>
            </a:r>
            <a:r>
              <a:rPr lang="ru-RU" sz="2000" dirty="0" smtClean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 smtClean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Собрать метеостанцию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на базе микроконтроллера </a:t>
            </a:r>
            <a:r>
              <a:rPr lang="en-US" sz="2000" dirty="0" smtClean="0">
                <a:solidFill>
                  <a:schemeClr val="tx1"/>
                </a:solidFill>
              </a:rPr>
              <a:t>Arduino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Реализовать функцию прогноза на языке </a:t>
            </a:r>
            <a:r>
              <a:rPr lang="en-US" sz="2000" dirty="0" smtClean="0">
                <a:solidFill>
                  <a:schemeClr val="tx1"/>
                </a:solidFill>
              </a:rPr>
              <a:t>C </a:t>
            </a:r>
            <a:r>
              <a:rPr lang="ru-RU" sz="2000" dirty="0">
                <a:solidFill>
                  <a:schemeClr val="tx1"/>
                </a:solidFill>
              </a:rPr>
              <a:t>на основании найденных коэффициентов без библиотек </a:t>
            </a:r>
            <a:r>
              <a:rPr lang="en-US" sz="2000" dirty="0">
                <a:solidFill>
                  <a:schemeClr val="tx1"/>
                </a:solidFill>
              </a:rPr>
              <a:t>ML</a:t>
            </a:r>
          </a:p>
          <a:p>
            <a:pPr marL="457200" indent="-457200" algn="l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6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Датасет : от месяца к сезону,</a:t>
            </a:r>
            <a:br>
              <a:rPr lang="ru-RU" dirty="0" smtClean="0"/>
            </a:br>
            <a:r>
              <a:rPr lang="ru-RU" dirty="0" smtClean="0"/>
              <a:t>от последовательности к строке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80" y="2012674"/>
            <a:ext cx="5634121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05044" y="1612564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Было</a:t>
            </a:r>
            <a:endParaRPr lang="ru-RU" sz="2000" b="1" dirty="0">
              <a:latin typeface="+mj-lt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12" y="2012674"/>
            <a:ext cx="2808312" cy="172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50689" y="375414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Стало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b="1" dirty="0" smtClean="0">
                <a:latin typeface="+mj-lt"/>
              </a:rPr>
              <a:t>1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12" y="4077072"/>
            <a:ext cx="2808312" cy="218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7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Датасет : от месяца к сезону,</a:t>
            </a:r>
            <a:br>
              <a:rPr lang="ru-RU" dirty="0"/>
            </a:br>
            <a:r>
              <a:rPr lang="ru-RU" dirty="0"/>
              <a:t>от последовательности к строке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36912"/>
            <a:ext cx="8815590" cy="391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96626" y="2236802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+mj-lt"/>
              </a:rPr>
              <a:t>Стало</a:t>
            </a:r>
            <a:r>
              <a:rPr lang="ru-RU" sz="2000" dirty="0" smtClean="0">
                <a:latin typeface="+mj-lt"/>
              </a:rPr>
              <a:t> </a:t>
            </a:r>
            <a:r>
              <a:rPr lang="ru-RU" sz="2000" b="1" dirty="0" smtClean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911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6994"/>
            <a:ext cx="8424938" cy="2446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232248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Подбор гиперпараметров :</a:t>
            </a:r>
            <a:br>
              <a:rPr lang="ru-RU" dirty="0" smtClean="0"/>
            </a:br>
            <a:r>
              <a:rPr lang="ru-RU" dirty="0" smtClean="0"/>
              <a:t> Алгоритм </a:t>
            </a:r>
            <a:r>
              <a:rPr lang="en-US" dirty="0" smtClean="0"/>
              <a:t>ML</a:t>
            </a:r>
            <a:r>
              <a:rPr lang="ru-RU" dirty="0" smtClean="0"/>
              <a:t>, Глубина истории Степень признаков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8497343" cy="28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6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- </a:t>
            </a:r>
            <a:r>
              <a:rPr lang="ru-RU" dirty="0" smtClean="0"/>
              <a:t>восстановление алгоритма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0" y="2924944"/>
            <a:ext cx="258078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1664" y="2348880"/>
            <a:ext cx="350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+mj-lt"/>
              </a:rPr>
              <a:t>Как это видят пользователи</a:t>
            </a:r>
            <a:endParaRPr lang="ru-RU" sz="2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5545" y="2348880"/>
            <a:ext cx="3443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Как это видят программисты</a:t>
            </a:r>
            <a:endParaRPr lang="ru-RU" sz="2000" dirty="0"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18" y="2924944"/>
            <a:ext cx="6102627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- </a:t>
            </a:r>
            <a:r>
              <a:rPr lang="ru-RU" dirty="0"/>
              <a:t>восстановление алгоритма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9792" y="1310729"/>
            <a:ext cx="383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+mj-lt"/>
              </a:rPr>
              <a:t>Чем это является на самом деле</a:t>
            </a:r>
            <a:endParaRPr lang="ru-RU" sz="2000" dirty="0">
              <a:latin typeface="+mj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0839"/>
            <a:ext cx="8640960" cy="514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42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196</TotalTime>
  <Words>292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МЕТЕОСТАНЦИЯ с функцией прогноза погоды методом ML</vt:lpstr>
      <vt:lpstr>Благодарности</vt:lpstr>
      <vt:lpstr>Постановка задачи</vt:lpstr>
      <vt:lpstr>План выполнения</vt:lpstr>
      <vt:lpstr>Датасет : от месяца к сезону, от последовательности к строке</vt:lpstr>
      <vt:lpstr>Датасет : от месяца к сезону, от последовательности к строке</vt:lpstr>
      <vt:lpstr>Подбор гиперпараметров :  Алгоритм ML, Глубина истории Степень признаков</vt:lpstr>
      <vt:lpstr>ML - восстановление алгоритма</vt:lpstr>
      <vt:lpstr>ML - восстановление алгоритма</vt:lpstr>
      <vt:lpstr>ML метеостанция на ARDUINO</vt:lpstr>
      <vt:lpstr>Полученные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19</cp:revision>
  <dcterms:created xsi:type="dcterms:W3CDTF">2022-12-11T08:39:40Z</dcterms:created>
  <dcterms:modified xsi:type="dcterms:W3CDTF">2022-12-11T11:56:04Z</dcterms:modified>
</cp:coreProperties>
</file>