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70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0DDA4-E998-4258-9CED-6F56C2F043CF}" v="5" dt="2024-06-18T13:20:51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1"/>
  </p:normalViewPr>
  <p:slideViewPr>
    <p:cSldViewPr snapToGrid="0">
      <p:cViewPr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E1CAE-9A27-4D0A-B925-AAF2E233EAA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93184F7-F4B1-492C-825F-FB413FB6FF19}">
      <dgm:prSet/>
      <dgm:spPr/>
      <dgm:t>
        <a:bodyPr/>
        <a:lstStyle/>
        <a:p>
          <a:r>
            <a:rPr kumimoji="1" lang="en-US"/>
            <a:t>LINE</a:t>
          </a:r>
          <a:r>
            <a:rPr kumimoji="1" lang="ja-JP"/>
            <a:t>上でエアコンを稼働、操作</a:t>
          </a:r>
          <a:endParaRPr lang="en-US"/>
        </a:p>
      </dgm:t>
    </dgm:pt>
    <dgm:pt modelId="{B97C8510-8C55-43AC-98C7-BB9A079349D7}" type="parTrans" cxnId="{4E50FA92-A4DD-4183-946D-15EFBA236D66}">
      <dgm:prSet/>
      <dgm:spPr/>
      <dgm:t>
        <a:bodyPr/>
        <a:lstStyle/>
        <a:p>
          <a:endParaRPr lang="en-US"/>
        </a:p>
      </dgm:t>
    </dgm:pt>
    <dgm:pt modelId="{31050626-4CE3-4B16-9287-4A69FD33BF4B}" type="sibTrans" cxnId="{4E50FA92-A4DD-4183-946D-15EFBA236D6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71BA12C-8FEC-4560-B866-91EB29AEC940}">
      <dgm:prSet/>
      <dgm:spPr/>
      <dgm:t>
        <a:bodyPr/>
        <a:lstStyle/>
        <a:p>
          <a:r>
            <a:rPr kumimoji="1" lang="ja-JP"/>
            <a:t>ユーザは室内の温度・湿度の情報を</a:t>
          </a:r>
          <a:r>
            <a:rPr kumimoji="1" lang="en-US"/>
            <a:t>LINE</a:t>
          </a:r>
          <a:r>
            <a:rPr kumimoji="1" lang="ja-JP"/>
            <a:t>から取得可能</a:t>
          </a:r>
          <a:endParaRPr lang="en-US"/>
        </a:p>
      </dgm:t>
    </dgm:pt>
    <dgm:pt modelId="{B8E23BB0-38DF-42DD-AFE8-BD0BAD97A68D}" type="parTrans" cxnId="{93516838-C5B5-42C9-995A-89D7FEF7C37A}">
      <dgm:prSet/>
      <dgm:spPr/>
      <dgm:t>
        <a:bodyPr/>
        <a:lstStyle/>
        <a:p>
          <a:endParaRPr lang="en-US"/>
        </a:p>
      </dgm:t>
    </dgm:pt>
    <dgm:pt modelId="{B5271E6A-5ED7-492A-861B-028A73AB0E2D}" type="sibTrans" cxnId="{93516838-C5B5-42C9-995A-89D7FEF7C37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C85F5D6-7411-41FA-BA01-877038D4871C}">
      <dgm:prSet/>
      <dgm:spPr/>
      <dgm:t>
        <a:bodyPr/>
        <a:lstStyle/>
        <a:p>
          <a:r>
            <a:rPr kumimoji="1" lang="ja-JP"/>
            <a:t>ユーザはエアコンの電源の消し忘れおよび熱中症の恐れがある場合に、それらの情報を</a:t>
          </a:r>
          <a:r>
            <a:rPr kumimoji="1" lang="en-US"/>
            <a:t>LINE</a:t>
          </a:r>
          <a:r>
            <a:rPr kumimoji="1" lang="ja-JP"/>
            <a:t>から取得可能</a:t>
          </a:r>
          <a:endParaRPr lang="en-US"/>
        </a:p>
      </dgm:t>
    </dgm:pt>
    <dgm:pt modelId="{C8EAB77D-39EF-44CE-AFC2-FF947A3D614D}" type="parTrans" cxnId="{84655C5F-D18F-4F95-ACCB-90CA033FBE1F}">
      <dgm:prSet/>
      <dgm:spPr/>
      <dgm:t>
        <a:bodyPr/>
        <a:lstStyle/>
        <a:p>
          <a:endParaRPr lang="en-US"/>
        </a:p>
      </dgm:t>
    </dgm:pt>
    <dgm:pt modelId="{93AF5BAB-6A01-4159-B199-5A029A6065F9}" type="sibTrans" cxnId="{84655C5F-D18F-4F95-ACCB-90CA033FBE1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6DEF764-9B43-9143-A86B-7B18037EB8DB}" type="pres">
      <dgm:prSet presAssocID="{F7CE1CAE-9A27-4D0A-B925-AAF2E233EAA9}" presName="Name0" presStyleCnt="0">
        <dgm:presLayoutVars>
          <dgm:animLvl val="lvl"/>
          <dgm:resizeHandles val="exact"/>
        </dgm:presLayoutVars>
      </dgm:prSet>
      <dgm:spPr/>
    </dgm:pt>
    <dgm:pt modelId="{53BE31CE-6EDB-024C-970A-48247FB870E6}" type="pres">
      <dgm:prSet presAssocID="{A93184F7-F4B1-492C-825F-FB413FB6FF19}" presName="compositeNode" presStyleCnt="0">
        <dgm:presLayoutVars>
          <dgm:bulletEnabled val="1"/>
        </dgm:presLayoutVars>
      </dgm:prSet>
      <dgm:spPr/>
    </dgm:pt>
    <dgm:pt modelId="{A85AD254-AA4A-1841-883F-489B7831853A}" type="pres">
      <dgm:prSet presAssocID="{A93184F7-F4B1-492C-825F-FB413FB6FF19}" presName="bgRect" presStyleLbl="bgAccFollowNode1" presStyleIdx="0" presStyleCnt="3"/>
      <dgm:spPr/>
    </dgm:pt>
    <dgm:pt modelId="{47A69EAE-1CBB-B14D-9625-50F6C8178B0F}" type="pres">
      <dgm:prSet presAssocID="{31050626-4CE3-4B16-9287-4A69FD33BF4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9234C08-836D-594E-8BA8-CE6FA732DAAA}" type="pres">
      <dgm:prSet presAssocID="{A93184F7-F4B1-492C-825F-FB413FB6FF19}" presName="bottomLine" presStyleLbl="alignNode1" presStyleIdx="1" presStyleCnt="6">
        <dgm:presLayoutVars/>
      </dgm:prSet>
      <dgm:spPr/>
    </dgm:pt>
    <dgm:pt modelId="{34442423-DFA7-154C-BF26-74189EC5722D}" type="pres">
      <dgm:prSet presAssocID="{A93184F7-F4B1-492C-825F-FB413FB6FF19}" presName="nodeText" presStyleLbl="bgAccFollowNode1" presStyleIdx="0" presStyleCnt="3">
        <dgm:presLayoutVars>
          <dgm:bulletEnabled val="1"/>
        </dgm:presLayoutVars>
      </dgm:prSet>
      <dgm:spPr/>
    </dgm:pt>
    <dgm:pt modelId="{79491C1D-9720-C447-8D6D-E882B80C3D61}" type="pres">
      <dgm:prSet presAssocID="{31050626-4CE3-4B16-9287-4A69FD33BF4B}" presName="sibTrans" presStyleCnt="0"/>
      <dgm:spPr/>
    </dgm:pt>
    <dgm:pt modelId="{1F31BD00-399A-584A-8312-85ED95916B7A}" type="pres">
      <dgm:prSet presAssocID="{371BA12C-8FEC-4560-B866-91EB29AEC940}" presName="compositeNode" presStyleCnt="0">
        <dgm:presLayoutVars>
          <dgm:bulletEnabled val="1"/>
        </dgm:presLayoutVars>
      </dgm:prSet>
      <dgm:spPr/>
    </dgm:pt>
    <dgm:pt modelId="{ADD5A618-38A6-2142-B9CF-734A1DEE287E}" type="pres">
      <dgm:prSet presAssocID="{371BA12C-8FEC-4560-B866-91EB29AEC940}" presName="bgRect" presStyleLbl="bgAccFollowNode1" presStyleIdx="1" presStyleCnt="3"/>
      <dgm:spPr/>
    </dgm:pt>
    <dgm:pt modelId="{D7E8D026-14C4-7D4A-B2EC-4B38C6237B56}" type="pres">
      <dgm:prSet presAssocID="{B5271E6A-5ED7-492A-861B-028A73AB0E2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34D6390-A16B-DB4E-AC77-5B5FB05E1063}" type="pres">
      <dgm:prSet presAssocID="{371BA12C-8FEC-4560-B866-91EB29AEC940}" presName="bottomLine" presStyleLbl="alignNode1" presStyleIdx="3" presStyleCnt="6">
        <dgm:presLayoutVars/>
      </dgm:prSet>
      <dgm:spPr/>
    </dgm:pt>
    <dgm:pt modelId="{5C8FCD18-DE73-0E4E-AF58-68DF6FDCEBD1}" type="pres">
      <dgm:prSet presAssocID="{371BA12C-8FEC-4560-B866-91EB29AEC940}" presName="nodeText" presStyleLbl="bgAccFollowNode1" presStyleIdx="1" presStyleCnt="3">
        <dgm:presLayoutVars>
          <dgm:bulletEnabled val="1"/>
        </dgm:presLayoutVars>
      </dgm:prSet>
      <dgm:spPr/>
    </dgm:pt>
    <dgm:pt modelId="{B0C34D1B-FC70-FA48-B5D8-A43A177537BC}" type="pres">
      <dgm:prSet presAssocID="{B5271E6A-5ED7-492A-861B-028A73AB0E2D}" presName="sibTrans" presStyleCnt="0"/>
      <dgm:spPr/>
    </dgm:pt>
    <dgm:pt modelId="{7A43E087-041E-9B45-BB42-AB90CBF0C9CA}" type="pres">
      <dgm:prSet presAssocID="{7C85F5D6-7411-41FA-BA01-877038D4871C}" presName="compositeNode" presStyleCnt="0">
        <dgm:presLayoutVars>
          <dgm:bulletEnabled val="1"/>
        </dgm:presLayoutVars>
      </dgm:prSet>
      <dgm:spPr/>
    </dgm:pt>
    <dgm:pt modelId="{A3480D9E-7126-404B-9865-A9B742E49DE7}" type="pres">
      <dgm:prSet presAssocID="{7C85F5D6-7411-41FA-BA01-877038D4871C}" presName="bgRect" presStyleLbl="bgAccFollowNode1" presStyleIdx="2" presStyleCnt="3"/>
      <dgm:spPr/>
    </dgm:pt>
    <dgm:pt modelId="{695671BC-3063-D04A-ACB7-28FC32A2466E}" type="pres">
      <dgm:prSet presAssocID="{93AF5BAB-6A01-4159-B199-5A029A6065F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3FE10DD-B1C9-0646-A7FC-39151F897C04}" type="pres">
      <dgm:prSet presAssocID="{7C85F5D6-7411-41FA-BA01-877038D4871C}" presName="bottomLine" presStyleLbl="alignNode1" presStyleIdx="5" presStyleCnt="6">
        <dgm:presLayoutVars/>
      </dgm:prSet>
      <dgm:spPr/>
    </dgm:pt>
    <dgm:pt modelId="{4B59945E-F2D0-0649-9DFE-4FF9D53A7C70}" type="pres">
      <dgm:prSet presAssocID="{7C85F5D6-7411-41FA-BA01-877038D4871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DDC2405-1AC1-BA4B-819C-0CC84AA9477F}" type="presOf" srcId="{371BA12C-8FEC-4560-B866-91EB29AEC940}" destId="{5C8FCD18-DE73-0E4E-AF58-68DF6FDCEBD1}" srcOrd="1" destOrd="0" presId="urn:microsoft.com/office/officeart/2016/7/layout/BasicLinearProcessNumbered"/>
    <dgm:cxn modelId="{904C8308-E5F0-024D-9A41-4E7A3D44E3D4}" type="presOf" srcId="{7C85F5D6-7411-41FA-BA01-877038D4871C}" destId="{4B59945E-F2D0-0649-9DFE-4FF9D53A7C70}" srcOrd="1" destOrd="0" presId="urn:microsoft.com/office/officeart/2016/7/layout/BasicLinearProcessNumbered"/>
    <dgm:cxn modelId="{02597B17-D253-274E-ADD8-37174CCF6777}" type="presOf" srcId="{F7CE1CAE-9A27-4D0A-B925-AAF2E233EAA9}" destId="{06DEF764-9B43-9143-A86B-7B18037EB8DB}" srcOrd="0" destOrd="0" presId="urn:microsoft.com/office/officeart/2016/7/layout/BasicLinearProcessNumbered"/>
    <dgm:cxn modelId="{93516838-C5B5-42C9-995A-89D7FEF7C37A}" srcId="{F7CE1CAE-9A27-4D0A-B925-AAF2E233EAA9}" destId="{371BA12C-8FEC-4560-B866-91EB29AEC940}" srcOrd="1" destOrd="0" parTransId="{B8E23BB0-38DF-42DD-AFE8-BD0BAD97A68D}" sibTransId="{B5271E6A-5ED7-492A-861B-028A73AB0E2D}"/>
    <dgm:cxn modelId="{84655C5F-D18F-4F95-ACCB-90CA033FBE1F}" srcId="{F7CE1CAE-9A27-4D0A-B925-AAF2E233EAA9}" destId="{7C85F5D6-7411-41FA-BA01-877038D4871C}" srcOrd="2" destOrd="0" parTransId="{C8EAB77D-39EF-44CE-AFC2-FF947A3D614D}" sibTransId="{93AF5BAB-6A01-4159-B199-5A029A6065F9}"/>
    <dgm:cxn modelId="{65589F53-8DB0-7B40-8729-78FCE1ECA628}" type="presOf" srcId="{A93184F7-F4B1-492C-825F-FB413FB6FF19}" destId="{A85AD254-AA4A-1841-883F-489B7831853A}" srcOrd="0" destOrd="0" presId="urn:microsoft.com/office/officeart/2016/7/layout/BasicLinearProcessNumbered"/>
    <dgm:cxn modelId="{AF3FE57A-213F-FE44-ACA7-D4A99C92B2E9}" type="presOf" srcId="{B5271E6A-5ED7-492A-861B-028A73AB0E2D}" destId="{D7E8D026-14C4-7D4A-B2EC-4B38C6237B56}" srcOrd="0" destOrd="0" presId="urn:microsoft.com/office/officeart/2016/7/layout/BasicLinearProcessNumbered"/>
    <dgm:cxn modelId="{AC4BE27F-9205-9B44-A9AE-B665923E1D22}" type="presOf" srcId="{93AF5BAB-6A01-4159-B199-5A029A6065F9}" destId="{695671BC-3063-D04A-ACB7-28FC32A2466E}" srcOrd="0" destOrd="0" presId="urn:microsoft.com/office/officeart/2016/7/layout/BasicLinearProcessNumbered"/>
    <dgm:cxn modelId="{F07C1389-4031-524F-AF07-338533E5BFD8}" type="presOf" srcId="{31050626-4CE3-4B16-9287-4A69FD33BF4B}" destId="{47A69EAE-1CBB-B14D-9625-50F6C8178B0F}" srcOrd="0" destOrd="0" presId="urn:microsoft.com/office/officeart/2016/7/layout/BasicLinearProcessNumbered"/>
    <dgm:cxn modelId="{4E50FA92-A4DD-4183-946D-15EFBA236D66}" srcId="{F7CE1CAE-9A27-4D0A-B925-AAF2E233EAA9}" destId="{A93184F7-F4B1-492C-825F-FB413FB6FF19}" srcOrd="0" destOrd="0" parTransId="{B97C8510-8C55-43AC-98C7-BB9A079349D7}" sibTransId="{31050626-4CE3-4B16-9287-4A69FD33BF4B}"/>
    <dgm:cxn modelId="{B767E3B6-0DB5-A34D-AC2C-BD9DC4F1A14C}" type="presOf" srcId="{7C85F5D6-7411-41FA-BA01-877038D4871C}" destId="{A3480D9E-7126-404B-9865-A9B742E49DE7}" srcOrd="0" destOrd="0" presId="urn:microsoft.com/office/officeart/2016/7/layout/BasicLinearProcessNumbered"/>
    <dgm:cxn modelId="{631B70E5-7CB8-D748-A0C6-C66652364E55}" type="presOf" srcId="{A93184F7-F4B1-492C-825F-FB413FB6FF19}" destId="{34442423-DFA7-154C-BF26-74189EC5722D}" srcOrd="1" destOrd="0" presId="urn:microsoft.com/office/officeart/2016/7/layout/BasicLinearProcessNumbered"/>
    <dgm:cxn modelId="{028E1BE9-B313-944F-92CD-5F9BC7DC6C10}" type="presOf" srcId="{371BA12C-8FEC-4560-B866-91EB29AEC940}" destId="{ADD5A618-38A6-2142-B9CF-734A1DEE287E}" srcOrd="0" destOrd="0" presId="urn:microsoft.com/office/officeart/2016/7/layout/BasicLinearProcessNumbered"/>
    <dgm:cxn modelId="{8DDDFB64-C17E-9E49-BC0B-FFC2C52171DF}" type="presParOf" srcId="{06DEF764-9B43-9143-A86B-7B18037EB8DB}" destId="{53BE31CE-6EDB-024C-970A-48247FB870E6}" srcOrd="0" destOrd="0" presId="urn:microsoft.com/office/officeart/2016/7/layout/BasicLinearProcessNumbered"/>
    <dgm:cxn modelId="{44E685EF-511C-5F42-B0A7-C112AFB1C049}" type="presParOf" srcId="{53BE31CE-6EDB-024C-970A-48247FB870E6}" destId="{A85AD254-AA4A-1841-883F-489B7831853A}" srcOrd="0" destOrd="0" presId="urn:microsoft.com/office/officeart/2016/7/layout/BasicLinearProcessNumbered"/>
    <dgm:cxn modelId="{6AFEFF28-1BD1-3A4D-9A53-12E6EB019BFE}" type="presParOf" srcId="{53BE31CE-6EDB-024C-970A-48247FB870E6}" destId="{47A69EAE-1CBB-B14D-9625-50F6C8178B0F}" srcOrd="1" destOrd="0" presId="urn:microsoft.com/office/officeart/2016/7/layout/BasicLinearProcessNumbered"/>
    <dgm:cxn modelId="{6AA13B23-9B32-D74A-A703-A26075D62CD6}" type="presParOf" srcId="{53BE31CE-6EDB-024C-970A-48247FB870E6}" destId="{D9234C08-836D-594E-8BA8-CE6FA732DAAA}" srcOrd="2" destOrd="0" presId="urn:microsoft.com/office/officeart/2016/7/layout/BasicLinearProcessNumbered"/>
    <dgm:cxn modelId="{EF7D0048-6AE8-FA49-8D4F-C2294610E6AD}" type="presParOf" srcId="{53BE31CE-6EDB-024C-970A-48247FB870E6}" destId="{34442423-DFA7-154C-BF26-74189EC5722D}" srcOrd="3" destOrd="0" presId="urn:microsoft.com/office/officeart/2016/7/layout/BasicLinearProcessNumbered"/>
    <dgm:cxn modelId="{BEDE9C3A-F626-3F4E-9162-D76B471B3BEE}" type="presParOf" srcId="{06DEF764-9B43-9143-A86B-7B18037EB8DB}" destId="{79491C1D-9720-C447-8D6D-E882B80C3D61}" srcOrd="1" destOrd="0" presId="urn:microsoft.com/office/officeart/2016/7/layout/BasicLinearProcessNumbered"/>
    <dgm:cxn modelId="{1B788785-24C9-5948-B8E8-D215B1F6A003}" type="presParOf" srcId="{06DEF764-9B43-9143-A86B-7B18037EB8DB}" destId="{1F31BD00-399A-584A-8312-85ED95916B7A}" srcOrd="2" destOrd="0" presId="urn:microsoft.com/office/officeart/2016/7/layout/BasicLinearProcessNumbered"/>
    <dgm:cxn modelId="{BE1EE409-F933-224B-B9EB-A2AD2C20D20E}" type="presParOf" srcId="{1F31BD00-399A-584A-8312-85ED95916B7A}" destId="{ADD5A618-38A6-2142-B9CF-734A1DEE287E}" srcOrd="0" destOrd="0" presId="urn:microsoft.com/office/officeart/2016/7/layout/BasicLinearProcessNumbered"/>
    <dgm:cxn modelId="{262E7252-A154-6F45-9CD0-1059B77332F8}" type="presParOf" srcId="{1F31BD00-399A-584A-8312-85ED95916B7A}" destId="{D7E8D026-14C4-7D4A-B2EC-4B38C6237B56}" srcOrd="1" destOrd="0" presId="urn:microsoft.com/office/officeart/2016/7/layout/BasicLinearProcessNumbered"/>
    <dgm:cxn modelId="{EA80AB90-72F9-2242-BC9B-BE047742542E}" type="presParOf" srcId="{1F31BD00-399A-584A-8312-85ED95916B7A}" destId="{E34D6390-A16B-DB4E-AC77-5B5FB05E1063}" srcOrd="2" destOrd="0" presId="urn:microsoft.com/office/officeart/2016/7/layout/BasicLinearProcessNumbered"/>
    <dgm:cxn modelId="{8BB879B0-4C15-5D4D-A569-8B0B4E276DF7}" type="presParOf" srcId="{1F31BD00-399A-584A-8312-85ED95916B7A}" destId="{5C8FCD18-DE73-0E4E-AF58-68DF6FDCEBD1}" srcOrd="3" destOrd="0" presId="urn:microsoft.com/office/officeart/2016/7/layout/BasicLinearProcessNumbered"/>
    <dgm:cxn modelId="{5E2DA876-A237-9143-8B8A-F1E6D06D9CED}" type="presParOf" srcId="{06DEF764-9B43-9143-A86B-7B18037EB8DB}" destId="{B0C34D1B-FC70-FA48-B5D8-A43A177537BC}" srcOrd="3" destOrd="0" presId="urn:microsoft.com/office/officeart/2016/7/layout/BasicLinearProcessNumbered"/>
    <dgm:cxn modelId="{E9294176-2FB5-0E43-85FA-BB68F2C8F3BE}" type="presParOf" srcId="{06DEF764-9B43-9143-A86B-7B18037EB8DB}" destId="{7A43E087-041E-9B45-BB42-AB90CBF0C9CA}" srcOrd="4" destOrd="0" presId="urn:microsoft.com/office/officeart/2016/7/layout/BasicLinearProcessNumbered"/>
    <dgm:cxn modelId="{5CEE11E9-CC73-6B40-A312-E4678EE19264}" type="presParOf" srcId="{7A43E087-041E-9B45-BB42-AB90CBF0C9CA}" destId="{A3480D9E-7126-404B-9865-A9B742E49DE7}" srcOrd="0" destOrd="0" presId="urn:microsoft.com/office/officeart/2016/7/layout/BasicLinearProcessNumbered"/>
    <dgm:cxn modelId="{D65A57C1-BBBE-6D44-9E15-A878B3587935}" type="presParOf" srcId="{7A43E087-041E-9B45-BB42-AB90CBF0C9CA}" destId="{695671BC-3063-D04A-ACB7-28FC32A2466E}" srcOrd="1" destOrd="0" presId="urn:microsoft.com/office/officeart/2016/7/layout/BasicLinearProcessNumbered"/>
    <dgm:cxn modelId="{5E94A59B-9B2F-0144-85B4-07C62C99B459}" type="presParOf" srcId="{7A43E087-041E-9B45-BB42-AB90CBF0C9CA}" destId="{A3FE10DD-B1C9-0646-A7FC-39151F897C04}" srcOrd="2" destOrd="0" presId="urn:microsoft.com/office/officeart/2016/7/layout/BasicLinearProcessNumbered"/>
    <dgm:cxn modelId="{E3652690-AB1F-6942-9E6D-33609FA7C5BA}" type="presParOf" srcId="{7A43E087-041E-9B45-BB42-AB90CBF0C9CA}" destId="{4B59945E-F2D0-0649-9DFE-4FF9D53A7C7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C3C5B2-2B67-4506-96ED-BB5EC0777EA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8CF8DF7-7B57-4DD9-A291-BA42FC3267FF}">
      <dgm:prSet/>
      <dgm:spPr/>
      <dgm:t>
        <a:bodyPr/>
        <a:lstStyle/>
        <a:p>
          <a:r>
            <a:rPr kumimoji="1" lang="ja-JP"/>
            <a:t>ユーザは、</a:t>
          </a:r>
          <a:r>
            <a:rPr kumimoji="1" lang="en-US"/>
            <a:t>5</a:t>
          </a:r>
          <a:r>
            <a:rPr kumimoji="1" lang="ja-JP"/>
            <a:t>分ごとに室内の温度・湿度および人感センサーの反応の有無をスプレッドシート上で確認できること</a:t>
          </a:r>
          <a:endParaRPr lang="en-US"/>
        </a:p>
      </dgm:t>
    </dgm:pt>
    <dgm:pt modelId="{6DA08C35-BDB2-422C-A4FC-E2AD3D9CD778}" type="parTrans" cxnId="{CB081C72-DA25-40D8-BBE9-95622C91A230}">
      <dgm:prSet/>
      <dgm:spPr/>
      <dgm:t>
        <a:bodyPr/>
        <a:lstStyle/>
        <a:p>
          <a:endParaRPr lang="en-US"/>
        </a:p>
      </dgm:t>
    </dgm:pt>
    <dgm:pt modelId="{8820A4E3-A4D0-4BF6-ABB2-0C9D4B0D5C47}" type="sibTrans" cxnId="{CB081C72-DA25-40D8-BBE9-95622C91A230}">
      <dgm:prSet phldrT="1" phldr="0"/>
      <dgm:spPr/>
      <dgm:t>
        <a:bodyPr/>
        <a:lstStyle/>
        <a:p>
          <a:endParaRPr lang="en-US"/>
        </a:p>
      </dgm:t>
    </dgm:pt>
    <dgm:pt modelId="{DFBA065E-04F4-44BC-886B-D6D000C0BA16}">
      <dgm:prSet/>
      <dgm:spPr/>
      <dgm:t>
        <a:bodyPr/>
        <a:lstStyle/>
        <a:p>
          <a:r>
            <a:rPr kumimoji="1" lang="ja-JP"/>
            <a:t>ユーザは、室内の温度・湿度を知りたい場合、</a:t>
          </a:r>
          <a:r>
            <a:rPr kumimoji="1" lang="en-US"/>
            <a:t>LINE</a:t>
          </a:r>
          <a:r>
            <a:rPr kumimoji="1" lang="ja-JP"/>
            <a:t>上で確認できること</a:t>
          </a:r>
          <a:endParaRPr lang="en-US"/>
        </a:p>
      </dgm:t>
    </dgm:pt>
    <dgm:pt modelId="{FE7C4DC4-7341-4AA7-9659-2956CE1267AB}" type="parTrans" cxnId="{6BD79A44-7D96-439F-AE72-F6189481BA9E}">
      <dgm:prSet/>
      <dgm:spPr/>
      <dgm:t>
        <a:bodyPr/>
        <a:lstStyle/>
        <a:p>
          <a:endParaRPr lang="en-US"/>
        </a:p>
      </dgm:t>
    </dgm:pt>
    <dgm:pt modelId="{441656B1-ADFF-4E34-A8F1-90F53419EA8D}" type="sibTrans" cxnId="{6BD79A44-7D96-439F-AE72-F6189481BA9E}">
      <dgm:prSet phldrT="2" phldr="0"/>
      <dgm:spPr/>
      <dgm:t>
        <a:bodyPr/>
        <a:lstStyle/>
        <a:p>
          <a:endParaRPr lang="en-US"/>
        </a:p>
      </dgm:t>
    </dgm:pt>
    <dgm:pt modelId="{C18AB808-8651-40C5-99F3-1C360A26262E}">
      <dgm:prSet/>
      <dgm:spPr/>
      <dgm:t>
        <a:bodyPr/>
        <a:lstStyle/>
        <a:p>
          <a:r>
            <a:rPr kumimoji="1" lang="ja-JP"/>
            <a:t>スプレッドシートに記録されている室内の温度と湿度が基準値を超えた場合、ユーザは警告の通知を</a:t>
          </a:r>
          <a:r>
            <a:rPr kumimoji="1" lang="en-US"/>
            <a:t>LINE</a:t>
          </a:r>
          <a:r>
            <a:rPr kumimoji="1" lang="ja-JP"/>
            <a:t>を通じて受け取ることができること</a:t>
          </a:r>
          <a:endParaRPr lang="en-US"/>
        </a:p>
      </dgm:t>
    </dgm:pt>
    <dgm:pt modelId="{C4604620-B3BD-4E11-94DA-190E3098914F}" type="parTrans" cxnId="{D1BE0095-0D48-4611-B410-D9557CD27605}">
      <dgm:prSet/>
      <dgm:spPr/>
      <dgm:t>
        <a:bodyPr/>
        <a:lstStyle/>
        <a:p>
          <a:endParaRPr lang="en-US"/>
        </a:p>
      </dgm:t>
    </dgm:pt>
    <dgm:pt modelId="{2ABF0410-4D62-40E6-8184-FB33856E3815}" type="sibTrans" cxnId="{D1BE0095-0D48-4611-B410-D9557CD27605}">
      <dgm:prSet phldrT="3" phldr="0"/>
      <dgm:spPr/>
      <dgm:t>
        <a:bodyPr/>
        <a:lstStyle/>
        <a:p>
          <a:endParaRPr lang="en-US"/>
        </a:p>
      </dgm:t>
    </dgm:pt>
    <dgm:pt modelId="{EE32D879-9874-B849-A72A-3C47027E2D9E}" type="pres">
      <dgm:prSet presAssocID="{2FC3C5B2-2B67-4506-96ED-BB5EC0777EA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C15625-E4EE-074F-8334-9A3A3663BE13}" type="pres">
      <dgm:prSet presAssocID="{88CF8DF7-7B57-4DD9-A291-BA42FC3267FF}" presName="hierRoot1" presStyleCnt="0"/>
      <dgm:spPr/>
    </dgm:pt>
    <dgm:pt modelId="{4ECCE330-CBA4-2341-B8D1-9664A44566E6}" type="pres">
      <dgm:prSet presAssocID="{88CF8DF7-7B57-4DD9-A291-BA42FC3267FF}" presName="composite" presStyleCnt="0"/>
      <dgm:spPr/>
    </dgm:pt>
    <dgm:pt modelId="{69F6CC73-ABA3-6C46-9ECB-4509678CEDD6}" type="pres">
      <dgm:prSet presAssocID="{88CF8DF7-7B57-4DD9-A291-BA42FC3267FF}" presName="background" presStyleLbl="node0" presStyleIdx="0" presStyleCnt="3"/>
      <dgm:spPr/>
    </dgm:pt>
    <dgm:pt modelId="{11BDB1B6-3A1C-FB4A-A284-0414AA2CCFAF}" type="pres">
      <dgm:prSet presAssocID="{88CF8DF7-7B57-4DD9-A291-BA42FC3267FF}" presName="text" presStyleLbl="fgAcc0" presStyleIdx="0" presStyleCnt="3">
        <dgm:presLayoutVars>
          <dgm:chPref val="3"/>
        </dgm:presLayoutVars>
      </dgm:prSet>
      <dgm:spPr/>
    </dgm:pt>
    <dgm:pt modelId="{9FB2F854-8C47-DF4D-AD5E-88AFD6F554F5}" type="pres">
      <dgm:prSet presAssocID="{88CF8DF7-7B57-4DD9-A291-BA42FC3267FF}" presName="hierChild2" presStyleCnt="0"/>
      <dgm:spPr/>
    </dgm:pt>
    <dgm:pt modelId="{B67B71C4-3FCC-8448-BB29-3FB33E0EE556}" type="pres">
      <dgm:prSet presAssocID="{DFBA065E-04F4-44BC-886B-D6D000C0BA16}" presName="hierRoot1" presStyleCnt="0"/>
      <dgm:spPr/>
    </dgm:pt>
    <dgm:pt modelId="{3E8D3AFB-EC71-A54D-949B-0C008DF3091E}" type="pres">
      <dgm:prSet presAssocID="{DFBA065E-04F4-44BC-886B-D6D000C0BA16}" presName="composite" presStyleCnt="0"/>
      <dgm:spPr/>
    </dgm:pt>
    <dgm:pt modelId="{B1DA2F4C-B282-3545-BFD7-9FEDAA7BCB44}" type="pres">
      <dgm:prSet presAssocID="{DFBA065E-04F4-44BC-886B-D6D000C0BA16}" presName="background" presStyleLbl="node0" presStyleIdx="1" presStyleCnt="3"/>
      <dgm:spPr/>
    </dgm:pt>
    <dgm:pt modelId="{5670AD7F-C6BA-E04F-A802-C7BDA815F4C9}" type="pres">
      <dgm:prSet presAssocID="{DFBA065E-04F4-44BC-886B-D6D000C0BA16}" presName="text" presStyleLbl="fgAcc0" presStyleIdx="1" presStyleCnt="3">
        <dgm:presLayoutVars>
          <dgm:chPref val="3"/>
        </dgm:presLayoutVars>
      </dgm:prSet>
      <dgm:spPr/>
    </dgm:pt>
    <dgm:pt modelId="{5FFC2A92-21EB-124B-81D4-232D93FA822F}" type="pres">
      <dgm:prSet presAssocID="{DFBA065E-04F4-44BC-886B-D6D000C0BA16}" presName="hierChild2" presStyleCnt="0"/>
      <dgm:spPr/>
    </dgm:pt>
    <dgm:pt modelId="{5326397D-8563-1F4F-95B2-9053A3759C66}" type="pres">
      <dgm:prSet presAssocID="{C18AB808-8651-40C5-99F3-1C360A26262E}" presName="hierRoot1" presStyleCnt="0"/>
      <dgm:spPr/>
    </dgm:pt>
    <dgm:pt modelId="{BB6DBF74-96BF-FA49-9961-A504EAEF3FDA}" type="pres">
      <dgm:prSet presAssocID="{C18AB808-8651-40C5-99F3-1C360A26262E}" presName="composite" presStyleCnt="0"/>
      <dgm:spPr/>
    </dgm:pt>
    <dgm:pt modelId="{CAF2F0B9-62B3-FC4C-8A47-78F6E37A58E4}" type="pres">
      <dgm:prSet presAssocID="{C18AB808-8651-40C5-99F3-1C360A26262E}" presName="background" presStyleLbl="node0" presStyleIdx="2" presStyleCnt="3"/>
      <dgm:spPr/>
    </dgm:pt>
    <dgm:pt modelId="{15597FD6-625B-FF4D-A0B5-8CA7AC2C2159}" type="pres">
      <dgm:prSet presAssocID="{C18AB808-8651-40C5-99F3-1C360A26262E}" presName="text" presStyleLbl="fgAcc0" presStyleIdx="2" presStyleCnt="3">
        <dgm:presLayoutVars>
          <dgm:chPref val="3"/>
        </dgm:presLayoutVars>
      </dgm:prSet>
      <dgm:spPr/>
    </dgm:pt>
    <dgm:pt modelId="{BB8F9E8A-29A0-5540-BB62-B991ACB5938F}" type="pres">
      <dgm:prSet presAssocID="{C18AB808-8651-40C5-99F3-1C360A26262E}" presName="hierChild2" presStyleCnt="0"/>
      <dgm:spPr/>
    </dgm:pt>
  </dgm:ptLst>
  <dgm:cxnLst>
    <dgm:cxn modelId="{5DF7CB21-158C-0C44-9A3B-F9764E88115F}" type="presOf" srcId="{2FC3C5B2-2B67-4506-96ED-BB5EC0777EAF}" destId="{EE32D879-9874-B849-A72A-3C47027E2D9E}" srcOrd="0" destOrd="0" presId="urn:microsoft.com/office/officeart/2005/8/layout/hierarchy1"/>
    <dgm:cxn modelId="{6BD79A44-7D96-439F-AE72-F6189481BA9E}" srcId="{2FC3C5B2-2B67-4506-96ED-BB5EC0777EAF}" destId="{DFBA065E-04F4-44BC-886B-D6D000C0BA16}" srcOrd="1" destOrd="0" parTransId="{FE7C4DC4-7341-4AA7-9659-2956CE1267AB}" sibTransId="{441656B1-ADFF-4E34-A8F1-90F53419EA8D}"/>
    <dgm:cxn modelId="{CB081C72-DA25-40D8-BBE9-95622C91A230}" srcId="{2FC3C5B2-2B67-4506-96ED-BB5EC0777EAF}" destId="{88CF8DF7-7B57-4DD9-A291-BA42FC3267FF}" srcOrd="0" destOrd="0" parTransId="{6DA08C35-BDB2-422C-A4FC-E2AD3D9CD778}" sibTransId="{8820A4E3-A4D0-4BF6-ABB2-0C9D4B0D5C47}"/>
    <dgm:cxn modelId="{1B9B317A-B735-134D-B094-9138F5310D81}" type="presOf" srcId="{C18AB808-8651-40C5-99F3-1C360A26262E}" destId="{15597FD6-625B-FF4D-A0B5-8CA7AC2C2159}" srcOrd="0" destOrd="0" presId="urn:microsoft.com/office/officeart/2005/8/layout/hierarchy1"/>
    <dgm:cxn modelId="{D1BE0095-0D48-4611-B410-D9557CD27605}" srcId="{2FC3C5B2-2B67-4506-96ED-BB5EC0777EAF}" destId="{C18AB808-8651-40C5-99F3-1C360A26262E}" srcOrd="2" destOrd="0" parTransId="{C4604620-B3BD-4E11-94DA-190E3098914F}" sibTransId="{2ABF0410-4D62-40E6-8184-FB33856E3815}"/>
    <dgm:cxn modelId="{C42C23B3-5864-6748-B8A3-CC536AB96D0A}" type="presOf" srcId="{88CF8DF7-7B57-4DD9-A291-BA42FC3267FF}" destId="{11BDB1B6-3A1C-FB4A-A284-0414AA2CCFAF}" srcOrd="0" destOrd="0" presId="urn:microsoft.com/office/officeart/2005/8/layout/hierarchy1"/>
    <dgm:cxn modelId="{1B8B1DF3-26AA-FB4A-98F3-2692334209B8}" type="presOf" srcId="{DFBA065E-04F4-44BC-886B-D6D000C0BA16}" destId="{5670AD7F-C6BA-E04F-A802-C7BDA815F4C9}" srcOrd="0" destOrd="0" presId="urn:microsoft.com/office/officeart/2005/8/layout/hierarchy1"/>
    <dgm:cxn modelId="{D12C079D-1FA3-8D4C-8890-CD6FA2DED2B6}" type="presParOf" srcId="{EE32D879-9874-B849-A72A-3C47027E2D9E}" destId="{19C15625-E4EE-074F-8334-9A3A3663BE13}" srcOrd="0" destOrd="0" presId="urn:microsoft.com/office/officeart/2005/8/layout/hierarchy1"/>
    <dgm:cxn modelId="{2F977595-C281-D643-839E-D2310092643F}" type="presParOf" srcId="{19C15625-E4EE-074F-8334-9A3A3663BE13}" destId="{4ECCE330-CBA4-2341-B8D1-9664A44566E6}" srcOrd="0" destOrd="0" presId="urn:microsoft.com/office/officeart/2005/8/layout/hierarchy1"/>
    <dgm:cxn modelId="{043C51C4-0720-9144-AB32-66C7BB15878F}" type="presParOf" srcId="{4ECCE330-CBA4-2341-B8D1-9664A44566E6}" destId="{69F6CC73-ABA3-6C46-9ECB-4509678CEDD6}" srcOrd="0" destOrd="0" presId="urn:microsoft.com/office/officeart/2005/8/layout/hierarchy1"/>
    <dgm:cxn modelId="{0E4D5E66-585C-CF4A-9B22-485CE5474B62}" type="presParOf" srcId="{4ECCE330-CBA4-2341-B8D1-9664A44566E6}" destId="{11BDB1B6-3A1C-FB4A-A284-0414AA2CCFAF}" srcOrd="1" destOrd="0" presId="urn:microsoft.com/office/officeart/2005/8/layout/hierarchy1"/>
    <dgm:cxn modelId="{EA9EF5FD-212B-774C-84AE-4E63EABF7EA0}" type="presParOf" srcId="{19C15625-E4EE-074F-8334-9A3A3663BE13}" destId="{9FB2F854-8C47-DF4D-AD5E-88AFD6F554F5}" srcOrd="1" destOrd="0" presId="urn:microsoft.com/office/officeart/2005/8/layout/hierarchy1"/>
    <dgm:cxn modelId="{5ADAC105-5164-4548-A7B3-F920AE146672}" type="presParOf" srcId="{EE32D879-9874-B849-A72A-3C47027E2D9E}" destId="{B67B71C4-3FCC-8448-BB29-3FB33E0EE556}" srcOrd="1" destOrd="0" presId="urn:microsoft.com/office/officeart/2005/8/layout/hierarchy1"/>
    <dgm:cxn modelId="{C1ED9C5F-A9E8-5D4C-8B14-D37F0A81BCF2}" type="presParOf" srcId="{B67B71C4-3FCC-8448-BB29-3FB33E0EE556}" destId="{3E8D3AFB-EC71-A54D-949B-0C008DF3091E}" srcOrd="0" destOrd="0" presId="urn:microsoft.com/office/officeart/2005/8/layout/hierarchy1"/>
    <dgm:cxn modelId="{5D8102FE-170F-1043-8D31-EF38544E5855}" type="presParOf" srcId="{3E8D3AFB-EC71-A54D-949B-0C008DF3091E}" destId="{B1DA2F4C-B282-3545-BFD7-9FEDAA7BCB44}" srcOrd="0" destOrd="0" presId="urn:microsoft.com/office/officeart/2005/8/layout/hierarchy1"/>
    <dgm:cxn modelId="{162DCE42-2C73-E64A-A46A-C4B44CFC7DB9}" type="presParOf" srcId="{3E8D3AFB-EC71-A54D-949B-0C008DF3091E}" destId="{5670AD7F-C6BA-E04F-A802-C7BDA815F4C9}" srcOrd="1" destOrd="0" presId="urn:microsoft.com/office/officeart/2005/8/layout/hierarchy1"/>
    <dgm:cxn modelId="{BCB9BACF-B877-A443-A23B-D3BEA4BE8212}" type="presParOf" srcId="{B67B71C4-3FCC-8448-BB29-3FB33E0EE556}" destId="{5FFC2A92-21EB-124B-81D4-232D93FA822F}" srcOrd="1" destOrd="0" presId="urn:microsoft.com/office/officeart/2005/8/layout/hierarchy1"/>
    <dgm:cxn modelId="{C38F9DCB-F7CA-A447-A91F-8E07B4E95660}" type="presParOf" srcId="{EE32D879-9874-B849-A72A-3C47027E2D9E}" destId="{5326397D-8563-1F4F-95B2-9053A3759C66}" srcOrd="2" destOrd="0" presId="urn:microsoft.com/office/officeart/2005/8/layout/hierarchy1"/>
    <dgm:cxn modelId="{4F71AAC9-D2FF-DE45-872A-C20FE4859983}" type="presParOf" srcId="{5326397D-8563-1F4F-95B2-9053A3759C66}" destId="{BB6DBF74-96BF-FA49-9961-A504EAEF3FDA}" srcOrd="0" destOrd="0" presId="urn:microsoft.com/office/officeart/2005/8/layout/hierarchy1"/>
    <dgm:cxn modelId="{34A8272C-6444-EF4E-9C96-B4E6AFCB3DA4}" type="presParOf" srcId="{BB6DBF74-96BF-FA49-9961-A504EAEF3FDA}" destId="{CAF2F0B9-62B3-FC4C-8A47-78F6E37A58E4}" srcOrd="0" destOrd="0" presId="urn:microsoft.com/office/officeart/2005/8/layout/hierarchy1"/>
    <dgm:cxn modelId="{0EB147FE-FD45-7D43-8700-A7E6D6015B4C}" type="presParOf" srcId="{BB6DBF74-96BF-FA49-9961-A504EAEF3FDA}" destId="{15597FD6-625B-FF4D-A0B5-8CA7AC2C2159}" srcOrd="1" destOrd="0" presId="urn:microsoft.com/office/officeart/2005/8/layout/hierarchy1"/>
    <dgm:cxn modelId="{D19EBD83-E793-1B4D-B5A7-5A81BCA58879}" type="presParOf" srcId="{5326397D-8563-1F4F-95B2-9053A3759C66}" destId="{BB8F9E8A-29A0-5540-BB62-B991ACB593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C3C5B2-2B67-4506-96ED-BB5EC0777EA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CF8DF7-7B57-4DD9-A291-BA42FC3267FF}">
      <dgm:prSet/>
      <dgm:spPr/>
      <dgm:t>
        <a:bodyPr/>
        <a:lstStyle/>
        <a:p>
          <a:r>
            <a:rPr kumimoji="1" lang="ja-JP"/>
            <a:t>ユーザは、冷房の電源の操作を</a:t>
          </a:r>
          <a:r>
            <a:rPr kumimoji="1" lang="en-US" dirty="0"/>
            <a:t>LINE</a:t>
          </a:r>
          <a:r>
            <a:rPr kumimoji="1" lang="ja-JP"/>
            <a:t>を通じて行うことができること</a:t>
          </a:r>
          <a:endParaRPr lang="en-US" dirty="0"/>
        </a:p>
      </dgm:t>
    </dgm:pt>
    <dgm:pt modelId="{6DA08C35-BDB2-422C-A4FC-E2AD3D9CD778}" type="parTrans" cxnId="{CB081C72-DA25-40D8-BBE9-95622C91A230}">
      <dgm:prSet/>
      <dgm:spPr/>
      <dgm:t>
        <a:bodyPr/>
        <a:lstStyle/>
        <a:p>
          <a:endParaRPr lang="en-US"/>
        </a:p>
      </dgm:t>
    </dgm:pt>
    <dgm:pt modelId="{8820A4E3-A4D0-4BF6-ABB2-0C9D4B0D5C47}" type="sibTrans" cxnId="{CB081C72-DA25-40D8-BBE9-95622C91A230}">
      <dgm:prSet phldrT="1" phldr="0"/>
      <dgm:spPr/>
      <dgm:t>
        <a:bodyPr/>
        <a:lstStyle/>
        <a:p>
          <a:endParaRPr lang="en-US"/>
        </a:p>
      </dgm:t>
    </dgm:pt>
    <dgm:pt modelId="{DFBA065E-04F4-44BC-886B-D6D000C0BA16}">
      <dgm:prSet/>
      <dgm:spPr/>
      <dgm:t>
        <a:bodyPr/>
        <a:lstStyle/>
        <a:p>
          <a:r>
            <a:rPr kumimoji="1" lang="ja-JP"/>
            <a:t>ユーザは、冷房の温度を</a:t>
          </a:r>
          <a:r>
            <a:rPr kumimoji="1" lang="en-US" dirty="0"/>
            <a:t>LINE</a:t>
          </a:r>
          <a:r>
            <a:rPr kumimoji="1" lang="ja-JP"/>
            <a:t>を通じて変更することができること</a:t>
          </a:r>
          <a:endParaRPr lang="en-US" dirty="0"/>
        </a:p>
      </dgm:t>
    </dgm:pt>
    <dgm:pt modelId="{FE7C4DC4-7341-4AA7-9659-2956CE1267AB}" type="parTrans" cxnId="{6BD79A44-7D96-439F-AE72-F6189481BA9E}">
      <dgm:prSet/>
      <dgm:spPr/>
      <dgm:t>
        <a:bodyPr/>
        <a:lstStyle/>
        <a:p>
          <a:endParaRPr lang="en-US"/>
        </a:p>
      </dgm:t>
    </dgm:pt>
    <dgm:pt modelId="{441656B1-ADFF-4E34-A8F1-90F53419EA8D}" type="sibTrans" cxnId="{6BD79A44-7D96-439F-AE72-F6189481BA9E}">
      <dgm:prSet phldrT="2" phldr="0"/>
      <dgm:spPr/>
      <dgm:t>
        <a:bodyPr/>
        <a:lstStyle/>
        <a:p>
          <a:endParaRPr lang="en-US"/>
        </a:p>
      </dgm:t>
    </dgm:pt>
    <dgm:pt modelId="{C18AB808-8651-40C5-99F3-1C360A26262E}">
      <dgm:prSet/>
      <dgm:spPr/>
      <dgm:t>
        <a:bodyPr/>
        <a:lstStyle/>
        <a:p>
          <a:r>
            <a:rPr kumimoji="1" lang="ja-JP"/>
            <a:t>人感センサーが反応してから</a:t>
          </a:r>
          <a:r>
            <a:rPr kumimoji="1" lang="en-US" dirty="0"/>
            <a:t>15</a:t>
          </a:r>
          <a:r>
            <a:rPr kumimoji="1" lang="ja-JP"/>
            <a:t>分間に再び人感センサーに反応がなかった場合、ユーザは冷房の消し忘れの確認を</a:t>
          </a:r>
          <a:r>
            <a:rPr kumimoji="1" lang="en-US" dirty="0"/>
            <a:t>LINE</a:t>
          </a:r>
          <a:r>
            <a:rPr kumimoji="1" lang="ja-JP"/>
            <a:t>にて受け取ることができること</a:t>
          </a:r>
          <a:endParaRPr lang="en-US" dirty="0"/>
        </a:p>
      </dgm:t>
    </dgm:pt>
    <dgm:pt modelId="{C4604620-B3BD-4E11-94DA-190E3098914F}" type="parTrans" cxnId="{D1BE0095-0D48-4611-B410-D9557CD27605}">
      <dgm:prSet/>
      <dgm:spPr/>
      <dgm:t>
        <a:bodyPr/>
        <a:lstStyle/>
        <a:p>
          <a:endParaRPr lang="en-US"/>
        </a:p>
      </dgm:t>
    </dgm:pt>
    <dgm:pt modelId="{2ABF0410-4D62-40E6-8184-FB33856E3815}" type="sibTrans" cxnId="{D1BE0095-0D48-4611-B410-D9557CD27605}">
      <dgm:prSet phldrT="3" phldr="0"/>
      <dgm:spPr/>
      <dgm:t>
        <a:bodyPr/>
        <a:lstStyle/>
        <a:p>
          <a:endParaRPr lang="en-US"/>
        </a:p>
      </dgm:t>
    </dgm:pt>
    <dgm:pt modelId="{EE32D879-9874-B849-A72A-3C47027E2D9E}" type="pres">
      <dgm:prSet presAssocID="{2FC3C5B2-2B67-4506-96ED-BB5EC0777EA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C15625-E4EE-074F-8334-9A3A3663BE13}" type="pres">
      <dgm:prSet presAssocID="{88CF8DF7-7B57-4DD9-A291-BA42FC3267FF}" presName="hierRoot1" presStyleCnt="0"/>
      <dgm:spPr/>
    </dgm:pt>
    <dgm:pt modelId="{4ECCE330-CBA4-2341-B8D1-9664A44566E6}" type="pres">
      <dgm:prSet presAssocID="{88CF8DF7-7B57-4DD9-A291-BA42FC3267FF}" presName="composite" presStyleCnt="0"/>
      <dgm:spPr/>
    </dgm:pt>
    <dgm:pt modelId="{69F6CC73-ABA3-6C46-9ECB-4509678CEDD6}" type="pres">
      <dgm:prSet presAssocID="{88CF8DF7-7B57-4DD9-A291-BA42FC3267FF}" presName="background" presStyleLbl="node0" presStyleIdx="0" presStyleCnt="3"/>
      <dgm:spPr/>
    </dgm:pt>
    <dgm:pt modelId="{11BDB1B6-3A1C-FB4A-A284-0414AA2CCFAF}" type="pres">
      <dgm:prSet presAssocID="{88CF8DF7-7B57-4DD9-A291-BA42FC3267FF}" presName="text" presStyleLbl="fgAcc0" presStyleIdx="0" presStyleCnt="3">
        <dgm:presLayoutVars>
          <dgm:chPref val="3"/>
        </dgm:presLayoutVars>
      </dgm:prSet>
      <dgm:spPr/>
    </dgm:pt>
    <dgm:pt modelId="{9FB2F854-8C47-DF4D-AD5E-88AFD6F554F5}" type="pres">
      <dgm:prSet presAssocID="{88CF8DF7-7B57-4DD9-A291-BA42FC3267FF}" presName="hierChild2" presStyleCnt="0"/>
      <dgm:spPr/>
    </dgm:pt>
    <dgm:pt modelId="{B67B71C4-3FCC-8448-BB29-3FB33E0EE556}" type="pres">
      <dgm:prSet presAssocID="{DFBA065E-04F4-44BC-886B-D6D000C0BA16}" presName="hierRoot1" presStyleCnt="0"/>
      <dgm:spPr/>
    </dgm:pt>
    <dgm:pt modelId="{3E8D3AFB-EC71-A54D-949B-0C008DF3091E}" type="pres">
      <dgm:prSet presAssocID="{DFBA065E-04F4-44BC-886B-D6D000C0BA16}" presName="composite" presStyleCnt="0"/>
      <dgm:spPr/>
    </dgm:pt>
    <dgm:pt modelId="{B1DA2F4C-B282-3545-BFD7-9FEDAA7BCB44}" type="pres">
      <dgm:prSet presAssocID="{DFBA065E-04F4-44BC-886B-D6D000C0BA16}" presName="background" presStyleLbl="node0" presStyleIdx="1" presStyleCnt="3"/>
      <dgm:spPr/>
    </dgm:pt>
    <dgm:pt modelId="{5670AD7F-C6BA-E04F-A802-C7BDA815F4C9}" type="pres">
      <dgm:prSet presAssocID="{DFBA065E-04F4-44BC-886B-D6D000C0BA16}" presName="text" presStyleLbl="fgAcc0" presStyleIdx="1" presStyleCnt="3">
        <dgm:presLayoutVars>
          <dgm:chPref val="3"/>
        </dgm:presLayoutVars>
      </dgm:prSet>
      <dgm:spPr/>
    </dgm:pt>
    <dgm:pt modelId="{5FFC2A92-21EB-124B-81D4-232D93FA822F}" type="pres">
      <dgm:prSet presAssocID="{DFBA065E-04F4-44BC-886B-D6D000C0BA16}" presName="hierChild2" presStyleCnt="0"/>
      <dgm:spPr/>
    </dgm:pt>
    <dgm:pt modelId="{5326397D-8563-1F4F-95B2-9053A3759C66}" type="pres">
      <dgm:prSet presAssocID="{C18AB808-8651-40C5-99F3-1C360A26262E}" presName="hierRoot1" presStyleCnt="0"/>
      <dgm:spPr/>
    </dgm:pt>
    <dgm:pt modelId="{BB6DBF74-96BF-FA49-9961-A504EAEF3FDA}" type="pres">
      <dgm:prSet presAssocID="{C18AB808-8651-40C5-99F3-1C360A26262E}" presName="composite" presStyleCnt="0"/>
      <dgm:spPr/>
    </dgm:pt>
    <dgm:pt modelId="{CAF2F0B9-62B3-FC4C-8A47-78F6E37A58E4}" type="pres">
      <dgm:prSet presAssocID="{C18AB808-8651-40C5-99F3-1C360A26262E}" presName="background" presStyleLbl="node0" presStyleIdx="2" presStyleCnt="3"/>
      <dgm:spPr/>
    </dgm:pt>
    <dgm:pt modelId="{15597FD6-625B-FF4D-A0B5-8CA7AC2C2159}" type="pres">
      <dgm:prSet presAssocID="{C18AB808-8651-40C5-99F3-1C360A26262E}" presName="text" presStyleLbl="fgAcc0" presStyleIdx="2" presStyleCnt="3">
        <dgm:presLayoutVars>
          <dgm:chPref val="3"/>
        </dgm:presLayoutVars>
      </dgm:prSet>
      <dgm:spPr/>
    </dgm:pt>
    <dgm:pt modelId="{BB8F9E8A-29A0-5540-BB62-B991ACB5938F}" type="pres">
      <dgm:prSet presAssocID="{C18AB808-8651-40C5-99F3-1C360A26262E}" presName="hierChild2" presStyleCnt="0"/>
      <dgm:spPr/>
    </dgm:pt>
  </dgm:ptLst>
  <dgm:cxnLst>
    <dgm:cxn modelId="{5DF7CB21-158C-0C44-9A3B-F9764E88115F}" type="presOf" srcId="{2FC3C5B2-2B67-4506-96ED-BB5EC0777EAF}" destId="{EE32D879-9874-B849-A72A-3C47027E2D9E}" srcOrd="0" destOrd="0" presId="urn:microsoft.com/office/officeart/2005/8/layout/hierarchy1"/>
    <dgm:cxn modelId="{6BD79A44-7D96-439F-AE72-F6189481BA9E}" srcId="{2FC3C5B2-2B67-4506-96ED-BB5EC0777EAF}" destId="{DFBA065E-04F4-44BC-886B-D6D000C0BA16}" srcOrd="1" destOrd="0" parTransId="{FE7C4DC4-7341-4AA7-9659-2956CE1267AB}" sibTransId="{441656B1-ADFF-4E34-A8F1-90F53419EA8D}"/>
    <dgm:cxn modelId="{CB081C72-DA25-40D8-BBE9-95622C91A230}" srcId="{2FC3C5B2-2B67-4506-96ED-BB5EC0777EAF}" destId="{88CF8DF7-7B57-4DD9-A291-BA42FC3267FF}" srcOrd="0" destOrd="0" parTransId="{6DA08C35-BDB2-422C-A4FC-E2AD3D9CD778}" sibTransId="{8820A4E3-A4D0-4BF6-ABB2-0C9D4B0D5C47}"/>
    <dgm:cxn modelId="{1B9B317A-B735-134D-B094-9138F5310D81}" type="presOf" srcId="{C18AB808-8651-40C5-99F3-1C360A26262E}" destId="{15597FD6-625B-FF4D-A0B5-8CA7AC2C2159}" srcOrd="0" destOrd="0" presId="urn:microsoft.com/office/officeart/2005/8/layout/hierarchy1"/>
    <dgm:cxn modelId="{D1BE0095-0D48-4611-B410-D9557CD27605}" srcId="{2FC3C5B2-2B67-4506-96ED-BB5EC0777EAF}" destId="{C18AB808-8651-40C5-99F3-1C360A26262E}" srcOrd="2" destOrd="0" parTransId="{C4604620-B3BD-4E11-94DA-190E3098914F}" sibTransId="{2ABF0410-4D62-40E6-8184-FB33856E3815}"/>
    <dgm:cxn modelId="{C42C23B3-5864-6748-B8A3-CC536AB96D0A}" type="presOf" srcId="{88CF8DF7-7B57-4DD9-A291-BA42FC3267FF}" destId="{11BDB1B6-3A1C-FB4A-A284-0414AA2CCFAF}" srcOrd="0" destOrd="0" presId="urn:microsoft.com/office/officeart/2005/8/layout/hierarchy1"/>
    <dgm:cxn modelId="{1B8B1DF3-26AA-FB4A-98F3-2692334209B8}" type="presOf" srcId="{DFBA065E-04F4-44BC-886B-D6D000C0BA16}" destId="{5670AD7F-C6BA-E04F-A802-C7BDA815F4C9}" srcOrd="0" destOrd="0" presId="urn:microsoft.com/office/officeart/2005/8/layout/hierarchy1"/>
    <dgm:cxn modelId="{D12C079D-1FA3-8D4C-8890-CD6FA2DED2B6}" type="presParOf" srcId="{EE32D879-9874-B849-A72A-3C47027E2D9E}" destId="{19C15625-E4EE-074F-8334-9A3A3663BE13}" srcOrd="0" destOrd="0" presId="urn:microsoft.com/office/officeart/2005/8/layout/hierarchy1"/>
    <dgm:cxn modelId="{2F977595-C281-D643-839E-D2310092643F}" type="presParOf" srcId="{19C15625-E4EE-074F-8334-9A3A3663BE13}" destId="{4ECCE330-CBA4-2341-B8D1-9664A44566E6}" srcOrd="0" destOrd="0" presId="urn:microsoft.com/office/officeart/2005/8/layout/hierarchy1"/>
    <dgm:cxn modelId="{043C51C4-0720-9144-AB32-66C7BB15878F}" type="presParOf" srcId="{4ECCE330-CBA4-2341-B8D1-9664A44566E6}" destId="{69F6CC73-ABA3-6C46-9ECB-4509678CEDD6}" srcOrd="0" destOrd="0" presId="urn:microsoft.com/office/officeart/2005/8/layout/hierarchy1"/>
    <dgm:cxn modelId="{0E4D5E66-585C-CF4A-9B22-485CE5474B62}" type="presParOf" srcId="{4ECCE330-CBA4-2341-B8D1-9664A44566E6}" destId="{11BDB1B6-3A1C-FB4A-A284-0414AA2CCFAF}" srcOrd="1" destOrd="0" presId="urn:microsoft.com/office/officeart/2005/8/layout/hierarchy1"/>
    <dgm:cxn modelId="{EA9EF5FD-212B-774C-84AE-4E63EABF7EA0}" type="presParOf" srcId="{19C15625-E4EE-074F-8334-9A3A3663BE13}" destId="{9FB2F854-8C47-DF4D-AD5E-88AFD6F554F5}" srcOrd="1" destOrd="0" presId="urn:microsoft.com/office/officeart/2005/8/layout/hierarchy1"/>
    <dgm:cxn modelId="{5ADAC105-5164-4548-A7B3-F920AE146672}" type="presParOf" srcId="{EE32D879-9874-B849-A72A-3C47027E2D9E}" destId="{B67B71C4-3FCC-8448-BB29-3FB33E0EE556}" srcOrd="1" destOrd="0" presId="urn:microsoft.com/office/officeart/2005/8/layout/hierarchy1"/>
    <dgm:cxn modelId="{C1ED9C5F-A9E8-5D4C-8B14-D37F0A81BCF2}" type="presParOf" srcId="{B67B71C4-3FCC-8448-BB29-3FB33E0EE556}" destId="{3E8D3AFB-EC71-A54D-949B-0C008DF3091E}" srcOrd="0" destOrd="0" presId="urn:microsoft.com/office/officeart/2005/8/layout/hierarchy1"/>
    <dgm:cxn modelId="{5D8102FE-170F-1043-8D31-EF38544E5855}" type="presParOf" srcId="{3E8D3AFB-EC71-A54D-949B-0C008DF3091E}" destId="{B1DA2F4C-B282-3545-BFD7-9FEDAA7BCB44}" srcOrd="0" destOrd="0" presId="urn:microsoft.com/office/officeart/2005/8/layout/hierarchy1"/>
    <dgm:cxn modelId="{162DCE42-2C73-E64A-A46A-C4B44CFC7DB9}" type="presParOf" srcId="{3E8D3AFB-EC71-A54D-949B-0C008DF3091E}" destId="{5670AD7F-C6BA-E04F-A802-C7BDA815F4C9}" srcOrd="1" destOrd="0" presId="urn:microsoft.com/office/officeart/2005/8/layout/hierarchy1"/>
    <dgm:cxn modelId="{BCB9BACF-B877-A443-A23B-D3BEA4BE8212}" type="presParOf" srcId="{B67B71C4-3FCC-8448-BB29-3FB33E0EE556}" destId="{5FFC2A92-21EB-124B-81D4-232D93FA822F}" srcOrd="1" destOrd="0" presId="urn:microsoft.com/office/officeart/2005/8/layout/hierarchy1"/>
    <dgm:cxn modelId="{C38F9DCB-F7CA-A447-A91F-8E07B4E95660}" type="presParOf" srcId="{EE32D879-9874-B849-A72A-3C47027E2D9E}" destId="{5326397D-8563-1F4F-95B2-9053A3759C66}" srcOrd="2" destOrd="0" presId="urn:microsoft.com/office/officeart/2005/8/layout/hierarchy1"/>
    <dgm:cxn modelId="{4F71AAC9-D2FF-DE45-872A-C20FE4859983}" type="presParOf" srcId="{5326397D-8563-1F4F-95B2-9053A3759C66}" destId="{BB6DBF74-96BF-FA49-9961-A504EAEF3FDA}" srcOrd="0" destOrd="0" presId="urn:microsoft.com/office/officeart/2005/8/layout/hierarchy1"/>
    <dgm:cxn modelId="{34A8272C-6444-EF4E-9C96-B4E6AFCB3DA4}" type="presParOf" srcId="{BB6DBF74-96BF-FA49-9961-A504EAEF3FDA}" destId="{CAF2F0B9-62B3-FC4C-8A47-78F6E37A58E4}" srcOrd="0" destOrd="0" presId="urn:microsoft.com/office/officeart/2005/8/layout/hierarchy1"/>
    <dgm:cxn modelId="{0EB147FE-FD45-7D43-8700-A7E6D6015B4C}" type="presParOf" srcId="{BB6DBF74-96BF-FA49-9961-A504EAEF3FDA}" destId="{15597FD6-625B-FF4D-A0B5-8CA7AC2C2159}" srcOrd="1" destOrd="0" presId="urn:microsoft.com/office/officeart/2005/8/layout/hierarchy1"/>
    <dgm:cxn modelId="{D19EBD83-E793-1B4D-B5A7-5A81BCA58879}" type="presParOf" srcId="{5326397D-8563-1F4F-95B2-9053A3759C66}" destId="{BB8F9E8A-29A0-5540-BB62-B991ACB593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E7FE72-5AEE-49BA-9E9F-7F54D7F67A1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kumimoji="1" lang="ja-JP" altLang="en-US"/>
        </a:p>
      </dgm:t>
    </dgm:pt>
    <dgm:pt modelId="{BF2EC6C8-8C86-45FE-BCC3-C5D9EBFC272D}">
      <dgm:prSet phldrT="[テキスト]"/>
      <dgm:spPr/>
      <dgm:t>
        <a:bodyPr/>
        <a:lstStyle/>
        <a:p>
          <a:r>
            <a:rPr kumimoji="1" lang="ja-JP" altLang="en-US" dirty="0">
              <a:solidFill>
                <a:schemeClr val="tx1"/>
              </a:solidFill>
            </a:rPr>
            <a:t>リーダー：安藤</a:t>
          </a:r>
        </a:p>
      </dgm:t>
    </dgm:pt>
    <dgm:pt modelId="{156E737F-4EEF-4567-B2EA-A93D260313A2}" type="parTrans" cxnId="{615C63DF-DD8D-4115-8C9D-F4EA6A17FCC0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07D66B7D-4F6A-4884-B283-81BD920BB8D6}" type="sibTrans" cxnId="{615C63DF-DD8D-4115-8C9D-F4EA6A17FCC0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DED2AACE-8932-4825-97DE-7D9800A3D4CE}">
      <dgm:prSet phldrT="[テキスト]"/>
      <dgm:spPr/>
      <dgm:t>
        <a:bodyPr/>
        <a:lstStyle/>
        <a:p>
          <a:r>
            <a:rPr kumimoji="1" lang="ja-JP" altLang="en-US" dirty="0">
              <a:solidFill>
                <a:schemeClr val="tx1"/>
              </a:solidFill>
            </a:rPr>
            <a:t>開発文書責任者：藤原</a:t>
          </a:r>
        </a:p>
      </dgm:t>
    </dgm:pt>
    <dgm:pt modelId="{B0C58639-EA64-44CB-A866-67AF96E81DA1}" type="parTrans" cxnId="{78A53EEB-AE7E-4C69-8E71-BDC3AF300360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2F8A33E4-6EBC-4A88-B8E3-217DA5A59C56}" type="sibTrans" cxnId="{78A53EEB-AE7E-4C69-8E71-BDC3AF300360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7C11119B-FC49-4ABF-9227-583AE62E3CB9}">
      <dgm:prSet phldrT="[テキスト]"/>
      <dgm:spPr/>
      <dgm:t>
        <a:bodyPr/>
        <a:lstStyle/>
        <a:p>
          <a:r>
            <a:rPr kumimoji="1" lang="ja-JP" altLang="en-US" dirty="0">
              <a:solidFill>
                <a:schemeClr val="tx1"/>
              </a:solidFill>
            </a:rPr>
            <a:t>プログラム責任者：木村</a:t>
          </a:r>
        </a:p>
      </dgm:t>
    </dgm:pt>
    <dgm:pt modelId="{05707A89-5B4A-4655-959E-9181E047AE6F}" type="parTrans" cxnId="{E202E9BA-4CFC-4978-AE99-6710746551F8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92750AA0-6AED-4DDF-B1CC-5094A35502A0}" type="sibTrans" cxnId="{E202E9BA-4CFC-4978-AE99-6710746551F8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16E50083-20E1-49FD-941D-BD9792A907C1}">
      <dgm:prSet phldrT="[テキスト]"/>
      <dgm:spPr/>
      <dgm:t>
        <a:bodyPr/>
        <a:lstStyle/>
        <a:p>
          <a:r>
            <a:rPr kumimoji="1" lang="ja-JP" altLang="en-US" dirty="0">
              <a:solidFill>
                <a:schemeClr val="tx1"/>
              </a:solidFill>
            </a:rPr>
            <a:t>資料責任者：岡部</a:t>
          </a:r>
        </a:p>
      </dgm:t>
    </dgm:pt>
    <dgm:pt modelId="{8657983B-86A0-41F3-9272-5BB7A366E452}" type="parTrans" cxnId="{9F30CF96-B750-4A50-B364-75A11B0DA440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250BD4E5-48FA-4999-A404-D67DAB8F35DB}" type="sibTrans" cxnId="{9F30CF96-B750-4A50-B364-75A11B0DA440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5F8752C0-E583-4D70-BC7E-3194E5332D92}" type="pres">
      <dgm:prSet presAssocID="{67E7FE72-5AEE-49BA-9E9F-7F54D7F67A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5F2FC63-6E67-4F90-8C3A-D1B1AA28ABAC}" type="pres">
      <dgm:prSet presAssocID="{BF2EC6C8-8C86-45FE-BCC3-C5D9EBFC272D}" presName="hierRoot1" presStyleCnt="0">
        <dgm:presLayoutVars>
          <dgm:hierBranch val="init"/>
        </dgm:presLayoutVars>
      </dgm:prSet>
      <dgm:spPr/>
    </dgm:pt>
    <dgm:pt modelId="{FB113253-E763-4FBB-9C57-D546844D2130}" type="pres">
      <dgm:prSet presAssocID="{BF2EC6C8-8C86-45FE-BCC3-C5D9EBFC272D}" presName="rootComposite1" presStyleCnt="0"/>
      <dgm:spPr/>
    </dgm:pt>
    <dgm:pt modelId="{D8B1DA7E-AEAA-4B2A-B7F4-A6302B81E7FE}" type="pres">
      <dgm:prSet presAssocID="{BF2EC6C8-8C86-45FE-BCC3-C5D9EBFC272D}" presName="rootText1" presStyleLbl="node0" presStyleIdx="0" presStyleCnt="1" custScaleX="113256">
        <dgm:presLayoutVars>
          <dgm:chPref val="3"/>
        </dgm:presLayoutVars>
      </dgm:prSet>
      <dgm:spPr/>
    </dgm:pt>
    <dgm:pt modelId="{8880299A-52FD-46D8-A87F-A92A6A453E39}" type="pres">
      <dgm:prSet presAssocID="{BF2EC6C8-8C86-45FE-BCC3-C5D9EBFC272D}" presName="rootConnector1" presStyleLbl="node1" presStyleIdx="0" presStyleCnt="0"/>
      <dgm:spPr/>
    </dgm:pt>
    <dgm:pt modelId="{EA50BDCA-83FE-4F80-BE73-9CA3E5F98B3D}" type="pres">
      <dgm:prSet presAssocID="{BF2EC6C8-8C86-45FE-BCC3-C5D9EBFC272D}" presName="hierChild2" presStyleCnt="0"/>
      <dgm:spPr/>
    </dgm:pt>
    <dgm:pt modelId="{6D80C3C3-C33B-4EF9-9ED2-82CE8D142A83}" type="pres">
      <dgm:prSet presAssocID="{B0C58639-EA64-44CB-A866-67AF96E81DA1}" presName="Name64" presStyleLbl="parChTrans1D2" presStyleIdx="0" presStyleCnt="3"/>
      <dgm:spPr/>
    </dgm:pt>
    <dgm:pt modelId="{06CCB495-3ECB-4D37-B343-21E25EFAFC19}" type="pres">
      <dgm:prSet presAssocID="{DED2AACE-8932-4825-97DE-7D9800A3D4CE}" presName="hierRoot2" presStyleCnt="0">
        <dgm:presLayoutVars>
          <dgm:hierBranch val="init"/>
        </dgm:presLayoutVars>
      </dgm:prSet>
      <dgm:spPr/>
    </dgm:pt>
    <dgm:pt modelId="{58158B6E-ACCB-46C2-92F2-380CE249117E}" type="pres">
      <dgm:prSet presAssocID="{DED2AACE-8932-4825-97DE-7D9800A3D4CE}" presName="rootComposite" presStyleCnt="0"/>
      <dgm:spPr/>
    </dgm:pt>
    <dgm:pt modelId="{3EB9B0EB-9E01-40BD-BC98-3827F4B5881F}" type="pres">
      <dgm:prSet presAssocID="{DED2AACE-8932-4825-97DE-7D9800A3D4CE}" presName="rootText" presStyleLbl="node2" presStyleIdx="0" presStyleCnt="3" custScaleX="113256">
        <dgm:presLayoutVars>
          <dgm:chPref val="3"/>
        </dgm:presLayoutVars>
      </dgm:prSet>
      <dgm:spPr/>
    </dgm:pt>
    <dgm:pt modelId="{C3173810-D264-4925-B95C-6BD5409D070D}" type="pres">
      <dgm:prSet presAssocID="{DED2AACE-8932-4825-97DE-7D9800A3D4CE}" presName="rootConnector" presStyleLbl="node2" presStyleIdx="0" presStyleCnt="3"/>
      <dgm:spPr/>
    </dgm:pt>
    <dgm:pt modelId="{7077B68A-ABA7-4540-8F59-EAA521B103EC}" type="pres">
      <dgm:prSet presAssocID="{DED2AACE-8932-4825-97DE-7D9800A3D4CE}" presName="hierChild4" presStyleCnt="0"/>
      <dgm:spPr/>
    </dgm:pt>
    <dgm:pt modelId="{F53DD893-31DA-4F87-80B5-3E1AFCDC4F91}" type="pres">
      <dgm:prSet presAssocID="{DED2AACE-8932-4825-97DE-7D9800A3D4CE}" presName="hierChild5" presStyleCnt="0"/>
      <dgm:spPr/>
    </dgm:pt>
    <dgm:pt modelId="{D63A3045-7F05-4002-969A-13E16B7897C6}" type="pres">
      <dgm:prSet presAssocID="{05707A89-5B4A-4655-959E-9181E047AE6F}" presName="Name64" presStyleLbl="parChTrans1D2" presStyleIdx="1" presStyleCnt="3"/>
      <dgm:spPr/>
    </dgm:pt>
    <dgm:pt modelId="{C69169A5-12AE-4BC0-A96C-72F1E036406D}" type="pres">
      <dgm:prSet presAssocID="{7C11119B-FC49-4ABF-9227-583AE62E3CB9}" presName="hierRoot2" presStyleCnt="0">
        <dgm:presLayoutVars>
          <dgm:hierBranch val="init"/>
        </dgm:presLayoutVars>
      </dgm:prSet>
      <dgm:spPr/>
    </dgm:pt>
    <dgm:pt modelId="{7CC24F1F-A064-4823-90E8-08F5958442AB}" type="pres">
      <dgm:prSet presAssocID="{7C11119B-FC49-4ABF-9227-583AE62E3CB9}" presName="rootComposite" presStyleCnt="0"/>
      <dgm:spPr/>
    </dgm:pt>
    <dgm:pt modelId="{600670CD-4EAD-4482-87A2-0F1C0B7A9CE6}" type="pres">
      <dgm:prSet presAssocID="{7C11119B-FC49-4ABF-9227-583AE62E3CB9}" presName="rootText" presStyleLbl="node2" presStyleIdx="1" presStyleCnt="3" custScaleX="113256">
        <dgm:presLayoutVars>
          <dgm:chPref val="3"/>
        </dgm:presLayoutVars>
      </dgm:prSet>
      <dgm:spPr/>
    </dgm:pt>
    <dgm:pt modelId="{9B1AB00C-9325-47D2-B4F9-1F94BB8C7CB1}" type="pres">
      <dgm:prSet presAssocID="{7C11119B-FC49-4ABF-9227-583AE62E3CB9}" presName="rootConnector" presStyleLbl="node2" presStyleIdx="1" presStyleCnt="3"/>
      <dgm:spPr/>
    </dgm:pt>
    <dgm:pt modelId="{BCDFC58B-6142-4206-9333-32F864B88269}" type="pres">
      <dgm:prSet presAssocID="{7C11119B-FC49-4ABF-9227-583AE62E3CB9}" presName="hierChild4" presStyleCnt="0"/>
      <dgm:spPr/>
    </dgm:pt>
    <dgm:pt modelId="{3541D99E-69EA-4378-B2E8-4CDD4D625346}" type="pres">
      <dgm:prSet presAssocID="{7C11119B-FC49-4ABF-9227-583AE62E3CB9}" presName="hierChild5" presStyleCnt="0"/>
      <dgm:spPr/>
    </dgm:pt>
    <dgm:pt modelId="{5D84EAB3-AFCE-4F5D-98CD-EC72BCB7B69B}" type="pres">
      <dgm:prSet presAssocID="{8657983B-86A0-41F3-9272-5BB7A366E452}" presName="Name64" presStyleLbl="parChTrans1D2" presStyleIdx="2" presStyleCnt="3"/>
      <dgm:spPr/>
    </dgm:pt>
    <dgm:pt modelId="{A0A98EB9-2D09-42AD-81E9-00FE83E4C670}" type="pres">
      <dgm:prSet presAssocID="{16E50083-20E1-49FD-941D-BD9792A907C1}" presName="hierRoot2" presStyleCnt="0">
        <dgm:presLayoutVars>
          <dgm:hierBranch val="init"/>
        </dgm:presLayoutVars>
      </dgm:prSet>
      <dgm:spPr/>
    </dgm:pt>
    <dgm:pt modelId="{B673FC38-020D-4298-BD7D-0564210BC71F}" type="pres">
      <dgm:prSet presAssocID="{16E50083-20E1-49FD-941D-BD9792A907C1}" presName="rootComposite" presStyleCnt="0"/>
      <dgm:spPr/>
    </dgm:pt>
    <dgm:pt modelId="{97F0892A-CFBE-43A5-AA80-9B0C03AE602B}" type="pres">
      <dgm:prSet presAssocID="{16E50083-20E1-49FD-941D-BD9792A907C1}" presName="rootText" presStyleLbl="node2" presStyleIdx="2" presStyleCnt="3" custScaleX="113256">
        <dgm:presLayoutVars>
          <dgm:chPref val="3"/>
        </dgm:presLayoutVars>
      </dgm:prSet>
      <dgm:spPr/>
    </dgm:pt>
    <dgm:pt modelId="{089562A8-B17E-4301-B2F5-BDF83D24AE2A}" type="pres">
      <dgm:prSet presAssocID="{16E50083-20E1-49FD-941D-BD9792A907C1}" presName="rootConnector" presStyleLbl="node2" presStyleIdx="2" presStyleCnt="3"/>
      <dgm:spPr/>
    </dgm:pt>
    <dgm:pt modelId="{BAF9A81C-DFD2-4D4F-94E1-C194676CD290}" type="pres">
      <dgm:prSet presAssocID="{16E50083-20E1-49FD-941D-BD9792A907C1}" presName="hierChild4" presStyleCnt="0"/>
      <dgm:spPr/>
    </dgm:pt>
    <dgm:pt modelId="{37AE13BC-D753-4383-AF0D-CA845F20E15F}" type="pres">
      <dgm:prSet presAssocID="{16E50083-20E1-49FD-941D-BD9792A907C1}" presName="hierChild5" presStyleCnt="0"/>
      <dgm:spPr/>
    </dgm:pt>
    <dgm:pt modelId="{F3A3901A-2BB3-4441-B106-FB53979497AA}" type="pres">
      <dgm:prSet presAssocID="{BF2EC6C8-8C86-45FE-BCC3-C5D9EBFC272D}" presName="hierChild3" presStyleCnt="0"/>
      <dgm:spPr/>
    </dgm:pt>
  </dgm:ptLst>
  <dgm:cxnLst>
    <dgm:cxn modelId="{0CD46610-D6FF-4BC9-B78D-6BA37F19E3DA}" type="presOf" srcId="{16E50083-20E1-49FD-941D-BD9792A907C1}" destId="{089562A8-B17E-4301-B2F5-BDF83D24AE2A}" srcOrd="1" destOrd="0" presId="urn:microsoft.com/office/officeart/2009/3/layout/HorizontalOrganizationChart"/>
    <dgm:cxn modelId="{7D16F82E-04FC-40F8-B29F-49BCE6C2BA12}" type="presOf" srcId="{DED2AACE-8932-4825-97DE-7D9800A3D4CE}" destId="{C3173810-D264-4925-B95C-6BD5409D070D}" srcOrd="1" destOrd="0" presId="urn:microsoft.com/office/officeart/2009/3/layout/HorizontalOrganizationChart"/>
    <dgm:cxn modelId="{4671BA41-3D4A-42CF-9B80-27A7789180E5}" type="presOf" srcId="{7C11119B-FC49-4ABF-9227-583AE62E3CB9}" destId="{600670CD-4EAD-4482-87A2-0F1C0B7A9CE6}" srcOrd="0" destOrd="0" presId="urn:microsoft.com/office/officeart/2009/3/layout/HorizontalOrganizationChart"/>
    <dgm:cxn modelId="{4FD00167-732C-46A9-9D3B-43901BF4DC3D}" type="presOf" srcId="{8657983B-86A0-41F3-9272-5BB7A366E452}" destId="{5D84EAB3-AFCE-4F5D-98CD-EC72BCB7B69B}" srcOrd="0" destOrd="0" presId="urn:microsoft.com/office/officeart/2009/3/layout/HorizontalOrganizationChart"/>
    <dgm:cxn modelId="{4774B154-3542-4221-9D8C-FBBDC10A88CE}" type="presOf" srcId="{67E7FE72-5AEE-49BA-9E9F-7F54D7F67A13}" destId="{5F8752C0-E583-4D70-BC7E-3194E5332D92}" srcOrd="0" destOrd="0" presId="urn:microsoft.com/office/officeart/2009/3/layout/HorizontalOrganizationChart"/>
    <dgm:cxn modelId="{BFDF5375-2D62-4496-B7E8-B963745F9625}" type="presOf" srcId="{16E50083-20E1-49FD-941D-BD9792A907C1}" destId="{97F0892A-CFBE-43A5-AA80-9B0C03AE602B}" srcOrd="0" destOrd="0" presId="urn:microsoft.com/office/officeart/2009/3/layout/HorizontalOrganizationChart"/>
    <dgm:cxn modelId="{0EAEBD56-A955-455A-9E59-AC5D0AA5DF8A}" type="presOf" srcId="{B0C58639-EA64-44CB-A866-67AF96E81DA1}" destId="{6D80C3C3-C33B-4EF9-9ED2-82CE8D142A83}" srcOrd="0" destOrd="0" presId="urn:microsoft.com/office/officeart/2009/3/layout/HorizontalOrganizationChart"/>
    <dgm:cxn modelId="{8214467D-6564-4670-BEBB-2CF143D33149}" type="presOf" srcId="{05707A89-5B4A-4655-959E-9181E047AE6F}" destId="{D63A3045-7F05-4002-969A-13E16B7897C6}" srcOrd="0" destOrd="0" presId="urn:microsoft.com/office/officeart/2009/3/layout/HorizontalOrganizationChart"/>
    <dgm:cxn modelId="{9F30CF96-B750-4A50-B364-75A11B0DA440}" srcId="{BF2EC6C8-8C86-45FE-BCC3-C5D9EBFC272D}" destId="{16E50083-20E1-49FD-941D-BD9792A907C1}" srcOrd="2" destOrd="0" parTransId="{8657983B-86A0-41F3-9272-5BB7A366E452}" sibTransId="{250BD4E5-48FA-4999-A404-D67DAB8F35DB}"/>
    <dgm:cxn modelId="{817D3CAC-6B5A-41A7-9ED4-7B7B12856293}" type="presOf" srcId="{7C11119B-FC49-4ABF-9227-583AE62E3CB9}" destId="{9B1AB00C-9325-47D2-B4F9-1F94BB8C7CB1}" srcOrd="1" destOrd="0" presId="urn:microsoft.com/office/officeart/2009/3/layout/HorizontalOrganizationChart"/>
    <dgm:cxn modelId="{2B1E0BB5-913A-4CA4-A0F7-065B53585BB7}" type="presOf" srcId="{DED2AACE-8932-4825-97DE-7D9800A3D4CE}" destId="{3EB9B0EB-9E01-40BD-BC98-3827F4B5881F}" srcOrd="0" destOrd="0" presId="urn:microsoft.com/office/officeart/2009/3/layout/HorizontalOrganizationChart"/>
    <dgm:cxn modelId="{E202E9BA-4CFC-4978-AE99-6710746551F8}" srcId="{BF2EC6C8-8C86-45FE-BCC3-C5D9EBFC272D}" destId="{7C11119B-FC49-4ABF-9227-583AE62E3CB9}" srcOrd="1" destOrd="0" parTransId="{05707A89-5B4A-4655-959E-9181E047AE6F}" sibTransId="{92750AA0-6AED-4DDF-B1CC-5094A35502A0}"/>
    <dgm:cxn modelId="{615C63DF-DD8D-4115-8C9D-F4EA6A17FCC0}" srcId="{67E7FE72-5AEE-49BA-9E9F-7F54D7F67A13}" destId="{BF2EC6C8-8C86-45FE-BCC3-C5D9EBFC272D}" srcOrd="0" destOrd="0" parTransId="{156E737F-4EEF-4567-B2EA-A93D260313A2}" sibTransId="{07D66B7D-4F6A-4884-B283-81BD920BB8D6}"/>
    <dgm:cxn modelId="{78A53EEB-AE7E-4C69-8E71-BDC3AF300360}" srcId="{BF2EC6C8-8C86-45FE-BCC3-C5D9EBFC272D}" destId="{DED2AACE-8932-4825-97DE-7D9800A3D4CE}" srcOrd="0" destOrd="0" parTransId="{B0C58639-EA64-44CB-A866-67AF96E81DA1}" sibTransId="{2F8A33E4-6EBC-4A88-B8E3-217DA5A59C56}"/>
    <dgm:cxn modelId="{80CEEBEC-789A-4411-BD70-8B4603A67E02}" type="presOf" srcId="{BF2EC6C8-8C86-45FE-BCC3-C5D9EBFC272D}" destId="{D8B1DA7E-AEAA-4B2A-B7F4-A6302B81E7FE}" srcOrd="0" destOrd="0" presId="urn:microsoft.com/office/officeart/2009/3/layout/HorizontalOrganizationChart"/>
    <dgm:cxn modelId="{CE5378FB-953B-4759-B1E5-B07E05DBD808}" type="presOf" srcId="{BF2EC6C8-8C86-45FE-BCC3-C5D9EBFC272D}" destId="{8880299A-52FD-46D8-A87F-A92A6A453E39}" srcOrd="1" destOrd="0" presId="urn:microsoft.com/office/officeart/2009/3/layout/HorizontalOrganizationChart"/>
    <dgm:cxn modelId="{5488CA85-2170-4DD2-A34C-5F4644DD02DF}" type="presParOf" srcId="{5F8752C0-E583-4D70-BC7E-3194E5332D92}" destId="{85F2FC63-6E67-4F90-8C3A-D1B1AA28ABAC}" srcOrd="0" destOrd="0" presId="urn:microsoft.com/office/officeart/2009/3/layout/HorizontalOrganizationChart"/>
    <dgm:cxn modelId="{51ECC901-B2CF-40CB-B939-1CA75E7A3550}" type="presParOf" srcId="{85F2FC63-6E67-4F90-8C3A-D1B1AA28ABAC}" destId="{FB113253-E763-4FBB-9C57-D546844D2130}" srcOrd="0" destOrd="0" presId="urn:microsoft.com/office/officeart/2009/3/layout/HorizontalOrganizationChart"/>
    <dgm:cxn modelId="{287E9A38-1FB6-4BA3-9F8B-C47F33129CC0}" type="presParOf" srcId="{FB113253-E763-4FBB-9C57-D546844D2130}" destId="{D8B1DA7E-AEAA-4B2A-B7F4-A6302B81E7FE}" srcOrd="0" destOrd="0" presId="urn:microsoft.com/office/officeart/2009/3/layout/HorizontalOrganizationChart"/>
    <dgm:cxn modelId="{C7FD88B0-C7A7-4436-889C-11C4E05B6F35}" type="presParOf" srcId="{FB113253-E763-4FBB-9C57-D546844D2130}" destId="{8880299A-52FD-46D8-A87F-A92A6A453E39}" srcOrd="1" destOrd="0" presId="urn:microsoft.com/office/officeart/2009/3/layout/HorizontalOrganizationChart"/>
    <dgm:cxn modelId="{1C0FD330-A8C5-4D71-A28C-E5565408BAB5}" type="presParOf" srcId="{85F2FC63-6E67-4F90-8C3A-D1B1AA28ABAC}" destId="{EA50BDCA-83FE-4F80-BE73-9CA3E5F98B3D}" srcOrd="1" destOrd="0" presId="urn:microsoft.com/office/officeart/2009/3/layout/HorizontalOrganizationChart"/>
    <dgm:cxn modelId="{4C958F4B-4A05-417B-8A9B-93CC1888D7C9}" type="presParOf" srcId="{EA50BDCA-83FE-4F80-BE73-9CA3E5F98B3D}" destId="{6D80C3C3-C33B-4EF9-9ED2-82CE8D142A83}" srcOrd="0" destOrd="0" presId="urn:microsoft.com/office/officeart/2009/3/layout/HorizontalOrganizationChart"/>
    <dgm:cxn modelId="{8B4F1F14-D0AE-4A69-9CCE-793E3B222EE9}" type="presParOf" srcId="{EA50BDCA-83FE-4F80-BE73-9CA3E5F98B3D}" destId="{06CCB495-3ECB-4D37-B343-21E25EFAFC19}" srcOrd="1" destOrd="0" presId="urn:microsoft.com/office/officeart/2009/3/layout/HorizontalOrganizationChart"/>
    <dgm:cxn modelId="{71B5D39D-40DF-4500-97DD-4F683B10DA4F}" type="presParOf" srcId="{06CCB495-3ECB-4D37-B343-21E25EFAFC19}" destId="{58158B6E-ACCB-46C2-92F2-380CE249117E}" srcOrd="0" destOrd="0" presId="urn:microsoft.com/office/officeart/2009/3/layout/HorizontalOrganizationChart"/>
    <dgm:cxn modelId="{5A87CEA8-BB05-4C0B-B503-FCB15DD8FA54}" type="presParOf" srcId="{58158B6E-ACCB-46C2-92F2-380CE249117E}" destId="{3EB9B0EB-9E01-40BD-BC98-3827F4B5881F}" srcOrd="0" destOrd="0" presId="urn:microsoft.com/office/officeart/2009/3/layout/HorizontalOrganizationChart"/>
    <dgm:cxn modelId="{79E0388B-311B-4F91-AF6F-831012369CC1}" type="presParOf" srcId="{58158B6E-ACCB-46C2-92F2-380CE249117E}" destId="{C3173810-D264-4925-B95C-6BD5409D070D}" srcOrd="1" destOrd="0" presId="urn:microsoft.com/office/officeart/2009/3/layout/HorizontalOrganizationChart"/>
    <dgm:cxn modelId="{14856AFF-8EB8-406A-8624-86135AA15697}" type="presParOf" srcId="{06CCB495-3ECB-4D37-B343-21E25EFAFC19}" destId="{7077B68A-ABA7-4540-8F59-EAA521B103EC}" srcOrd="1" destOrd="0" presId="urn:microsoft.com/office/officeart/2009/3/layout/HorizontalOrganizationChart"/>
    <dgm:cxn modelId="{0CB3ECAC-FD44-4E5D-B0A8-BB5A3B88FEBB}" type="presParOf" srcId="{06CCB495-3ECB-4D37-B343-21E25EFAFC19}" destId="{F53DD893-31DA-4F87-80B5-3E1AFCDC4F91}" srcOrd="2" destOrd="0" presId="urn:microsoft.com/office/officeart/2009/3/layout/HorizontalOrganizationChart"/>
    <dgm:cxn modelId="{8694E2D6-4960-4A02-8211-7C826EF66F8B}" type="presParOf" srcId="{EA50BDCA-83FE-4F80-BE73-9CA3E5F98B3D}" destId="{D63A3045-7F05-4002-969A-13E16B7897C6}" srcOrd="2" destOrd="0" presId="urn:microsoft.com/office/officeart/2009/3/layout/HorizontalOrganizationChart"/>
    <dgm:cxn modelId="{59C0FF5E-8300-4F15-8F34-EC7665D76E69}" type="presParOf" srcId="{EA50BDCA-83FE-4F80-BE73-9CA3E5F98B3D}" destId="{C69169A5-12AE-4BC0-A96C-72F1E036406D}" srcOrd="3" destOrd="0" presId="urn:microsoft.com/office/officeart/2009/3/layout/HorizontalOrganizationChart"/>
    <dgm:cxn modelId="{06D7A220-608C-4E1E-B630-290246D29340}" type="presParOf" srcId="{C69169A5-12AE-4BC0-A96C-72F1E036406D}" destId="{7CC24F1F-A064-4823-90E8-08F5958442AB}" srcOrd="0" destOrd="0" presId="urn:microsoft.com/office/officeart/2009/3/layout/HorizontalOrganizationChart"/>
    <dgm:cxn modelId="{727CAB5C-83D7-46BE-88EC-F2B74D2B07D5}" type="presParOf" srcId="{7CC24F1F-A064-4823-90E8-08F5958442AB}" destId="{600670CD-4EAD-4482-87A2-0F1C0B7A9CE6}" srcOrd="0" destOrd="0" presId="urn:microsoft.com/office/officeart/2009/3/layout/HorizontalOrganizationChart"/>
    <dgm:cxn modelId="{2740E555-827B-4E04-ABD8-75DD401AEE87}" type="presParOf" srcId="{7CC24F1F-A064-4823-90E8-08F5958442AB}" destId="{9B1AB00C-9325-47D2-B4F9-1F94BB8C7CB1}" srcOrd="1" destOrd="0" presId="urn:microsoft.com/office/officeart/2009/3/layout/HorizontalOrganizationChart"/>
    <dgm:cxn modelId="{80CDBEDA-EEA5-41A7-A268-FA842B7CD439}" type="presParOf" srcId="{C69169A5-12AE-4BC0-A96C-72F1E036406D}" destId="{BCDFC58B-6142-4206-9333-32F864B88269}" srcOrd="1" destOrd="0" presId="urn:microsoft.com/office/officeart/2009/3/layout/HorizontalOrganizationChart"/>
    <dgm:cxn modelId="{9DC862C6-AFA2-4FB6-9DEE-293F445B23E7}" type="presParOf" srcId="{C69169A5-12AE-4BC0-A96C-72F1E036406D}" destId="{3541D99E-69EA-4378-B2E8-4CDD4D625346}" srcOrd="2" destOrd="0" presId="urn:microsoft.com/office/officeart/2009/3/layout/HorizontalOrganizationChart"/>
    <dgm:cxn modelId="{B22E875F-885E-4C8B-892C-995340AD1532}" type="presParOf" srcId="{EA50BDCA-83FE-4F80-BE73-9CA3E5F98B3D}" destId="{5D84EAB3-AFCE-4F5D-98CD-EC72BCB7B69B}" srcOrd="4" destOrd="0" presId="urn:microsoft.com/office/officeart/2009/3/layout/HorizontalOrganizationChart"/>
    <dgm:cxn modelId="{8ACC7A2E-3A9F-4816-9914-F13F4E56E458}" type="presParOf" srcId="{EA50BDCA-83FE-4F80-BE73-9CA3E5F98B3D}" destId="{A0A98EB9-2D09-42AD-81E9-00FE83E4C670}" srcOrd="5" destOrd="0" presId="urn:microsoft.com/office/officeart/2009/3/layout/HorizontalOrganizationChart"/>
    <dgm:cxn modelId="{5A2F33B9-E000-4998-9F19-DBB5A057E24F}" type="presParOf" srcId="{A0A98EB9-2D09-42AD-81E9-00FE83E4C670}" destId="{B673FC38-020D-4298-BD7D-0564210BC71F}" srcOrd="0" destOrd="0" presId="urn:microsoft.com/office/officeart/2009/3/layout/HorizontalOrganizationChart"/>
    <dgm:cxn modelId="{F5C90056-5E4F-40F4-B562-D6141CC42A88}" type="presParOf" srcId="{B673FC38-020D-4298-BD7D-0564210BC71F}" destId="{97F0892A-CFBE-43A5-AA80-9B0C03AE602B}" srcOrd="0" destOrd="0" presId="urn:microsoft.com/office/officeart/2009/3/layout/HorizontalOrganizationChart"/>
    <dgm:cxn modelId="{54FA5D24-3960-45B2-B990-CBB8D12E7FF0}" type="presParOf" srcId="{B673FC38-020D-4298-BD7D-0564210BC71F}" destId="{089562A8-B17E-4301-B2F5-BDF83D24AE2A}" srcOrd="1" destOrd="0" presId="urn:microsoft.com/office/officeart/2009/3/layout/HorizontalOrganizationChart"/>
    <dgm:cxn modelId="{4DC504A6-840D-4D00-9607-465EE7777AFB}" type="presParOf" srcId="{A0A98EB9-2D09-42AD-81E9-00FE83E4C670}" destId="{BAF9A81C-DFD2-4D4F-94E1-C194676CD290}" srcOrd="1" destOrd="0" presId="urn:microsoft.com/office/officeart/2009/3/layout/HorizontalOrganizationChart"/>
    <dgm:cxn modelId="{816BFDEE-3B8B-4E9D-A628-70C0BE133438}" type="presParOf" srcId="{A0A98EB9-2D09-42AD-81E9-00FE83E4C670}" destId="{37AE13BC-D753-4383-AF0D-CA845F20E15F}" srcOrd="2" destOrd="0" presId="urn:microsoft.com/office/officeart/2009/3/layout/HorizontalOrganizationChart"/>
    <dgm:cxn modelId="{BA578F85-8662-4D6C-BC45-9B1E28C4DB85}" type="presParOf" srcId="{85F2FC63-6E67-4F90-8C3A-D1B1AA28ABAC}" destId="{F3A3901A-2BB3-4441-B106-FB53979497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D254-AA4A-1841-883F-489B7831853A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/>
            <a:t>LINE</a:t>
          </a:r>
          <a:r>
            <a:rPr kumimoji="1" lang="ja-JP" sz="2000" kern="1200"/>
            <a:t>上でエアコンを稼働、操作</a:t>
          </a:r>
          <a:endParaRPr lang="en-US" sz="2000" kern="1200"/>
        </a:p>
      </dsp:txBody>
      <dsp:txXfrm>
        <a:off x="0" y="1653508"/>
        <a:ext cx="3286125" cy="2610802"/>
      </dsp:txXfrm>
    </dsp:sp>
    <dsp:sp modelId="{47A69EAE-1CBB-B14D-9625-50F6C8178B0F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1181533" y="626305"/>
        <a:ext cx="923057" cy="923057"/>
      </dsp:txXfrm>
    </dsp:sp>
    <dsp:sp modelId="{D9234C08-836D-594E-8BA8-CE6FA732DAAA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5A618-38A6-2142-B9CF-734A1DEE287E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000" kern="1200"/>
            <a:t>ユーザは室内の温度・湿度の情報を</a:t>
          </a:r>
          <a:r>
            <a:rPr kumimoji="1" lang="en-US" sz="2000" kern="1200"/>
            <a:t>LINE</a:t>
          </a:r>
          <a:r>
            <a:rPr kumimoji="1" lang="ja-JP" sz="2000" kern="1200"/>
            <a:t>から取得可能</a:t>
          </a:r>
          <a:endParaRPr lang="en-US" sz="2000" kern="1200"/>
        </a:p>
      </dsp:txBody>
      <dsp:txXfrm>
        <a:off x="3614737" y="1653508"/>
        <a:ext cx="3286125" cy="2610802"/>
      </dsp:txXfrm>
    </dsp:sp>
    <dsp:sp modelId="{D7E8D026-14C4-7D4A-B2EC-4B38C6237B56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4796271" y="626305"/>
        <a:ext cx="923057" cy="923057"/>
      </dsp:txXfrm>
    </dsp:sp>
    <dsp:sp modelId="{E34D6390-A16B-DB4E-AC77-5B5FB05E1063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80D9E-7126-404B-9865-A9B742E49DE7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000" kern="1200"/>
            <a:t>ユーザはエアコンの電源の消し忘れおよび熱中症の恐れがある場合に、それらの情報を</a:t>
          </a:r>
          <a:r>
            <a:rPr kumimoji="1" lang="en-US" sz="2000" kern="1200"/>
            <a:t>LINE</a:t>
          </a:r>
          <a:r>
            <a:rPr kumimoji="1" lang="ja-JP" sz="2000" kern="1200"/>
            <a:t>から取得可能</a:t>
          </a:r>
          <a:endParaRPr lang="en-US" sz="2000" kern="1200"/>
        </a:p>
      </dsp:txBody>
      <dsp:txXfrm>
        <a:off x="7229475" y="1653508"/>
        <a:ext cx="3286125" cy="2610802"/>
      </dsp:txXfrm>
    </dsp:sp>
    <dsp:sp modelId="{695671BC-3063-D04A-ACB7-28FC32A2466E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8411008" y="626305"/>
        <a:ext cx="923057" cy="923057"/>
      </dsp:txXfrm>
    </dsp:sp>
    <dsp:sp modelId="{A3FE10DD-B1C9-0646-A7FC-39151F897C04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6CC73-ABA3-6C46-9ECB-4509678CEDD6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DB1B6-3A1C-FB4A-A284-0414AA2CCFAF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600" kern="1200"/>
            <a:t>ユーザは、</a:t>
          </a:r>
          <a:r>
            <a:rPr kumimoji="1" lang="en-US" sz="1600" kern="1200"/>
            <a:t>5</a:t>
          </a:r>
          <a:r>
            <a:rPr kumimoji="1" lang="ja-JP" sz="1600" kern="1200"/>
            <a:t>分ごとに室内の温度・湿度および人感センサーの反応の有無をスプレッドシート上で確認できること</a:t>
          </a:r>
          <a:endParaRPr lang="en-US" sz="1600" kern="1200"/>
        </a:p>
      </dsp:txBody>
      <dsp:txXfrm>
        <a:off x="383617" y="1447754"/>
        <a:ext cx="2847502" cy="1768010"/>
      </dsp:txXfrm>
    </dsp:sp>
    <dsp:sp modelId="{B1DA2F4C-B282-3545-BFD7-9FEDAA7BCB44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0AD7F-C6BA-E04F-A802-C7BDA815F4C9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600" kern="1200"/>
            <a:t>ユーザは、室内の温度・湿度を知りたい場合、</a:t>
          </a:r>
          <a:r>
            <a:rPr kumimoji="1" lang="en-US" sz="1600" kern="1200"/>
            <a:t>LINE</a:t>
          </a:r>
          <a:r>
            <a:rPr kumimoji="1" lang="ja-JP" sz="1600" kern="1200"/>
            <a:t>上で確認できること</a:t>
          </a:r>
          <a:endParaRPr lang="en-US" sz="1600" kern="1200"/>
        </a:p>
      </dsp:txBody>
      <dsp:txXfrm>
        <a:off x="3998355" y="1447754"/>
        <a:ext cx="2847502" cy="1768010"/>
      </dsp:txXfrm>
    </dsp:sp>
    <dsp:sp modelId="{CAF2F0B9-62B3-FC4C-8A47-78F6E37A58E4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97FD6-625B-FF4D-A0B5-8CA7AC2C2159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600" kern="1200"/>
            <a:t>スプレッドシートに記録されている室内の温度と湿度が基準値を超えた場合、ユーザは警告の通知を</a:t>
          </a:r>
          <a:r>
            <a:rPr kumimoji="1" lang="en-US" sz="1600" kern="1200"/>
            <a:t>LINE</a:t>
          </a:r>
          <a:r>
            <a:rPr kumimoji="1" lang="ja-JP" sz="1600" kern="1200"/>
            <a:t>を通じて受け取ることができること</a:t>
          </a:r>
          <a:endParaRPr lang="en-US" sz="1600" kern="1200"/>
        </a:p>
      </dsp:txBody>
      <dsp:txXfrm>
        <a:off x="7613092" y="1447754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6CC73-ABA3-6C46-9ECB-4509678CEDD6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DB1B6-3A1C-FB4A-A284-0414AA2CCFAF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500" kern="1200"/>
            <a:t>ユーザは、冷房の電源の操作を</a:t>
          </a:r>
          <a:r>
            <a:rPr kumimoji="1" lang="en-US" sz="1500" kern="1200" dirty="0"/>
            <a:t>LINE</a:t>
          </a:r>
          <a:r>
            <a:rPr kumimoji="1" lang="ja-JP" sz="1500" kern="1200"/>
            <a:t>を通じて行うことができること</a:t>
          </a:r>
          <a:endParaRPr lang="en-US" sz="1500" kern="1200" dirty="0"/>
        </a:p>
      </dsp:txBody>
      <dsp:txXfrm>
        <a:off x="383617" y="1447754"/>
        <a:ext cx="2847502" cy="1768010"/>
      </dsp:txXfrm>
    </dsp:sp>
    <dsp:sp modelId="{B1DA2F4C-B282-3545-BFD7-9FEDAA7BCB44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0AD7F-C6BA-E04F-A802-C7BDA815F4C9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500" kern="1200"/>
            <a:t>ユーザは、冷房の温度を</a:t>
          </a:r>
          <a:r>
            <a:rPr kumimoji="1" lang="en-US" sz="1500" kern="1200" dirty="0"/>
            <a:t>LINE</a:t>
          </a:r>
          <a:r>
            <a:rPr kumimoji="1" lang="ja-JP" sz="1500" kern="1200"/>
            <a:t>を通じて変更することができること</a:t>
          </a:r>
          <a:endParaRPr lang="en-US" sz="1500" kern="1200" dirty="0"/>
        </a:p>
      </dsp:txBody>
      <dsp:txXfrm>
        <a:off x="3998355" y="1447754"/>
        <a:ext cx="2847502" cy="1768010"/>
      </dsp:txXfrm>
    </dsp:sp>
    <dsp:sp modelId="{CAF2F0B9-62B3-FC4C-8A47-78F6E37A58E4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97FD6-625B-FF4D-A0B5-8CA7AC2C2159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500" kern="1200"/>
            <a:t>人感センサーが反応してから</a:t>
          </a:r>
          <a:r>
            <a:rPr kumimoji="1" lang="en-US" sz="1500" kern="1200" dirty="0"/>
            <a:t>15</a:t>
          </a:r>
          <a:r>
            <a:rPr kumimoji="1" lang="ja-JP" sz="1500" kern="1200"/>
            <a:t>分間に再び人感センサーに反応がなかった場合、ユーザは冷房の消し忘れの確認を</a:t>
          </a:r>
          <a:r>
            <a:rPr kumimoji="1" lang="en-US" sz="1500" kern="1200" dirty="0"/>
            <a:t>LINE</a:t>
          </a:r>
          <a:r>
            <a:rPr kumimoji="1" lang="ja-JP" sz="1500" kern="1200"/>
            <a:t>にて受け取ることができること</a:t>
          </a:r>
          <a:endParaRPr lang="en-US" sz="1500" kern="1200" dirty="0"/>
        </a:p>
      </dsp:txBody>
      <dsp:txXfrm>
        <a:off x="7613092" y="1447754"/>
        <a:ext cx="2847502" cy="176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4EAB3-AFCE-4F5D-98CD-EC72BCB7B69B}">
      <dsp:nvSpPr>
        <dsp:cNvPr id="0" name=""/>
        <dsp:cNvSpPr/>
      </dsp:nvSpPr>
      <dsp:spPr>
        <a:xfrm>
          <a:off x="4216348" y="1845356"/>
          <a:ext cx="633005" cy="1360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6502" y="0"/>
              </a:lnTo>
              <a:lnTo>
                <a:pt x="316502" y="1360961"/>
              </a:lnTo>
              <a:lnTo>
                <a:pt x="633005" y="136096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A3045-7F05-4002-969A-13E16B7897C6}">
      <dsp:nvSpPr>
        <dsp:cNvPr id="0" name=""/>
        <dsp:cNvSpPr/>
      </dsp:nvSpPr>
      <dsp:spPr>
        <a:xfrm>
          <a:off x="4216348" y="1799636"/>
          <a:ext cx="6330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300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0C3C3-C33B-4EF9-9ED2-82CE8D142A83}">
      <dsp:nvSpPr>
        <dsp:cNvPr id="0" name=""/>
        <dsp:cNvSpPr/>
      </dsp:nvSpPr>
      <dsp:spPr>
        <a:xfrm>
          <a:off x="4216348" y="484394"/>
          <a:ext cx="633005" cy="1360961"/>
        </a:xfrm>
        <a:custGeom>
          <a:avLst/>
          <a:gdLst/>
          <a:ahLst/>
          <a:cxnLst/>
          <a:rect l="0" t="0" r="0" b="0"/>
          <a:pathLst>
            <a:path>
              <a:moveTo>
                <a:pt x="0" y="1360961"/>
              </a:moveTo>
              <a:lnTo>
                <a:pt x="316502" y="1360961"/>
              </a:lnTo>
              <a:lnTo>
                <a:pt x="316502" y="0"/>
              </a:lnTo>
              <a:lnTo>
                <a:pt x="633005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1DA7E-AEAA-4B2A-B7F4-A6302B81E7FE}">
      <dsp:nvSpPr>
        <dsp:cNvPr id="0" name=""/>
        <dsp:cNvSpPr/>
      </dsp:nvSpPr>
      <dsp:spPr>
        <a:xfrm>
          <a:off x="631764" y="1362689"/>
          <a:ext cx="3584583" cy="9653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>
              <a:solidFill>
                <a:schemeClr val="tx1"/>
              </a:solidFill>
            </a:rPr>
            <a:t>リーダー：安藤</a:t>
          </a:r>
        </a:p>
      </dsp:txBody>
      <dsp:txXfrm>
        <a:off x="631764" y="1362689"/>
        <a:ext cx="3584583" cy="965333"/>
      </dsp:txXfrm>
    </dsp:sp>
    <dsp:sp modelId="{3EB9B0EB-9E01-40BD-BC98-3827F4B5881F}">
      <dsp:nvSpPr>
        <dsp:cNvPr id="0" name=""/>
        <dsp:cNvSpPr/>
      </dsp:nvSpPr>
      <dsp:spPr>
        <a:xfrm>
          <a:off x="4849353" y="1727"/>
          <a:ext cx="3584583" cy="9653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>
              <a:solidFill>
                <a:schemeClr val="tx1"/>
              </a:solidFill>
            </a:rPr>
            <a:t>開発文書責任者：藤原</a:t>
          </a:r>
        </a:p>
      </dsp:txBody>
      <dsp:txXfrm>
        <a:off x="4849353" y="1727"/>
        <a:ext cx="3584583" cy="965333"/>
      </dsp:txXfrm>
    </dsp:sp>
    <dsp:sp modelId="{600670CD-4EAD-4482-87A2-0F1C0B7A9CE6}">
      <dsp:nvSpPr>
        <dsp:cNvPr id="0" name=""/>
        <dsp:cNvSpPr/>
      </dsp:nvSpPr>
      <dsp:spPr>
        <a:xfrm>
          <a:off x="4849353" y="1362689"/>
          <a:ext cx="3584583" cy="9653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>
              <a:solidFill>
                <a:schemeClr val="tx1"/>
              </a:solidFill>
            </a:rPr>
            <a:t>プログラム責任者：木村</a:t>
          </a:r>
        </a:p>
      </dsp:txBody>
      <dsp:txXfrm>
        <a:off x="4849353" y="1362689"/>
        <a:ext cx="3584583" cy="965333"/>
      </dsp:txXfrm>
    </dsp:sp>
    <dsp:sp modelId="{97F0892A-CFBE-43A5-AA80-9B0C03AE602B}">
      <dsp:nvSpPr>
        <dsp:cNvPr id="0" name=""/>
        <dsp:cNvSpPr/>
      </dsp:nvSpPr>
      <dsp:spPr>
        <a:xfrm>
          <a:off x="4849353" y="2723651"/>
          <a:ext cx="3584583" cy="9653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>
              <a:solidFill>
                <a:schemeClr val="tx1"/>
              </a:solidFill>
            </a:rPr>
            <a:t>資料責任者：岡部</a:t>
          </a:r>
        </a:p>
      </dsp:txBody>
      <dsp:txXfrm>
        <a:off x="4849353" y="2723651"/>
        <a:ext cx="3584583" cy="965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B6BB4C-B9E4-526B-274E-ABE83E258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2A61EA-6222-0C35-3F51-A0C759B5D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52F8F2-D5DC-2AA0-928D-C623C545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A8D3-3C22-EA49-B947-84A43486B21A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B341F3-9174-099F-27B9-40224F2B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CAF24B-CA8E-4743-CF93-1EFFBCBB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69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1D6EC-9EB3-CBC6-22DF-2F645B2D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FA1D70-55E7-631D-8B18-590F9A024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A400AA-F0F2-D977-7494-3AD19B92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A8D3-3C22-EA49-B947-84A43486B21A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E6BF25-2A37-B0F7-57E7-DD77C8C6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627FB7-C1C8-0883-F774-4DF88C41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83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65C5D35-6D16-2B27-A53B-3136B3D03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EAF952-F8BA-C076-19DC-824D88767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DA2F4D-2B6A-07DF-7053-4F488801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A8D3-3C22-EA49-B947-84A43486B21A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5E8D5A-FB75-B19F-FFCC-99B2BD82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E2A007-9D91-A5FD-8B9E-76B7A470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48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EAA03-105C-EA72-55AC-F3D071BD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FE3C2F-7044-FD54-34E7-8C108069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EDAD09-88D5-B927-C1AE-7BED29CA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A8D3-3C22-EA49-B947-84A43486B21A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A01654-40E9-B700-E41A-837F383F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85A0E4-EDB0-A1ED-930B-3F63827E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59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06764F-2070-4E2D-DF72-5BF07073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2D3D61-AE95-D1E9-7BA6-CD5FE1006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D949AC-3FCE-BE5B-AC23-E9A00A85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A8D3-3C22-EA49-B947-84A43486B21A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5AEA1B-547C-D344-F91B-B7C6127A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0F4D47-7E8D-694D-E539-F68B673A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78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148B7-7958-0CAD-6BEB-A1B72064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A5CB8E-EEA5-CBF3-A917-EA4A4707D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17EA91-489D-DA8D-E628-F64638037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28A2E1-8537-A9DD-8CE5-DACE187A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A8D3-3C22-EA49-B947-84A43486B21A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2CDCB4-A993-237B-4434-9F69656F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DDF35E-F343-D127-112C-2F17BD3C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60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1F39B7-158D-72AE-852A-72393497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469055-B3AF-9A44-93FB-9E90758ED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C61ED2-79D2-8D25-FEE9-137C3E13E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C49758-0E1E-2ABC-FC5C-665425462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DAB2C1-3040-EAF3-177E-A3B3EE254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E9700B8-C026-8598-099C-266FBF1C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A8D3-3C22-EA49-B947-84A43486B21A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290C56-48B0-1BCC-4296-67207B1D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93465E-F219-EAA4-01B4-EA733E25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43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F89F3-4C1D-338E-7117-0DF53E68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A333F2-E166-58B1-9443-0C298D04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A8D3-3C22-EA49-B947-84A43486B21A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5C9AB2-58C7-2D4E-2E5A-80FB00A8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A7ADA3-7221-13CE-1B60-499E6BD8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06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2A9612-F1AA-0BFB-BB3B-FBD52786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A8D3-3C22-EA49-B947-84A43486B21A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6531EA-D1E3-A6FE-1241-B7BE365E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AB8F9-B1ED-610B-3A45-10C775C7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91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B5077-4B0A-2785-946B-B6A828DF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1F202E-5CC9-D50E-AEE5-BC63494BF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F0F671-F323-5232-664E-C946CECDE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542FB3-6745-2F11-885C-1C2744DB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A8D3-3C22-EA49-B947-84A43486B21A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18B45D-33FE-0DAE-7D71-23459A25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C67894-4DBE-F924-DEB1-9BBA1A7A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5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1DAADB-4ED6-364D-81E7-3F516303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4AB643-96E5-6806-FB08-CD0802B69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A1A3AC-5838-EE3A-01C3-B212AA892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4BD835-FF39-F72A-6202-772426D9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A8D3-3C22-EA49-B947-84A43486B21A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65E0E2-706D-498A-B68B-754EB180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E2B792-EEAB-A491-599C-21B15A65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96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1A4B00-C1C2-9DCD-6293-11A31BBF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F77A9D-E24F-8B12-0B60-87AE84C83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2BF884-6C17-BB24-BA67-671663563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A8D3-3C22-EA49-B947-84A43486B21A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DC020A-7D13-896E-8C45-8DBB13CD0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5D0C27-8FD6-52BD-7752-AD83FC138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893F3-5ACB-2646-BEB1-CEBCF51A5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2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D533707-A730-AC61-34BF-160F2F091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中間発表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723867-0D07-C56B-7FB9-2AC7FCB45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12</a:t>
            </a:r>
          </a:p>
          <a:p>
            <a:r>
              <a:rPr lang="ja-JP" altLang="en-US" dirty="0"/>
              <a:t>安藤・岡部・木村・藤原</a:t>
            </a:r>
            <a:endParaRPr kumimoji="1" lang="ja-JP" alt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7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0459BE-3766-E6BD-8C51-DAFC42566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dirty="0"/>
              <a:t>プロジェクト計画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4B02F6-42D4-B371-39A4-E8E12DBD0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4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2074C5F-445B-16D8-8694-64EF7F2E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開発体制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33D33D52-FE09-5912-8939-02D7BE925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080195"/>
              </p:ext>
            </p:extLst>
          </p:nvPr>
        </p:nvGraphicFramePr>
        <p:xfrm>
          <a:off x="-3345" y="1690688"/>
          <a:ext cx="9065702" cy="369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2B0BC5-C702-CF36-8AFD-1CE050A8018D}"/>
              </a:ext>
            </a:extLst>
          </p:cNvPr>
          <p:cNvSpPr txBox="1"/>
          <p:nvPr/>
        </p:nvSpPr>
        <p:spPr>
          <a:xfrm>
            <a:off x="8494197" y="1894274"/>
            <a:ext cx="3428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要求書、設計書、プロジェクト計画書の管理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DB9C11-F914-56E1-D48B-6EC379B99FC6}"/>
              </a:ext>
            </a:extLst>
          </p:cNvPr>
          <p:cNvSpPr txBox="1"/>
          <p:nvPr/>
        </p:nvSpPr>
        <p:spPr>
          <a:xfrm>
            <a:off x="8494197" y="3351378"/>
            <a:ext cx="342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各モジュールの管理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6582BD-501C-FE92-D8F5-0DC353670565}"/>
              </a:ext>
            </a:extLst>
          </p:cNvPr>
          <p:cNvSpPr txBox="1"/>
          <p:nvPr/>
        </p:nvSpPr>
        <p:spPr>
          <a:xfrm>
            <a:off x="8494198" y="4707827"/>
            <a:ext cx="342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中間発表、成果発表資料の管理</a:t>
            </a:r>
          </a:p>
        </p:txBody>
      </p:sp>
    </p:spTree>
    <p:extLst>
      <p:ext uri="{BB962C8B-B14F-4D97-AF65-F5344CB8AC3E}">
        <p14:creationId xmlns:p14="http://schemas.microsoft.com/office/powerpoint/2010/main" val="224930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5229877-46E2-A7BE-5E25-F327FA05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>
                <a:solidFill>
                  <a:srgbClr val="FFFFFF"/>
                </a:solidFill>
              </a:rPr>
              <a:t>開発スケジュール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表 3">
            <a:extLst>
              <a:ext uri="{FF2B5EF4-FFF2-40B4-BE49-F238E27FC236}">
                <a16:creationId xmlns:a16="http://schemas.microsoft.com/office/drawing/2014/main" id="{386ECBF4-1266-6C8E-0DBF-36FF8C6EF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083651"/>
              </p:ext>
            </p:extLst>
          </p:nvPr>
        </p:nvGraphicFramePr>
        <p:xfrm>
          <a:off x="838200" y="1940731"/>
          <a:ext cx="10515605" cy="40717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00549">
                  <a:extLst>
                    <a:ext uri="{9D8B030D-6E8A-4147-A177-3AD203B41FA5}">
                      <a16:colId xmlns:a16="http://schemas.microsoft.com/office/drawing/2014/main" val="444581762"/>
                    </a:ext>
                  </a:extLst>
                </a:gridCol>
                <a:gridCol w="752270">
                  <a:extLst>
                    <a:ext uri="{9D8B030D-6E8A-4147-A177-3AD203B41FA5}">
                      <a16:colId xmlns:a16="http://schemas.microsoft.com/office/drawing/2014/main" val="2706463129"/>
                    </a:ext>
                  </a:extLst>
                </a:gridCol>
                <a:gridCol w="803203">
                  <a:extLst>
                    <a:ext uri="{9D8B030D-6E8A-4147-A177-3AD203B41FA5}">
                      <a16:colId xmlns:a16="http://schemas.microsoft.com/office/drawing/2014/main" val="778869722"/>
                    </a:ext>
                  </a:extLst>
                </a:gridCol>
                <a:gridCol w="864497">
                  <a:extLst>
                    <a:ext uri="{9D8B030D-6E8A-4147-A177-3AD203B41FA5}">
                      <a16:colId xmlns:a16="http://schemas.microsoft.com/office/drawing/2014/main" val="366777202"/>
                    </a:ext>
                  </a:extLst>
                </a:gridCol>
                <a:gridCol w="831247">
                  <a:extLst>
                    <a:ext uri="{9D8B030D-6E8A-4147-A177-3AD203B41FA5}">
                      <a16:colId xmlns:a16="http://schemas.microsoft.com/office/drawing/2014/main" val="1559035934"/>
                    </a:ext>
                  </a:extLst>
                </a:gridCol>
                <a:gridCol w="847872">
                  <a:extLst>
                    <a:ext uri="{9D8B030D-6E8A-4147-A177-3AD203B41FA5}">
                      <a16:colId xmlns:a16="http://schemas.microsoft.com/office/drawing/2014/main" val="1427027002"/>
                    </a:ext>
                  </a:extLst>
                </a:gridCol>
                <a:gridCol w="864497">
                  <a:extLst>
                    <a:ext uri="{9D8B030D-6E8A-4147-A177-3AD203B41FA5}">
                      <a16:colId xmlns:a16="http://schemas.microsoft.com/office/drawing/2014/main" val="2231745266"/>
                    </a:ext>
                  </a:extLst>
                </a:gridCol>
                <a:gridCol w="931308">
                  <a:extLst>
                    <a:ext uri="{9D8B030D-6E8A-4147-A177-3AD203B41FA5}">
                      <a16:colId xmlns:a16="http://schemas.microsoft.com/office/drawing/2014/main" val="28620389"/>
                    </a:ext>
                  </a:extLst>
                </a:gridCol>
                <a:gridCol w="820162">
                  <a:extLst>
                    <a:ext uri="{9D8B030D-6E8A-4147-A177-3AD203B41FA5}">
                      <a16:colId xmlns:a16="http://schemas.microsoft.com/office/drawing/2014/main" val="1447070344"/>
                    </a:ext>
                  </a:extLst>
                </a:gridCol>
              </a:tblGrid>
              <a:tr h="657873"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担当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6/19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4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6/26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3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6/26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4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7/3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3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7/3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4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7/10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3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7/10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4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88902" marR="88902" marT="44451" marB="44451"/>
                </a:tc>
                <a:extLst>
                  <a:ext uri="{0D108BD9-81ED-4DB2-BD59-A6C34878D82A}">
                    <a16:rowId xmlns:a16="http://schemas.microsoft.com/office/drawing/2014/main" val="3025425151"/>
                  </a:ext>
                </a:extLst>
              </a:tr>
              <a:tr h="391168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要求仕様・設計の見直し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全員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extLst>
                  <a:ext uri="{0D108BD9-81ED-4DB2-BD59-A6C34878D82A}">
                    <a16:rowId xmlns:a16="http://schemas.microsoft.com/office/drawing/2014/main" val="179340096"/>
                  </a:ext>
                </a:extLst>
              </a:tr>
              <a:tr h="657873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Remo3</a:t>
                      </a:r>
                      <a:r>
                        <a:rPr kumimoji="1" lang="ja-JP" altLang="en-US" sz="1800" dirty="0"/>
                        <a:t>からのデータ取得用プログラムの実装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岡部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extLst>
                  <a:ext uri="{0D108BD9-81ED-4DB2-BD59-A6C34878D82A}">
                    <a16:rowId xmlns:a16="http://schemas.microsoft.com/office/drawing/2014/main" val="1471022987"/>
                  </a:ext>
                </a:extLst>
              </a:tr>
              <a:tr h="657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センサデータ管理用プログラムの実装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木村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extLst>
                  <a:ext uri="{0D108BD9-81ED-4DB2-BD59-A6C34878D82A}">
                    <a16:rowId xmlns:a16="http://schemas.microsoft.com/office/drawing/2014/main" val="3713370410"/>
                  </a:ext>
                </a:extLst>
              </a:tr>
              <a:tr h="657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スプレッドシート管理用プログラムの実装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藤原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extLst>
                  <a:ext uri="{0D108BD9-81ED-4DB2-BD59-A6C34878D82A}">
                    <a16:rowId xmlns:a16="http://schemas.microsoft.com/office/drawing/2014/main" val="244274004"/>
                  </a:ext>
                </a:extLst>
              </a:tr>
              <a:tr h="391168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LINE</a:t>
                      </a:r>
                      <a:r>
                        <a:rPr kumimoji="1" lang="ja-JP" altLang="en-US" sz="1800" dirty="0"/>
                        <a:t>操作用プログラムの実装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安藤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extLst>
                  <a:ext uri="{0D108BD9-81ED-4DB2-BD59-A6C34878D82A}">
                    <a16:rowId xmlns:a16="http://schemas.microsoft.com/office/drawing/2014/main" val="3648336797"/>
                  </a:ext>
                </a:extLst>
              </a:tr>
              <a:tr h="657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エアコン操作用プログラムの実装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岡部</a:t>
                      </a:r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88902" marR="88902" marT="44451" marB="44451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88902" marR="88902" marT="44451" marB="44451"/>
                </a:tc>
                <a:extLst>
                  <a:ext uri="{0D108BD9-81ED-4DB2-BD59-A6C34878D82A}">
                    <a16:rowId xmlns:a16="http://schemas.microsoft.com/office/drawing/2014/main" val="2015008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121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5229877-46E2-A7BE-5E25-F327FA05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>
                <a:solidFill>
                  <a:srgbClr val="FFFFFF"/>
                </a:solidFill>
              </a:rPr>
              <a:t>開発スケジュール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表 3">
            <a:extLst>
              <a:ext uri="{FF2B5EF4-FFF2-40B4-BE49-F238E27FC236}">
                <a16:creationId xmlns:a16="http://schemas.microsoft.com/office/drawing/2014/main" id="{386ECBF4-1266-6C8E-0DBF-36FF8C6EF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740851"/>
              </p:ext>
            </p:extLst>
          </p:nvPr>
        </p:nvGraphicFramePr>
        <p:xfrm>
          <a:off x="838200" y="1967668"/>
          <a:ext cx="10515603" cy="40178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13589">
                  <a:extLst>
                    <a:ext uri="{9D8B030D-6E8A-4147-A177-3AD203B41FA5}">
                      <a16:colId xmlns:a16="http://schemas.microsoft.com/office/drawing/2014/main" val="444581762"/>
                    </a:ext>
                  </a:extLst>
                </a:gridCol>
                <a:gridCol w="624939">
                  <a:extLst>
                    <a:ext uri="{9D8B030D-6E8A-4147-A177-3AD203B41FA5}">
                      <a16:colId xmlns:a16="http://schemas.microsoft.com/office/drawing/2014/main" val="2706463129"/>
                    </a:ext>
                  </a:extLst>
                </a:gridCol>
                <a:gridCol w="817566">
                  <a:extLst>
                    <a:ext uri="{9D8B030D-6E8A-4147-A177-3AD203B41FA5}">
                      <a16:colId xmlns:a16="http://schemas.microsoft.com/office/drawing/2014/main" val="778869722"/>
                    </a:ext>
                  </a:extLst>
                </a:gridCol>
                <a:gridCol w="860912">
                  <a:extLst>
                    <a:ext uri="{9D8B030D-6E8A-4147-A177-3AD203B41FA5}">
                      <a16:colId xmlns:a16="http://schemas.microsoft.com/office/drawing/2014/main" val="366777202"/>
                    </a:ext>
                  </a:extLst>
                </a:gridCol>
                <a:gridCol w="827801">
                  <a:extLst>
                    <a:ext uri="{9D8B030D-6E8A-4147-A177-3AD203B41FA5}">
                      <a16:colId xmlns:a16="http://schemas.microsoft.com/office/drawing/2014/main" val="1559035934"/>
                    </a:ext>
                  </a:extLst>
                </a:gridCol>
                <a:gridCol w="844356">
                  <a:extLst>
                    <a:ext uri="{9D8B030D-6E8A-4147-A177-3AD203B41FA5}">
                      <a16:colId xmlns:a16="http://schemas.microsoft.com/office/drawing/2014/main" val="1427027002"/>
                    </a:ext>
                  </a:extLst>
                </a:gridCol>
                <a:gridCol w="860912">
                  <a:extLst>
                    <a:ext uri="{9D8B030D-6E8A-4147-A177-3AD203B41FA5}">
                      <a16:colId xmlns:a16="http://schemas.microsoft.com/office/drawing/2014/main" val="2231745266"/>
                    </a:ext>
                  </a:extLst>
                </a:gridCol>
                <a:gridCol w="947962">
                  <a:extLst>
                    <a:ext uri="{9D8B030D-6E8A-4147-A177-3AD203B41FA5}">
                      <a16:colId xmlns:a16="http://schemas.microsoft.com/office/drawing/2014/main" val="28620389"/>
                    </a:ext>
                  </a:extLst>
                </a:gridCol>
                <a:gridCol w="817566">
                  <a:extLst>
                    <a:ext uri="{9D8B030D-6E8A-4147-A177-3AD203B41FA5}">
                      <a16:colId xmlns:a16="http://schemas.microsoft.com/office/drawing/2014/main" val="1447070344"/>
                    </a:ext>
                  </a:extLst>
                </a:gridCol>
              </a:tblGrid>
              <a:tr h="669638"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担当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6/19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4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6/26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3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6/26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4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7/3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3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7/3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4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7/10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3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7/10</a:t>
                      </a:r>
                      <a:r>
                        <a:rPr kumimoji="1" lang="ja-JP" altLang="en-US" sz="1800"/>
                        <a:t> </a:t>
                      </a:r>
                      <a:r>
                        <a:rPr kumimoji="1" lang="en-US" altLang="ja-JP" sz="1800"/>
                        <a:t>4</a:t>
                      </a:r>
                      <a:r>
                        <a:rPr kumimoji="1" lang="ja-JP" altLang="en-US" sz="1800"/>
                        <a:t>限</a:t>
                      </a:r>
                    </a:p>
                  </a:txBody>
                  <a:tcPr marL="90492" marR="90492" marT="45246" marB="45246"/>
                </a:tc>
                <a:extLst>
                  <a:ext uri="{0D108BD9-81ED-4DB2-BD59-A6C34878D82A}">
                    <a16:rowId xmlns:a16="http://schemas.microsoft.com/office/drawing/2014/main" val="3025425151"/>
                  </a:ext>
                </a:extLst>
              </a:tr>
              <a:tr h="6696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人感センサーのテスト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木村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extLst>
                  <a:ext uri="{0D108BD9-81ED-4DB2-BD59-A6C34878D82A}">
                    <a16:rowId xmlns:a16="http://schemas.microsoft.com/office/drawing/2014/main" val="524020475"/>
                  </a:ext>
                </a:extLst>
              </a:tr>
              <a:tr h="6696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LINE</a:t>
                      </a:r>
                      <a:r>
                        <a:rPr kumimoji="1" lang="ja-JP" altLang="en-US" sz="1800"/>
                        <a:t>上での冷房の操作のテスト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藤原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extLst>
                  <a:ext uri="{0D108BD9-81ED-4DB2-BD59-A6C34878D82A}">
                    <a16:rowId xmlns:a16="http://schemas.microsoft.com/office/drawing/2014/main" val="151824737"/>
                  </a:ext>
                </a:extLst>
              </a:tr>
              <a:tr h="6696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LINE</a:t>
                      </a:r>
                      <a:r>
                        <a:rPr kumimoji="1" lang="ja-JP" altLang="en-US" sz="1800"/>
                        <a:t>の通知のテスト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安藤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extLst>
                  <a:ext uri="{0D108BD9-81ED-4DB2-BD59-A6C34878D82A}">
                    <a16:rowId xmlns:a16="http://schemas.microsoft.com/office/drawing/2014/main" val="3096003141"/>
                  </a:ext>
                </a:extLst>
              </a:tr>
              <a:tr h="669638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システムテスト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全員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/>
                </a:tc>
                <a:extLst>
                  <a:ext uri="{0D108BD9-81ED-4DB2-BD59-A6C34878D82A}">
                    <a16:rowId xmlns:a16="http://schemas.microsoft.com/office/drawing/2014/main" val="3649951449"/>
                  </a:ext>
                </a:extLst>
              </a:tr>
              <a:tr h="669638"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成果発表資料作成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全員</a:t>
                      </a:r>
                    </a:p>
                  </a:txBody>
                  <a:tcPr marL="90492" marR="90492" marT="45246" marB="45246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92" marR="90492" marT="45246" marB="4524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69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2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80F277E-7B09-BEF0-C4C9-DF7FEF5CC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dirty="0"/>
              <a:t>要求仕様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43EBB5-1CE0-A0DD-4AF0-D853F08EF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49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ECA1597-E6B1-04DB-7668-D3A56400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>
                <a:solidFill>
                  <a:srgbClr val="FFFFFF"/>
                </a:solidFill>
              </a:rPr>
              <a:t>システムの概要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AAE9DC62-64CD-2128-0FD5-E3321D1A8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28445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05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B27300F-1524-DD97-A454-3064F41E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>
                <a:solidFill>
                  <a:srgbClr val="FFFFFF"/>
                </a:solidFill>
              </a:rPr>
              <a:t>要求仕様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32FDC6D6-C7E4-658C-74ED-F84923E97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56938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85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B27300F-1524-DD97-A454-3064F41E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>
                <a:solidFill>
                  <a:srgbClr val="FFFFFF"/>
                </a:solidFill>
              </a:rPr>
              <a:t>要求仕様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32FDC6D6-C7E4-658C-74ED-F84923E97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839466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38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群衆の中の 1 人">
            <a:extLst>
              <a:ext uri="{FF2B5EF4-FFF2-40B4-BE49-F238E27FC236}">
                <a16:creationId xmlns:a16="http://schemas.microsoft.com/office/drawing/2014/main" id="{64E2D7AF-B3EA-B7F1-D3E8-25268CAEC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00" r="12610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187CFE-FAA5-5566-7619-F1232631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kumimoji="1" lang="ja-JP" altLang="en-US" sz="4000"/>
              <a:t>想定する利用者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C110DC-E9A9-447C-B970-27D33E30E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kumimoji="1" lang="ja-JP" altLang="en-US" sz="2000"/>
              <a:t>エアコンを利用するすべての人が対象</a:t>
            </a:r>
            <a:endParaRPr kumimoji="1" lang="en-US" altLang="ja-JP" sz="2000"/>
          </a:p>
          <a:p>
            <a:pPr marL="0" indent="0">
              <a:buNone/>
            </a:pPr>
            <a:r>
              <a:rPr lang="ja-JP" altLang="en-US" sz="2000"/>
              <a:t>特に</a:t>
            </a:r>
            <a:endParaRPr lang="en-US" altLang="ja-JP" sz="2000"/>
          </a:p>
          <a:p>
            <a:r>
              <a:rPr kumimoji="1" lang="ja-JP" altLang="en-US" sz="2000"/>
              <a:t>熱中症に弱い人、温度や湿度の上昇に気が付きにくい人</a:t>
            </a:r>
            <a:endParaRPr kumimoji="1" lang="en-US" altLang="ja-JP" sz="2000"/>
          </a:p>
          <a:p>
            <a:pPr marL="0" indent="0">
              <a:buNone/>
            </a:pPr>
            <a:r>
              <a:rPr lang="ja-JP" altLang="en-US" sz="2000"/>
              <a:t>→高齢者</a:t>
            </a:r>
            <a:endParaRPr kumimoji="1" lang="en-US" altLang="ja-JP" sz="2000"/>
          </a:p>
          <a:p>
            <a:r>
              <a:rPr kumimoji="1" lang="ja-JP" altLang="en-US" sz="2000"/>
              <a:t>忙しい人</a:t>
            </a:r>
            <a:endParaRPr kumimoji="1" lang="en-US" altLang="ja-JP" sz="2000"/>
          </a:p>
          <a:p>
            <a:pPr marL="0" indent="0">
              <a:buNone/>
            </a:pPr>
            <a:r>
              <a:rPr lang="ja-JP" altLang="en-US" sz="2000"/>
              <a:t>→朝から外出する必要があるビジネスマンや学生</a:t>
            </a:r>
            <a:endParaRPr kumimoji="1" lang="en-US" altLang="ja-JP" sz="2000"/>
          </a:p>
          <a:p>
            <a:endParaRPr kumimoji="1"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361623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B688-E1B2-39D0-D395-0EC924066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dirty="0"/>
              <a:t>設計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AAE53C-CAE4-3FB2-180B-9F5CD279F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70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559AC9-87A2-7F9F-2063-C294F9DE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システム処理の流れ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9707103-2C87-2300-BEC8-E3FB59D4C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765" y="1127665"/>
            <a:ext cx="1139985" cy="13255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892CFC6-9D65-707E-C89E-DF5AD2D22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849" y="4224939"/>
            <a:ext cx="1052945" cy="144779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8597C6E-7DA3-18B9-85C8-50EDE94ED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142" y="4538016"/>
            <a:ext cx="1018882" cy="101888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7FCA001-F321-C56F-9866-48BD869AA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83" y="4437857"/>
            <a:ext cx="2540000" cy="12192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EB7795F-DFB6-116F-F31F-27AE0A3F3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7765" y="4224939"/>
            <a:ext cx="1584596" cy="1583013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B459C75-0B51-4709-E926-A329AF236A83}"/>
              </a:ext>
            </a:extLst>
          </p:cNvPr>
          <p:cNvCxnSpPr/>
          <p:nvPr/>
        </p:nvCxnSpPr>
        <p:spPr>
          <a:xfrm flipH="1">
            <a:off x="3199473" y="4255951"/>
            <a:ext cx="1750220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20933B4-D8C6-FDEB-C084-8E6DBFABA1D8}"/>
              </a:ext>
            </a:extLst>
          </p:cNvPr>
          <p:cNvCxnSpPr>
            <a:cxnSpLocks/>
          </p:cNvCxnSpPr>
          <p:nvPr/>
        </p:nvCxnSpPr>
        <p:spPr>
          <a:xfrm>
            <a:off x="3199473" y="5838964"/>
            <a:ext cx="1742830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DDF62F4-1291-7F78-055C-E625B221CE07}"/>
              </a:ext>
            </a:extLst>
          </p:cNvPr>
          <p:cNvCxnSpPr>
            <a:cxnSpLocks/>
          </p:cNvCxnSpPr>
          <p:nvPr/>
        </p:nvCxnSpPr>
        <p:spPr>
          <a:xfrm>
            <a:off x="6095999" y="3429000"/>
            <a:ext cx="0" cy="658091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A9E7671-5F9B-EA74-62B6-EB4CE5A44579}"/>
              </a:ext>
            </a:extLst>
          </p:cNvPr>
          <p:cNvCxnSpPr>
            <a:cxnSpLocks/>
          </p:cNvCxnSpPr>
          <p:nvPr/>
        </p:nvCxnSpPr>
        <p:spPr>
          <a:xfrm>
            <a:off x="6811477" y="4685602"/>
            <a:ext cx="1742830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3A9284E-A5FB-9645-D69E-E5843374D6F1}"/>
              </a:ext>
            </a:extLst>
          </p:cNvPr>
          <p:cNvSpPr txBox="1"/>
          <p:nvPr/>
        </p:nvSpPr>
        <p:spPr>
          <a:xfrm>
            <a:off x="5436558" y="2446735"/>
            <a:ext cx="1289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エアコン</a:t>
            </a:r>
            <a:r>
              <a:rPr kumimoji="1" lang="en-US" altLang="ja-JP" sz="1200" dirty="0"/>
              <a:t>ON/OFF</a:t>
            </a:r>
            <a:r>
              <a:rPr kumimoji="1" lang="ja-JP" altLang="en-US" sz="1200"/>
              <a:t>境界値や初期値などのユーザー条件を設定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1B006E1-8D7E-95A3-0DC7-0574720B41B1}"/>
              </a:ext>
            </a:extLst>
          </p:cNvPr>
          <p:cNvSpPr txBox="1"/>
          <p:nvPr/>
        </p:nvSpPr>
        <p:spPr>
          <a:xfrm>
            <a:off x="2857123" y="2818657"/>
            <a:ext cx="2427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エアコンを</a:t>
            </a:r>
            <a:r>
              <a:rPr lang="en-US" altLang="ja-JP" dirty="0"/>
              <a:t>Nature Remo 3</a:t>
            </a:r>
            <a:r>
              <a:rPr lang="ja-JP" altLang="en-US"/>
              <a:t>を通して操作</a:t>
            </a:r>
            <a:endParaRPr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/>
              <a:t>人感センサや境界値の超過、未到達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910ECCD-B280-2EB8-24CF-241F94F9F39B}"/>
              </a:ext>
            </a:extLst>
          </p:cNvPr>
          <p:cNvSpPr txBox="1"/>
          <p:nvPr/>
        </p:nvSpPr>
        <p:spPr>
          <a:xfrm>
            <a:off x="2896276" y="6106760"/>
            <a:ext cx="2388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/>
              <a:t>気温、温度、人感センサの情報を</a:t>
            </a:r>
            <a:r>
              <a:rPr kumimoji="1" lang="en-US" altLang="ja-JP" sz="1400" dirty="0"/>
              <a:t>Nature Remo 3</a:t>
            </a:r>
            <a:r>
              <a:rPr kumimoji="1" lang="ja-JP" altLang="en-US" sz="1400"/>
              <a:t>を通して</a:t>
            </a:r>
            <a:r>
              <a:rPr kumimoji="1" lang="en-US" altLang="ja-JP" sz="1400" dirty="0"/>
              <a:t>5</a:t>
            </a:r>
            <a:r>
              <a:rPr kumimoji="1" lang="ja-JP" altLang="en-US" sz="1400"/>
              <a:t>分ごとに取得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8BEAF93-230D-3247-5C93-3DD71A714166}"/>
              </a:ext>
            </a:extLst>
          </p:cNvPr>
          <p:cNvSpPr txBox="1"/>
          <p:nvPr/>
        </p:nvSpPr>
        <p:spPr>
          <a:xfrm>
            <a:off x="6517671" y="3402647"/>
            <a:ext cx="2330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Nature Remo 3</a:t>
            </a:r>
            <a:r>
              <a:rPr kumimoji="1" lang="ja-JP" altLang="en-US" sz="1400"/>
              <a:t>から送られてきた情報</a:t>
            </a:r>
            <a:r>
              <a:rPr kumimoji="1" lang="en-US" altLang="ja-JP" sz="1400" dirty="0"/>
              <a:t>(</a:t>
            </a:r>
            <a:r>
              <a:rPr kumimoji="1" lang="ja-JP" altLang="en-US" sz="1400"/>
              <a:t>人感センサや境界値の超過、未到達</a:t>
            </a:r>
            <a:r>
              <a:rPr kumimoji="1" lang="en-US" altLang="ja-JP" sz="1400" dirty="0"/>
              <a:t>)</a:t>
            </a:r>
            <a:r>
              <a:rPr kumimoji="1" lang="ja-JP" altLang="en-US" sz="1400"/>
              <a:t>を元にエアコン操作の有無をユーザに通知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269BEBB-F3AF-B57D-B00B-54D6B0FB19AC}"/>
              </a:ext>
            </a:extLst>
          </p:cNvPr>
          <p:cNvSpPr txBox="1"/>
          <p:nvPr/>
        </p:nvSpPr>
        <p:spPr>
          <a:xfrm>
            <a:off x="6591750" y="5609073"/>
            <a:ext cx="2041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入力されたユーザの意向を元にエアコン操作命令</a:t>
            </a:r>
            <a:endParaRPr lang="en-US" altLang="ja-JP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8EA0EFC-0A3A-7BA2-A748-F7C685CFAD0A}"/>
              </a:ext>
            </a:extLst>
          </p:cNvPr>
          <p:cNvCxnSpPr/>
          <p:nvPr/>
        </p:nvCxnSpPr>
        <p:spPr>
          <a:xfrm flipH="1">
            <a:off x="6804087" y="5378170"/>
            <a:ext cx="1750220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2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C10B200-BB75-84A1-1118-B297602D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rgbClr val="FFFFFF"/>
                </a:solidFill>
              </a:rPr>
              <a:t>必要なモジュール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CA6128-9B01-FC26-D7F4-DAF9AE217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従来の</a:t>
            </a:r>
            <a:endParaRPr lang="en-US" altLang="ja-JP" dirty="0"/>
          </a:p>
          <a:p>
            <a:r>
              <a:rPr lang="ja-JP" altLang="en-US" dirty="0"/>
              <a:t>スプレッドシート管理用プログラム</a:t>
            </a:r>
            <a:endParaRPr lang="en-US" altLang="ja-JP" dirty="0"/>
          </a:p>
          <a:p>
            <a:r>
              <a:rPr lang="en-US" altLang="ja-JP" dirty="0"/>
              <a:t>Remo3</a:t>
            </a:r>
            <a:r>
              <a:rPr lang="ja-JP" altLang="en-US" dirty="0"/>
              <a:t>からのデータ取得用プログラム</a:t>
            </a:r>
            <a:endParaRPr lang="en-US" altLang="ja-JP" dirty="0"/>
          </a:p>
          <a:p>
            <a:r>
              <a:rPr lang="ja-JP" altLang="en-US" dirty="0"/>
              <a:t>センサデータ</a:t>
            </a:r>
            <a:r>
              <a:rPr lang="ja-JP" altLang="en-US"/>
              <a:t>管理用プログラム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に加えて</a:t>
            </a:r>
            <a:endParaRPr lang="en-US" altLang="ja-JP" dirty="0"/>
          </a:p>
          <a:p>
            <a:r>
              <a:rPr lang="en-US" altLang="ja-JP" dirty="0"/>
              <a:t>LINE</a:t>
            </a:r>
            <a:r>
              <a:rPr lang="ja-JP" altLang="en-US" dirty="0"/>
              <a:t>用プログラム</a:t>
            </a:r>
            <a:endParaRPr lang="en-US" altLang="ja-JP" dirty="0"/>
          </a:p>
          <a:p>
            <a:r>
              <a:rPr lang="ja-JP" altLang="en-US" dirty="0"/>
              <a:t>エアコン操作用プログラム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4904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528</Words>
  <Application>Microsoft Office PowerPoint</Application>
  <PresentationFormat>ワイド画面</PresentationFormat>
  <Paragraphs>92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Calibri</vt:lpstr>
      <vt:lpstr>Office テーマ</vt:lpstr>
      <vt:lpstr>中間発表</vt:lpstr>
      <vt:lpstr>要求仕様</vt:lpstr>
      <vt:lpstr>システムの概要</vt:lpstr>
      <vt:lpstr>要求仕様</vt:lpstr>
      <vt:lpstr>要求仕様</vt:lpstr>
      <vt:lpstr>想定する利用者</vt:lpstr>
      <vt:lpstr>設計</vt:lpstr>
      <vt:lpstr>システム処理の流れ</vt:lpstr>
      <vt:lpstr>必要なモジュール</vt:lpstr>
      <vt:lpstr>プロジェクト計画</vt:lpstr>
      <vt:lpstr>開発体制</vt:lpstr>
      <vt:lpstr>開発スケジュール</vt:lpstr>
      <vt:lpstr>開発スケジュール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岡部 巧(is0716pk)</dc:creator>
  <cp:lastModifiedBy>安藤 広翔(is0709pv)</cp:lastModifiedBy>
  <cp:revision>2</cp:revision>
  <dcterms:created xsi:type="dcterms:W3CDTF">2024-06-12T05:11:38Z</dcterms:created>
  <dcterms:modified xsi:type="dcterms:W3CDTF">2024-06-18T15:37:36Z</dcterms:modified>
</cp:coreProperties>
</file>