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94643"/>
  </p:normalViewPr>
  <p:slideViewPr>
    <p:cSldViewPr snapToGrid="0">
      <p:cViewPr varScale="1">
        <p:scale>
          <a:sx n="92" d="100"/>
          <a:sy n="92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7200" dirty="0">
                <a:latin typeface="+mj-ea"/>
              </a:rPr>
              <a:t>中間発表</a:t>
            </a:r>
            <a:endParaRPr kumimoji="1" lang="ja-JP" altLang="en-US" sz="7200" dirty="0">
              <a:latin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11381"/>
            <a:ext cx="11838709" cy="325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・ユーザーの現在位置特定用のプログラム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・自宅の位置情報用のプログラム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・距離の計算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要求仕様</a:t>
            </a:r>
            <a:endParaRPr kumimoji="1" lang="en-US" altLang="ja-JP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・ユーザーは</a:t>
            </a:r>
            <a:r>
              <a:rPr kumimoji="1" lang="en-US" altLang="ja-JP" sz="320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64" y="1772995"/>
            <a:ext cx="11944547" cy="4925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・位置情報からユーザと家までの距離を計測し、設定範囲と比較してエアコンを条件に沿った操作が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を通じて設定・エアコンの状態を確認できること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7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27" y="1726663"/>
            <a:ext cx="11915482" cy="481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ユーザのエアコンの使用者全体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外出時に電源を落とすことを忘れるもしくは面倒と感じる人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帰宅時の家の室温に暑いまたは寒いなど不満を持つ人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2,</a:t>
            </a:r>
            <a:r>
              <a:rPr kumimoji="1"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4"/>
            <a:ext cx="10764982" cy="514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Remo3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・センサデータ用管理プログラム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・エアコン操作用プログラム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421</Words>
  <Application>Microsoft Office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ＭＳ ゴシック</vt:lpstr>
      <vt:lpstr>ＭＳ ゴシック</vt:lpstr>
      <vt:lpstr>游ゴシック</vt:lpstr>
      <vt:lpstr>游ゴシック Light</vt:lpstr>
      <vt:lpstr>Arial</vt:lpstr>
      <vt:lpstr>Calibri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PowerPoint プレゼンテーション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千田 唯人(is0728vf)</cp:lastModifiedBy>
  <cp:revision>17</cp:revision>
  <dcterms:created xsi:type="dcterms:W3CDTF">2024-06-12T16:10:39Z</dcterms:created>
  <dcterms:modified xsi:type="dcterms:W3CDTF">2024-06-17T06:07:49Z</dcterms:modified>
</cp:coreProperties>
</file>