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4643"/>
  </p:normalViewPr>
  <p:slideViewPr>
    <p:cSldViewPr snapToGrid="0">
      <p:cViewPr varScale="1">
        <p:scale>
          <a:sx n="92" d="100"/>
          <a:sy n="92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7200" dirty="0">
                <a:latin typeface="+mj-ea"/>
              </a:rPr>
              <a:t>中間発表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要求仕様</a:t>
            </a:r>
            <a:endParaRPr kumimoji="1" lang="en-US" altLang="ja-JP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・ユーザーは</a:t>
            </a:r>
            <a:r>
              <a:rPr kumimoji="1" lang="en-US" altLang="ja-JP" sz="320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772996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情報からユーザと家までの距離を計測し、設定範囲と比較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してエアコンを条件に沿った操作が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7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7" y="1726663"/>
            <a:ext cx="11915482" cy="481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2,</a:t>
            </a:r>
            <a:r>
              <a:rPr kumimoji="1"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419</Words>
  <Application>Microsoft Office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HGSGothicE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千田 唯人(is0728vf)</cp:lastModifiedBy>
  <cp:revision>15</cp:revision>
  <dcterms:created xsi:type="dcterms:W3CDTF">2024-06-12T16:10:39Z</dcterms:created>
  <dcterms:modified xsi:type="dcterms:W3CDTF">2024-06-14T17:43:24Z</dcterms:modified>
</cp:coreProperties>
</file>