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4620"/>
  </p:normalViewPr>
  <p:slideViewPr>
    <p:cSldViewPr snapToGrid="0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中間発表</a:t>
            </a:r>
            <a:endParaRPr kumimoji="1" lang="ja-JP" altLang="en-US" sz="8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951FE-D981-83BB-09A0-8F4E4B8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32" y="1728519"/>
            <a:ext cx="11708609" cy="4193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ユーザー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の現在位置特定用の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(.swift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ファイル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自宅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の位置情報用のプログラム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範囲内外の判定するプログラム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距離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の計算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01B7A-36EC-6EF2-E384-F8BE1D5C16BC}"/>
              </a:ext>
            </a:extLst>
          </p:cNvPr>
          <p:cNvSpPr txBox="1"/>
          <p:nvPr/>
        </p:nvSpPr>
        <p:spPr>
          <a:xfrm>
            <a:off x="340111" y="571405"/>
            <a:ext cx="7443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3632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4290"/>
            <a:ext cx="10506455" cy="1266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3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1304"/>
            <a:ext cx="1614055" cy="7696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18068"/>
            <a:ext cx="10506455" cy="144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en-US" altLang="ja-JP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要求</a:t>
            </a:r>
            <a:r>
              <a:rPr lang="ja-JP" altLang="en-US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仕様</a:t>
            </a:r>
            <a:endParaRPr kumimoji="1" lang="en-US" altLang="ja-JP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738540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外出または帰宅に応じて自動でエアコンを稼働、停止、操作</a:t>
            </a: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ユーザは</a:t>
            </a:r>
            <a:r>
              <a:rPr kumimoji="1"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787510"/>
            <a:ext cx="11292114" cy="492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はエアコンの設定温度、稼働・停止範囲と自宅の位置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位置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情報からユーザと家までの距離を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計測し、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設定範囲と比較してエアコンを条件に沿った操作が 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が </a:t>
            </a:r>
            <a:r>
              <a:rPr lang="en-US" altLang="ja-JP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28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が </a:t>
            </a:r>
            <a:r>
              <a:rPr lang="en-US" altLang="ja-JP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</a:t>
            </a:r>
            <a:r>
              <a:rPr lang="ja-JP" altLang="en-US" sz="3000" b="1">
                <a:latin typeface="MS Gothic" panose="020B0609070205080204" pitchFamily="49" charset="-128"/>
                <a:ea typeface="MS Gothic" panose="020B0609070205080204" pitchFamily="49" charset="-128"/>
              </a:rPr>
              <a:t>の状態・室内の気温および湿度を</a:t>
            </a:r>
            <a:r>
              <a:rPr lang="ja-JP" altLang="en-US" sz="3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8" y="1749741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◆ユーザの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設定要求が不可能または過剰な時に要求を否定できること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◆要求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を否定した場合に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lang="en-US" altLang="ja-JP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DA5D818-8AFB-6789-55E6-F9D6CBD1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89" y="3711888"/>
            <a:ext cx="2543639" cy="2099398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D8CC077-EC34-FF93-1B2E-DA337CA20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5" y="3711888"/>
            <a:ext cx="2543639" cy="209557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F871DFF-0EA5-126A-C611-89CE73ACC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3" y="375909"/>
            <a:ext cx="2172288" cy="206857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D7C2B9-344F-DE0E-54AC-F421753C8D7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96457" y="2876061"/>
            <a:ext cx="3641043" cy="552939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BCCF81F-D7B1-819E-109F-AF0F6B51F68F}"/>
              </a:ext>
            </a:extLst>
          </p:cNvPr>
          <p:cNvCxnSpPr>
            <a:cxnSpLocks/>
          </p:cNvCxnSpPr>
          <p:nvPr/>
        </p:nvCxnSpPr>
        <p:spPr>
          <a:xfrm flipH="1" flipV="1">
            <a:off x="6091812" y="2879921"/>
            <a:ext cx="3595358" cy="528771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1441ECC-E892-F825-69EE-4A32D572F39F}"/>
              </a:ext>
            </a:extLst>
          </p:cNvPr>
          <p:cNvCxnSpPr>
            <a:cxnSpLocks/>
          </p:cNvCxnSpPr>
          <p:nvPr/>
        </p:nvCxnSpPr>
        <p:spPr>
          <a:xfrm>
            <a:off x="6100188" y="2884392"/>
            <a:ext cx="0" cy="564917"/>
          </a:xfrm>
          <a:prstGeom prst="line">
            <a:avLst/>
          </a:prstGeom>
          <a:ln w="889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8D8BA6-B0C2-9F6F-6C0E-EFF3EFA53B69}"/>
              </a:ext>
            </a:extLst>
          </p:cNvPr>
          <p:cNvSpPr txBox="1"/>
          <p:nvPr/>
        </p:nvSpPr>
        <p:spPr>
          <a:xfrm>
            <a:off x="3947637" y="2475951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iPhone</a:t>
            </a:r>
            <a:r>
              <a:rPr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を持っていてエアコン所有者</a:t>
            </a:r>
            <a:endParaRPr kumimoji="1" lang="ja-JP" altLang="en-US" sz="2000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015C18-B54F-10AD-A4AA-F5338A28566B}"/>
              </a:ext>
            </a:extLst>
          </p:cNvPr>
          <p:cNvSpPr txBox="1"/>
          <p:nvPr/>
        </p:nvSpPr>
        <p:spPr>
          <a:xfrm>
            <a:off x="345602" y="5921437"/>
            <a:ext cx="3842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</a:t>
            </a:r>
            <a:endParaRPr kumimoji="1"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忘れるもしくは面倒と感じる人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F53C2C-1A81-F842-CDAA-002E9F28D2A8}"/>
              </a:ext>
            </a:extLst>
          </p:cNvPr>
          <p:cNvSpPr txBox="1"/>
          <p:nvPr/>
        </p:nvSpPr>
        <p:spPr>
          <a:xfrm>
            <a:off x="4341301" y="5921437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帰宅時に家の室温に</a:t>
            </a:r>
            <a:endParaRPr kumimoji="1" lang="en-US" altLang="ja-JP" sz="2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暑いまたは寒いなど不満を持つ人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1B1F65-E118-9B65-F50C-5D159B09EA36}"/>
              </a:ext>
            </a:extLst>
          </p:cNvPr>
          <p:cNvSpPr txBox="1"/>
          <p:nvPr/>
        </p:nvSpPr>
        <p:spPr>
          <a:xfrm>
            <a:off x="9292135" y="6129786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2000" b="1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6" name="図 5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583C8513-2F5B-9B95-025B-9723D3556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41" y="3818856"/>
            <a:ext cx="1743873" cy="2102581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D8817654-98CE-2B54-D7F8-59AA0A17F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14" y="3785908"/>
            <a:ext cx="1645084" cy="2068571"/>
          </a:xfrm>
          <a:prstGeom prst="rect">
            <a:avLst/>
          </a:prstGeom>
        </p:spPr>
      </p:pic>
      <p:pic>
        <p:nvPicPr>
          <p:cNvPr id="59" name="図 5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02E8BF8-0F52-9C0A-8CC1-0A33A6D03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40" y="150433"/>
            <a:ext cx="2667001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設計</a:t>
            </a:r>
            <a:endParaRPr kumimoji="1" lang="ja-JP" altLang="en-US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4426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・稼働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・停止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範囲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・エアコンの状態・温度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・室内の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気温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6935873" y="2162971"/>
            <a:ext cx="254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565960" y="1982852"/>
            <a:ext cx="395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561328" y="5384583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16923" y="2825692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分おきに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b="1">
                <a:latin typeface="MS Gothic" panose="020B0609070205080204" pitchFamily="49" charset="-128"/>
                <a:ea typeface="MS Gothic" panose="020B0609070205080204" pitchFamily="49" charset="-128"/>
              </a:rPr>
              <a:t>ユーザ</a:t>
            </a:r>
            <a:r>
              <a:rPr kumimoji="1" lang="ja-JP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の位置情報を取得</a:t>
            </a:r>
            <a:endParaRPr kumimoji="1" lang="en-US" altLang="ja-JP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</a:t>
            </a:r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なモジュール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5" y="1716262"/>
            <a:ext cx="10764982" cy="443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 Remo3 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◆センサデータ用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管理プログラム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室内</a:t>
            </a: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の温度・湿度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b="1">
                <a:latin typeface="MS Gothic" panose="020B0609070205080204" pitchFamily="49" charset="-128"/>
                <a:ea typeface="MS Gothic" panose="020B0609070205080204" pitchFamily="49" charset="-128"/>
              </a:rPr>
              <a:t>◆エアコン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操作用プログラム 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C00169-343E-74C6-F113-CCD1C24299C2}"/>
              </a:ext>
            </a:extLst>
          </p:cNvPr>
          <p:cNvCxnSpPr>
            <a:cxnSpLocks/>
          </p:cNvCxnSpPr>
          <p:nvPr/>
        </p:nvCxnSpPr>
        <p:spPr>
          <a:xfrm>
            <a:off x="10955956" y="6127752"/>
            <a:ext cx="0" cy="6234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85DAA-ED42-B3F3-169B-861557D4B77C}"/>
              </a:ext>
            </a:extLst>
          </p:cNvPr>
          <p:cNvSpPr txBox="1"/>
          <p:nvPr/>
        </p:nvSpPr>
        <p:spPr>
          <a:xfrm>
            <a:off x="11100480" y="6127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続き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  <a:lumOff val="90000"/>
          </a:schemeClr>
        </a:solidFill>
        <a:ln w="63500">
          <a:solidFill>
            <a:schemeClr val="tx2">
              <a:lumMod val="25000"/>
              <a:lumOff val="75000"/>
            </a:schemeClr>
          </a:solidFill>
        </a:ln>
      </a:spPr>
      <a:bodyPr rtlCol="0" anchor="ctr"/>
      <a:lstStyle>
        <a:defPPr algn="ctr">
          <a:defRPr kumimoji="1">
            <a:solidFill>
              <a:schemeClr val="accent2">
                <a:lumMod val="7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428</Words>
  <Application>Microsoft Macintosh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HGSGothicE</vt:lpstr>
      <vt:lpstr>MS Gothic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 要求仕様</vt:lpstr>
      <vt:lpstr>システムの概要</vt:lpstr>
      <vt:lpstr>PowerPoint プレゼンテーション</vt:lpstr>
      <vt:lpstr>PowerPoint プレゼンテーション</vt:lpstr>
      <vt:lpstr>想定する利用者</vt:lpstr>
      <vt:lpstr>2 設計</vt:lpstr>
      <vt:lpstr>PowerPoint プレゼンテーション</vt:lpstr>
      <vt:lpstr>必要なモジュール</vt:lpstr>
      <vt:lpstr>PowerPoint プレゼンテーション</vt:lpstr>
      <vt:lpstr>3 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29</cp:revision>
  <dcterms:created xsi:type="dcterms:W3CDTF">2024-06-12T16:10:39Z</dcterms:created>
  <dcterms:modified xsi:type="dcterms:W3CDTF">2024-06-19T03:37:23Z</dcterms:modified>
</cp:coreProperties>
</file>