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 autoAdjust="0"/>
    <p:restoredTop sz="94643"/>
  </p:normalViewPr>
  <p:slideViewPr>
    <p:cSldViewPr snapToGrid="0">
      <p:cViewPr>
        <p:scale>
          <a:sx n="92" d="100"/>
          <a:sy n="92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7200" dirty="0">
                <a:latin typeface="+mj-ea"/>
              </a:rPr>
              <a:t>中間発表</a:t>
            </a:r>
            <a:endParaRPr kumimoji="1" lang="ja-JP" altLang="en-US" sz="7200" dirty="0">
              <a:latin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DF8C-0CFF-72A1-ACD1-5C8650D5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7" y="554955"/>
            <a:ext cx="7452257" cy="7274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ipa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338D-A9D3-2F7F-3612-B5F4EDB0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68"/>
            <a:ext cx="10515600" cy="177918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ユーザの現在位置特定用のプログラム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自宅の位置情報用のプログラム 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8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要求仕様</a:t>
            </a:r>
            <a:endParaRPr kumimoji="1" lang="en-US" altLang="ja-JP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・外出または帰宅に応じて自動でエアコンを稼働、停止、操作</a:t>
            </a:r>
            <a:endParaRPr kumimoji="1"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・ユーザーは</a:t>
            </a:r>
            <a:r>
              <a:rPr kumimoji="1" lang="en-US" altLang="ja-JP" sz="320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772996"/>
            <a:ext cx="11944547" cy="4407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・ユーザはエアコンの設定温度、稼働・停止範囲と自宅の位置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GPS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情報からユーザと家までの距離を計測し、設定範囲と比較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してエアコンを条件に沿った操作が 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を通じて設定・エアコンの状態を確認できること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80367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27" y="1726663"/>
            <a:ext cx="11915482" cy="481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ユーザのエアコンの使用者全体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外出時に電源を落とすことを忘れるもしくは面倒と感じる人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帰宅時の家の室温に暑いまたは寒いなど不満を持つ人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2,</a:t>
            </a:r>
            <a:r>
              <a:rPr kumimoji="1"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・停止範囲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・エアコンの状態と温度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026"/>
            <a:ext cx="10515600" cy="4688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Remo3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センサデータ用管理プログラム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室内の温度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エアコン操作用プログラム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距離の計算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419</Words>
  <Application>Microsoft Office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HGSGothicE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1,要求仕様</vt:lpstr>
      <vt:lpstr>システムの概要</vt:lpstr>
      <vt:lpstr>PowerPoint プレゼンテーション</vt:lpstr>
      <vt:lpstr>PowerPoint プレゼンテーション</vt:lpstr>
      <vt:lpstr>想定する利用者</vt:lpstr>
      <vt:lpstr>2,設計</vt:lpstr>
      <vt:lpstr>PowerPoint プレゼンテーション</vt:lpstr>
      <vt:lpstr>必要なモジュール(.gsファイル)</vt:lpstr>
      <vt:lpstr>必要なモジュール(.ipaファイル)</vt:lpstr>
      <vt:lpstr>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千田 唯人(is0728vf)</cp:lastModifiedBy>
  <cp:revision>15</cp:revision>
  <dcterms:created xsi:type="dcterms:W3CDTF">2024-06-12T16:10:39Z</dcterms:created>
  <dcterms:modified xsi:type="dcterms:W3CDTF">2024-06-14T17:31:06Z</dcterms:modified>
</cp:coreProperties>
</file>