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ms-powerpoint.presentation.macroEnabled.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60" r:id="rId4"/>
    <p:sldId id="261" r:id="rId5"/>
    <p:sldId id="267" r:id="rId6"/>
    <p:sldId id="262" r:id="rId7"/>
    <p:sldId id="258" r:id="rId8"/>
    <p:sldId id="263" r:id="rId9"/>
    <p:sldId id="264" r:id="rId10"/>
    <p:sldId id="268" r:id="rId11"/>
    <p:sldId id="259" r:id="rId12"/>
    <p:sldId id="265" r:id="rId13"/>
    <p:sldId id="266"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22" autoAdjust="0"/>
    <p:restoredTop sz="94660"/>
  </p:normalViewPr>
  <p:slideViewPr>
    <p:cSldViewPr snapToGrid="0">
      <p:cViewPr varScale="1">
        <p:scale>
          <a:sx n="92" d="100"/>
          <a:sy n="92" d="100"/>
        </p:scale>
        <p:origin x="80" y="1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F25628-074B-4687-AA48-D57745DE35CD}" type="datetimeFigureOut">
              <a:rPr kumimoji="1" lang="ja-JP" altLang="en-US" smtClean="0"/>
              <a:t>2024/6/13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9052B4-9BB4-45B5-BA60-A1AAC01247BB}" type="slidenum">
              <a:rPr kumimoji="1" lang="ja-JP" altLang="en-US" smtClean="0"/>
              <a:t>‹#›</a:t>
            </a:fld>
            <a:endParaRPr kumimoji="1" lang="ja-JP" altLang="en-US"/>
          </a:p>
        </p:txBody>
      </p:sp>
    </p:spTree>
    <p:extLst>
      <p:ext uri="{BB962C8B-B14F-4D97-AF65-F5344CB8AC3E}">
        <p14:creationId xmlns:p14="http://schemas.microsoft.com/office/powerpoint/2010/main" val="128611414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39509B-A3A4-DD19-5062-A26C8EC99ED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B59C4D3-339E-0306-7C8F-9B7F9A3FCF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4A6313DE-2A99-A713-D421-27F0912BF9FD}"/>
              </a:ext>
            </a:extLst>
          </p:cNvPr>
          <p:cNvSpPr>
            <a:spLocks noGrp="1"/>
          </p:cNvSpPr>
          <p:nvPr>
            <p:ph type="dt" sz="half" idx="10"/>
          </p:nvPr>
        </p:nvSpPr>
        <p:spPr/>
        <p:txBody>
          <a:bodyPr/>
          <a:lstStyle/>
          <a:p>
            <a:fld id="{CDC77D2F-196F-46E9-A70B-A01B64FA0316}" type="datetimeFigureOut">
              <a:rPr kumimoji="1" lang="ja-JP" altLang="en-US" smtClean="0"/>
              <a:t>2024/6/13</a:t>
            </a:fld>
            <a:endParaRPr kumimoji="1" lang="ja-JP" altLang="en-US"/>
          </a:p>
        </p:txBody>
      </p:sp>
      <p:sp>
        <p:nvSpPr>
          <p:cNvPr id="5" name="フッター プレースホルダー 4">
            <a:extLst>
              <a:ext uri="{FF2B5EF4-FFF2-40B4-BE49-F238E27FC236}">
                <a16:creationId xmlns:a16="http://schemas.microsoft.com/office/drawing/2014/main" id="{AAC53E1F-A9F1-29B4-C0F4-5E89BEFAD1F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AF327D9-1AA0-0673-095C-809F89EE9E17}"/>
              </a:ext>
            </a:extLst>
          </p:cNvPr>
          <p:cNvSpPr>
            <a:spLocks noGrp="1"/>
          </p:cNvSpPr>
          <p:nvPr>
            <p:ph type="sldNum" sz="quarter" idx="12"/>
          </p:nvPr>
        </p:nvSpPr>
        <p:spPr/>
        <p:txBody>
          <a:bodyPr/>
          <a:lstStyle/>
          <a:p>
            <a:fld id="{FCA07867-093D-4A41-A351-53BBD3EF6005}" type="slidenum">
              <a:rPr kumimoji="1" lang="ja-JP" altLang="en-US" smtClean="0"/>
              <a:t>‹#›</a:t>
            </a:fld>
            <a:endParaRPr kumimoji="1" lang="ja-JP" altLang="en-US"/>
          </a:p>
        </p:txBody>
      </p:sp>
    </p:spTree>
    <p:extLst>
      <p:ext uri="{BB962C8B-B14F-4D97-AF65-F5344CB8AC3E}">
        <p14:creationId xmlns:p14="http://schemas.microsoft.com/office/powerpoint/2010/main" val="526429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C9D60D-1BBC-26B9-C8A2-C210DB8DE7FF}"/>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0D86E42-3B6F-1261-6186-99FD7DF884B2}"/>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2099AD5-F224-09C0-0B94-F4D1594753D9}"/>
              </a:ext>
            </a:extLst>
          </p:cNvPr>
          <p:cNvSpPr>
            <a:spLocks noGrp="1"/>
          </p:cNvSpPr>
          <p:nvPr>
            <p:ph type="dt" sz="half" idx="10"/>
          </p:nvPr>
        </p:nvSpPr>
        <p:spPr/>
        <p:txBody>
          <a:bodyPr/>
          <a:lstStyle/>
          <a:p>
            <a:fld id="{CDC77D2F-196F-46E9-A70B-A01B64FA0316}" type="datetimeFigureOut">
              <a:rPr kumimoji="1" lang="ja-JP" altLang="en-US" smtClean="0"/>
              <a:t>2024/6/13</a:t>
            </a:fld>
            <a:endParaRPr kumimoji="1" lang="ja-JP" altLang="en-US"/>
          </a:p>
        </p:txBody>
      </p:sp>
      <p:sp>
        <p:nvSpPr>
          <p:cNvPr id="5" name="フッター プレースホルダー 4">
            <a:extLst>
              <a:ext uri="{FF2B5EF4-FFF2-40B4-BE49-F238E27FC236}">
                <a16:creationId xmlns:a16="http://schemas.microsoft.com/office/drawing/2014/main" id="{73EE7F5A-F4DB-8A57-9691-60A6EED9C63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66FBBA2-FB03-CA30-9C60-4C0BA86EA3AF}"/>
              </a:ext>
            </a:extLst>
          </p:cNvPr>
          <p:cNvSpPr>
            <a:spLocks noGrp="1"/>
          </p:cNvSpPr>
          <p:nvPr>
            <p:ph type="sldNum" sz="quarter" idx="12"/>
          </p:nvPr>
        </p:nvSpPr>
        <p:spPr/>
        <p:txBody>
          <a:bodyPr/>
          <a:lstStyle/>
          <a:p>
            <a:fld id="{FCA07867-093D-4A41-A351-53BBD3EF6005}" type="slidenum">
              <a:rPr kumimoji="1" lang="ja-JP" altLang="en-US" smtClean="0"/>
              <a:t>‹#›</a:t>
            </a:fld>
            <a:endParaRPr kumimoji="1" lang="ja-JP" altLang="en-US"/>
          </a:p>
        </p:txBody>
      </p:sp>
    </p:spTree>
    <p:extLst>
      <p:ext uri="{BB962C8B-B14F-4D97-AF65-F5344CB8AC3E}">
        <p14:creationId xmlns:p14="http://schemas.microsoft.com/office/powerpoint/2010/main" val="2411035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344EBC9-E185-A5A6-4361-4B67CE7A115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6C9D98F-BABB-88C5-F11D-9749EFC00AAC}"/>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20BF2ED-74DB-7ABC-58AA-19A4AD14D0AF}"/>
              </a:ext>
            </a:extLst>
          </p:cNvPr>
          <p:cNvSpPr>
            <a:spLocks noGrp="1"/>
          </p:cNvSpPr>
          <p:nvPr>
            <p:ph type="dt" sz="half" idx="10"/>
          </p:nvPr>
        </p:nvSpPr>
        <p:spPr/>
        <p:txBody>
          <a:bodyPr/>
          <a:lstStyle/>
          <a:p>
            <a:fld id="{CDC77D2F-196F-46E9-A70B-A01B64FA0316}" type="datetimeFigureOut">
              <a:rPr kumimoji="1" lang="ja-JP" altLang="en-US" smtClean="0"/>
              <a:t>2024/6/13</a:t>
            </a:fld>
            <a:endParaRPr kumimoji="1" lang="ja-JP" altLang="en-US"/>
          </a:p>
        </p:txBody>
      </p:sp>
      <p:sp>
        <p:nvSpPr>
          <p:cNvPr id="5" name="フッター プレースホルダー 4">
            <a:extLst>
              <a:ext uri="{FF2B5EF4-FFF2-40B4-BE49-F238E27FC236}">
                <a16:creationId xmlns:a16="http://schemas.microsoft.com/office/drawing/2014/main" id="{550601DB-9B93-BA71-F4C1-9B784090FA5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DBD4654-9D6F-938E-3A84-06A83D0810DC}"/>
              </a:ext>
            </a:extLst>
          </p:cNvPr>
          <p:cNvSpPr>
            <a:spLocks noGrp="1"/>
          </p:cNvSpPr>
          <p:nvPr>
            <p:ph type="sldNum" sz="quarter" idx="12"/>
          </p:nvPr>
        </p:nvSpPr>
        <p:spPr/>
        <p:txBody>
          <a:bodyPr/>
          <a:lstStyle/>
          <a:p>
            <a:fld id="{FCA07867-093D-4A41-A351-53BBD3EF6005}" type="slidenum">
              <a:rPr kumimoji="1" lang="ja-JP" altLang="en-US" smtClean="0"/>
              <a:t>‹#›</a:t>
            </a:fld>
            <a:endParaRPr kumimoji="1" lang="ja-JP" altLang="en-US"/>
          </a:p>
        </p:txBody>
      </p:sp>
    </p:spTree>
    <p:extLst>
      <p:ext uri="{BB962C8B-B14F-4D97-AF65-F5344CB8AC3E}">
        <p14:creationId xmlns:p14="http://schemas.microsoft.com/office/powerpoint/2010/main" val="3014900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C88FBE-CF83-3DC3-FFCC-BD631E89A90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C2944C9-B1AD-18F9-FEFD-30E3F1DB9461}"/>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1287150-2300-C77E-E6BA-9670E576B77C}"/>
              </a:ext>
            </a:extLst>
          </p:cNvPr>
          <p:cNvSpPr>
            <a:spLocks noGrp="1"/>
          </p:cNvSpPr>
          <p:nvPr>
            <p:ph type="dt" sz="half" idx="10"/>
          </p:nvPr>
        </p:nvSpPr>
        <p:spPr/>
        <p:txBody>
          <a:bodyPr/>
          <a:lstStyle/>
          <a:p>
            <a:fld id="{CDC77D2F-196F-46E9-A70B-A01B64FA0316}" type="datetimeFigureOut">
              <a:rPr kumimoji="1" lang="ja-JP" altLang="en-US" smtClean="0"/>
              <a:t>2024/6/13</a:t>
            </a:fld>
            <a:endParaRPr kumimoji="1" lang="ja-JP" altLang="en-US"/>
          </a:p>
        </p:txBody>
      </p:sp>
      <p:sp>
        <p:nvSpPr>
          <p:cNvPr id="5" name="フッター プレースホルダー 4">
            <a:extLst>
              <a:ext uri="{FF2B5EF4-FFF2-40B4-BE49-F238E27FC236}">
                <a16:creationId xmlns:a16="http://schemas.microsoft.com/office/drawing/2014/main" id="{2520139F-665A-B4F4-FC7D-79A9C4BC277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7D7DC51-F89C-0AE1-15FA-11F6E6EDCC99}"/>
              </a:ext>
            </a:extLst>
          </p:cNvPr>
          <p:cNvSpPr>
            <a:spLocks noGrp="1"/>
          </p:cNvSpPr>
          <p:nvPr>
            <p:ph type="sldNum" sz="quarter" idx="12"/>
          </p:nvPr>
        </p:nvSpPr>
        <p:spPr/>
        <p:txBody>
          <a:bodyPr/>
          <a:lstStyle/>
          <a:p>
            <a:fld id="{FCA07867-093D-4A41-A351-53BBD3EF6005}" type="slidenum">
              <a:rPr kumimoji="1" lang="ja-JP" altLang="en-US" smtClean="0"/>
              <a:t>‹#›</a:t>
            </a:fld>
            <a:endParaRPr kumimoji="1" lang="ja-JP" altLang="en-US"/>
          </a:p>
        </p:txBody>
      </p:sp>
    </p:spTree>
    <p:extLst>
      <p:ext uri="{BB962C8B-B14F-4D97-AF65-F5344CB8AC3E}">
        <p14:creationId xmlns:p14="http://schemas.microsoft.com/office/powerpoint/2010/main" val="139324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01A10C-B294-078A-0856-7653F827241C}"/>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3911CE5-A296-6AFB-E1CE-667ADEB7DE8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30466CCB-1EC4-9539-0A1C-6AFD83C108F0}"/>
              </a:ext>
            </a:extLst>
          </p:cNvPr>
          <p:cNvSpPr>
            <a:spLocks noGrp="1"/>
          </p:cNvSpPr>
          <p:nvPr>
            <p:ph type="dt" sz="half" idx="10"/>
          </p:nvPr>
        </p:nvSpPr>
        <p:spPr/>
        <p:txBody>
          <a:bodyPr/>
          <a:lstStyle/>
          <a:p>
            <a:fld id="{CDC77D2F-196F-46E9-A70B-A01B64FA0316}" type="datetimeFigureOut">
              <a:rPr kumimoji="1" lang="ja-JP" altLang="en-US" smtClean="0"/>
              <a:t>2024/6/13</a:t>
            </a:fld>
            <a:endParaRPr kumimoji="1" lang="ja-JP" altLang="en-US"/>
          </a:p>
        </p:txBody>
      </p:sp>
      <p:sp>
        <p:nvSpPr>
          <p:cNvPr id="5" name="フッター プレースホルダー 4">
            <a:extLst>
              <a:ext uri="{FF2B5EF4-FFF2-40B4-BE49-F238E27FC236}">
                <a16:creationId xmlns:a16="http://schemas.microsoft.com/office/drawing/2014/main" id="{9A6C77F2-AA87-0B56-C413-28EB04BC76A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515A620-D16A-04E9-0128-124DCBDB8308}"/>
              </a:ext>
            </a:extLst>
          </p:cNvPr>
          <p:cNvSpPr>
            <a:spLocks noGrp="1"/>
          </p:cNvSpPr>
          <p:nvPr>
            <p:ph type="sldNum" sz="quarter" idx="12"/>
          </p:nvPr>
        </p:nvSpPr>
        <p:spPr/>
        <p:txBody>
          <a:bodyPr/>
          <a:lstStyle/>
          <a:p>
            <a:fld id="{FCA07867-093D-4A41-A351-53BBD3EF6005}" type="slidenum">
              <a:rPr kumimoji="1" lang="ja-JP" altLang="en-US" smtClean="0"/>
              <a:t>‹#›</a:t>
            </a:fld>
            <a:endParaRPr kumimoji="1" lang="ja-JP" altLang="en-US"/>
          </a:p>
        </p:txBody>
      </p:sp>
    </p:spTree>
    <p:extLst>
      <p:ext uri="{BB962C8B-B14F-4D97-AF65-F5344CB8AC3E}">
        <p14:creationId xmlns:p14="http://schemas.microsoft.com/office/powerpoint/2010/main" val="2625012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745F67-D14E-26B2-4288-306F364D917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F004753-B8B3-99F7-8F5B-DEC42645695C}"/>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47ECBE9E-7A99-124B-4BA9-D4F3D21C1821}"/>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8D4DBDB-6B63-B467-B3D7-77F2F169F362}"/>
              </a:ext>
            </a:extLst>
          </p:cNvPr>
          <p:cNvSpPr>
            <a:spLocks noGrp="1"/>
          </p:cNvSpPr>
          <p:nvPr>
            <p:ph type="dt" sz="half" idx="10"/>
          </p:nvPr>
        </p:nvSpPr>
        <p:spPr/>
        <p:txBody>
          <a:bodyPr/>
          <a:lstStyle/>
          <a:p>
            <a:fld id="{CDC77D2F-196F-46E9-A70B-A01B64FA0316}" type="datetimeFigureOut">
              <a:rPr kumimoji="1" lang="ja-JP" altLang="en-US" smtClean="0"/>
              <a:t>2024/6/13</a:t>
            </a:fld>
            <a:endParaRPr kumimoji="1" lang="ja-JP" altLang="en-US"/>
          </a:p>
        </p:txBody>
      </p:sp>
      <p:sp>
        <p:nvSpPr>
          <p:cNvPr id="6" name="フッター プレースホルダー 5">
            <a:extLst>
              <a:ext uri="{FF2B5EF4-FFF2-40B4-BE49-F238E27FC236}">
                <a16:creationId xmlns:a16="http://schemas.microsoft.com/office/drawing/2014/main" id="{C05D6856-DBBA-30EB-BB04-07962672BF5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94E5FE2-B982-E187-F466-92250E45494B}"/>
              </a:ext>
            </a:extLst>
          </p:cNvPr>
          <p:cNvSpPr>
            <a:spLocks noGrp="1"/>
          </p:cNvSpPr>
          <p:nvPr>
            <p:ph type="sldNum" sz="quarter" idx="12"/>
          </p:nvPr>
        </p:nvSpPr>
        <p:spPr/>
        <p:txBody>
          <a:bodyPr/>
          <a:lstStyle/>
          <a:p>
            <a:fld id="{FCA07867-093D-4A41-A351-53BBD3EF6005}" type="slidenum">
              <a:rPr kumimoji="1" lang="ja-JP" altLang="en-US" smtClean="0"/>
              <a:t>‹#›</a:t>
            </a:fld>
            <a:endParaRPr kumimoji="1" lang="ja-JP" altLang="en-US"/>
          </a:p>
        </p:txBody>
      </p:sp>
    </p:spTree>
    <p:extLst>
      <p:ext uri="{BB962C8B-B14F-4D97-AF65-F5344CB8AC3E}">
        <p14:creationId xmlns:p14="http://schemas.microsoft.com/office/powerpoint/2010/main" val="434376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18D6BA-0A7B-7909-DEE8-7B2693683D0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57126CF-149F-3C3A-EB58-53A2CAB310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CCEA544D-4FBC-0EB1-0977-2E067AFF2BA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5D8F8DF2-76E3-869E-34E8-999A77C7E6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1C6F1C3-910A-9EA9-12FD-B2DA187A44C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C48730E6-4644-A8CF-1E88-15CE4CF25774}"/>
              </a:ext>
            </a:extLst>
          </p:cNvPr>
          <p:cNvSpPr>
            <a:spLocks noGrp="1"/>
          </p:cNvSpPr>
          <p:nvPr>
            <p:ph type="dt" sz="half" idx="10"/>
          </p:nvPr>
        </p:nvSpPr>
        <p:spPr/>
        <p:txBody>
          <a:bodyPr/>
          <a:lstStyle/>
          <a:p>
            <a:fld id="{CDC77D2F-196F-46E9-A70B-A01B64FA0316}" type="datetimeFigureOut">
              <a:rPr kumimoji="1" lang="ja-JP" altLang="en-US" smtClean="0"/>
              <a:t>2024/6/13</a:t>
            </a:fld>
            <a:endParaRPr kumimoji="1" lang="ja-JP" altLang="en-US"/>
          </a:p>
        </p:txBody>
      </p:sp>
      <p:sp>
        <p:nvSpPr>
          <p:cNvPr id="8" name="フッター プレースホルダー 7">
            <a:extLst>
              <a:ext uri="{FF2B5EF4-FFF2-40B4-BE49-F238E27FC236}">
                <a16:creationId xmlns:a16="http://schemas.microsoft.com/office/drawing/2014/main" id="{49B13EE7-E002-958E-21A2-768B7BB0D989}"/>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8656D341-5ACE-DE34-CDEC-DD62DAAF7AC8}"/>
              </a:ext>
            </a:extLst>
          </p:cNvPr>
          <p:cNvSpPr>
            <a:spLocks noGrp="1"/>
          </p:cNvSpPr>
          <p:nvPr>
            <p:ph type="sldNum" sz="quarter" idx="12"/>
          </p:nvPr>
        </p:nvSpPr>
        <p:spPr/>
        <p:txBody>
          <a:bodyPr/>
          <a:lstStyle/>
          <a:p>
            <a:fld id="{FCA07867-093D-4A41-A351-53BBD3EF6005}" type="slidenum">
              <a:rPr kumimoji="1" lang="ja-JP" altLang="en-US" smtClean="0"/>
              <a:t>‹#›</a:t>
            </a:fld>
            <a:endParaRPr kumimoji="1" lang="ja-JP" altLang="en-US"/>
          </a:p>
        </p:txBody>
      </p:sp>
    </p:spTree>
    <p:extLst>
      <p:ext uri="{BB962C8B-B14F-4D97-AF65-F5344CB8AC3E}">
        <p14:creationId xmlns:p14="http://schemas.microsoft.com/office/powerpoint/2010/main" val="1040547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13D1B2-4583-681B-70A0-418E0B573BE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A74543A-001D-481E-2AC2-B23551AC976C}"/>
              </a:ext>
            </a:extLst>
          </p:cNvPr>
          <p:cNvSpPr>
            <a:spLocks noGrp="1"/>
          </p:cNvSpPr>
          <p:nvPr>
            <p:ph type="dt" sz="half" idx="10"/>
          </p:nvPr>
        </p:nvSpPr>
        <p:spPr/>
        <p:txBody>
          <a:bodyPr/>
          <a:lstStyle/>
          <a:p>
            <a:fld id="{CDC77D2F-196F-46E9-A70B-A01B64FA0316}" type="datetimeFigureOut">
              <a:rPr kumimoji="1" lang="ja-JP" altLang="en-US" smtClean="0"/>
              <a:t>2024/6/13</a:t>
            </a:fld>
            <a:endParaRPr kumimoji="1" lang="ja-JP" altLang="en-US"/>
          </a:p>
        </p:txBody>
      </p:sp>
      <p:sp>
        <p:nvSpPr>
          <p:cNvPr id="4" name="フッター プレースホルダー 3">
            <a:extLst>
              <a:ext uri="{FF2B5EF4-FFF2-40B4-BE49-F238E27FC236}">
                <a16:creationId xmlns:a16="http://schemas.microsoft.com/office/drawing/2014/main" id="{1DBAF228-6B6B-0BF8-BC47-A9D7A019D718}"/>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C305AFC7-43CA-0958-6BA8-72128E4D7204}"/>
              </a:ext>
            </a:extLst>
          </p:cNvPr>
          <p:cNvSpPr>
            <a:spLocks noGrp="1"/>
          </p:cNvSpPr>
          <p:nvPr>
            <p:ph type="sldNum" sz="quarter" idx="12"/>
          </p:nvPr>
        </p:nvSpPr>
        <p:spPr/>
        <p:txBody>
          <a:bodyPr/>
          <a:lstStyle/>
          <a:p>
            <a:fld id="{FCA07867-093D-4A41-A351-53BBD3EF6005}" type="slidenum">
              <a:rPr kumimoji="1" lang="ja-JP" altLang="en-US" smtClean="0"/>
              <a:t>‹#›</a:t>
            </a:fld>
            <a:endParaRPr kumimoji="1" lang="ja-JP" altLang="en-US"/>
          </a:p>
        </p:txBody>
      </p:sp>
    </p:spTree>
    <p:extLst>
      <p:ext uri="{BB962C8B-B14F-4D97-AF65-F5344CB8AC3E}">
        <p14:creationId xmlns:p14="http://schemas.microsoft.com/office/powerpoint/2010/main" val="2244343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925467A-318D-AB10-1E6A-3A08D2B62CA8}"/>
              </a:ext>
            </a:extLst>
          </p:cNvPr>
          <p:cNvSpPr>
            <a:spLocks noGrp="1"/>
          </p:cNvSpPr>
          <p:nvPr>
            <p:ph type="dt" sz="half" idx="10"/>
          </p:nvPr>
        </p:nvSpPr>
        <p:spPr/>
        <p:txBody>
          <a:bodyPr/>
          <a:lstStyle/>
          <a:p>
            <a:fld id="{CDC77D2F-196F-46E9-A70B-A01B64FA0316}" type="datetimeFigureOut">
              <a:rPr kumimoji="1" lang="ja-JP" altLang="en-US" smtClean="0"/>
              <a:t>2024/6/13</a:t>
            </a:fld>
            <a:endParaRPr kumimoji="1" lang="ja-JP" altLang="en-US"/>
          </a:p>
        </p:txBody>
      </p:sp>
      <p:sp>
        <p:nvSpPr>
          <p:cNvPr id="3" name="フッター プレースホルダー 2">
            <a:extLst>
              <a:ext uri="{FF2B5EF4-FFF2-40B4-BE49-F238E27FC236}">
                <a16:creationId xmlns:a16="http://schemas.microsoft.com/office/drawing/2014/main" id="{F38B37C1-C9BE-933F-0933-3E355523389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866661E-ACA7-A8BD-6EBD-66C7B4006604}"/>
              </a:ext>
            </a:extLst>
          </p:cNvPr>
          <p:cNvSpPr>
            <a:spLocks noGrp="1"/>
          </p:cNvSpPr>
          <p:nvPr>
            <p:ph type="sldNum" sz="quarter" idx="12"/>
          </p:nvPr>
        </p:nvSpPr>
        <p:spPr/>
        <p:txBody>
          <a:bodyPr/>
          <a:lstStyle/>
          <a:p>
            <a:fld id="{FCA07867-093D-4A41-A351-53BBD3EF6005}" type="slidenum">
              <a:rPr kumimoji="1" lang="ja-JP" altLang="en-US" smtClean="0"/>
              <a:t>‹#›</a:t>
            </a:fld>
            <a:endParaRPr kumimoji="1" lang="ja-JP" altLang="en-US"/>
          </a:p>
        </p:txBody>
      </p:sp>
    </p:spTree>
    <p:extLst>
      <p:ext uri="{BB962C8B-B14F-4D97-AF65-F5344CB8AC3E}">
        <p14:creationId xmlns:p14="http://schemas.microsoft.com/office/powerpoint/2010/main" val="1846935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33215F-D381-D25E-4EC9-CD3E2ACAB5A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480213F-1A19-0A18-A908-006F628458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D0D156E-E3AD-5581-8DD5-41FE95DE01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6CE296A-1DD8-4350-E169-8C4D51F91DD5}"/>
              </a:ext>
            </a:extLst>
          </p:cNvPr>
          <p:cNvSpPr>
            <a:spLocks noGrp="1"/>
          </p:cNvSpPr>
          <p:nvPr>
            <p:ph type="dt" sz="half" idx="10"/>
          </p:nvPr>
        </p:nvSpPr>
        <p:spPr/>
        <p:txBody>
          <a:bodyPr/>
          <a:lstStyle/>
          <a:p>
            <a:fld id="{CDC77D2F-196F-46E9-A70B-A01B64FA0316}" type="datetimeFigureOut">
              <a:rPr kumimoji="1" lang="ja-JP" altLang="en-US" smtClean="0"/>
              <a:t>2024/6/13</a:t>
            </a:fld>
            <a:endParaRPr kumimoji="1" lang="ja-JP" altLang="en-US"/>
          </a:p>
        </p:txBody>
      </p:sp>
      <p:sp>
        <p:nvSpPr>
          <p:cNvPr id="6" name="フッター プレースホルダー 5">
            <a:extLst>
              <a:ext uri="{FF2B5EF4-FFF2-40B4-BE49-F238E27FC236}">
                <a16:creationId xmlns:a16="http://schemas.microsoft.com/office/drawing/2014/main" id="{6ADC0DE5-E5C2-986F-9F7F-2D266E91D26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D32A9A0-C20A-4EE8-A331-248CBA343DF6}"/>
              </a:ext>
            </a:extLst>
          </p:cNvPr>
          <p:cNvSpPr>
            <a:spLocks noGrp="1"/>
          </p:cNvSpPr>
          <p:nvPr>
            <p:ph type="sldNum" sz="quarter" idx="12"/>
          </p:nvPr>
        </p:nvSpPr>
        <p:spPr/>
        <p:txBody>
          <a:bodyPr/>
          <a:lstStyle/>
          <a:p>
            <a:fld id="{FCA07867-093D-4A41-A351-53BBD3EF6005}" type="slidenum">
              <a:rPr kumimoji="1" lang="ja-JP" altLang="en-US" smtClean="0"/>
              <a:t>‹#›</a:t>
            </a:fld>
            <a:endParaRPr kumimoji="1" lang="ja-JP" altLang="en-US"/>
          </a:p>
        </p:txBody>
      </p:sp>
    </p:spTree>
    <p:extLst>
      <p:ext uri="{BB962C8B-B14F-4D97-AF65-F5344CB8AC3E}">
        <p14:creationId xmlns:p14="http://schemas.microsoft.com/office/powerpoint/2010/main" val="3115721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5A71D0-732B-28F2-3F9C-511F49BE358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CB2731A-8873-B88E-7143-3D2D09DAB7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81D5F60C-2773-F7DB-21D4-E457B3C44E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0734C91-DDE7-9F0A-D600-8ED50F763201}"/>
              </a:ext>
            </a:extLst>
          </p:cNvPr>
          <p:cNvSpPr>
            <a:spLocks noGrp="1"/>
          </p:cNvSpPr>
          <p:nvPr>
            <p:ph type="dt" sz="half" idx="10"/>
          </p:nvPr>
        </p:nvSpPr>
        <p:spPr/>
        <p:txBody>
          <a:bodyPr/>
          <a:lstStyle/>
          <a:p>
            <a:fld id="{CDC77D2F-196F-46E9-A70B-A01B64FA0316}" type="datetimeFigureOut">
              <a:rPr kumimoji="1" lang="ja-JP" altLang="en-US" smtClean="0"/>
              <a:t>2024/6/13</a:t>
            </a:fld>
            <a:endParaRPr kumimoji="1" lang="ja-JP" altLang="en-US"/>
          </a:p>
        </p:txBody>
      </p:sp>
      <p:sp>
        <p:nvSpPr>
          <p:cNvPr id="6" name="フッター プレースホルダー 5">
            <a:extLst>
              <a:ext uri="{FF2B5EF4-FFF2-40B4-BE49-F238E27FC236}">
                <a16:creationId xmlns:a16="http://schemas.microsoft.com/office/drawing/2014/main" id="{BC9F44B1-6D55-58E1-7438-171773EAEB9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EFCEC3A-C5AB-F13B-ACAD-FF13335664DB}"/>
              </a:ext>
            </a:extLst>
          </p:cNvPr>
          <p:cNvSpPr>
            <a:spLocks noGrp="1"/>
          </p:cNvSpPr>
          <p:nvPr>
            <p:ph type="sldNum" sz="quarter" idx="12"/>
          </p:nvPr>
        </p:nvSpPr>
        <p:spPr/>
        <p:txBody>
          <a:bodyPr/>
          <a:lstStyle/>
          <a:p>
            <a:fld id="{FCA07867-093D-4A41-A351-53BBD3EF6005}" type="slidenum">
              <a:rPr kumimoji="1" lang="ja-JP" altLang="en-US" smtClean="0"/>
              <a:t>‹#›</a:t>
            </a:fld>
            <a:endParaRPr kumimoji="1" lang="ja-JP" altLang="en-US"/>
          </a:p>
        </p:txBody>
      </p:sp>
    </p:spTree>
    <p:extLst>
      <p:ext uri="{BB962C8B-B14F-4D97-AF65-F5344CB8AC3E}">
        <p14:creationId xmlns:p14="http://schemas.microsoft.com/office/powerpoint/2010/main" val="685933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557D38D-C042-A2F2-A8D5-920E1516B6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DCD0D5A-FF8C-EC53-DB0F-6AD4F8CDEB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3F50A7E-4BF6-C385-D657-EEB977C574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DC77D2F-196F-46E9-A70B-A01B64FA0316}" type="datetimeFigureOut">
              <a:rPr kumimoji="1" lang="ja-JP" altLang="en-US" smtClean="0"/>
              <a:t>2024/6/13</a:t>
            </a:fld>
            <a:endParaRPr kumimoji="1" lang="ja-JP" altLang="en-US"/>
          </a:p>
        </p:txBody>
      </p:sp>
      <p:sp>
        <p:nvSpPr>
          <p:cNvPr id="5" name="フッター プレースホルダー 4">
            <a:extLst>
              <a:ext uri="{FF2B5EF4-FFF2-40B4-BE49-F238E27FC236}">
                <a16:creationId xmlns:a16="http://schemas.microsoft.com/office/drawing/2014/main" id="{046C1795-7450-49A1-448E-0397E02987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F7A740D-1610-5C82-D153-BAE92441C9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CA07867-093D-4A41-A351-53BBD3EF6005}" type="slidenum">
              <a:rPr kumimoji="1" lang="ja-JP" altLang="en-US" smtClean="0"/>
              <a:t>‹#›</a:t>
            </a:fld>
            <a:endParaRPr kumimoji="1" lang="ja-JP" altLang="en-US"/>
          </a:p>
        </p:txBody>
      </p:sp>
    </p:spTree>
    <p:extLst>
      <p:ext uri="{BB962C8B-B14F-4D97-AF65-F5344CB8AC3E}">
        <p14:creationId xmlns:p14="http://schemas.microsoft.com/office/powerpoint/2010/main" val="9554848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B8EFC7-BDB9-C7CE-C5BF-D2C9DFD64D4D}"/>
              </a:ext>
            </a:extLst>
          </p:cNvPr>
          <p:cNvSpPr>
            <a:spLocks noGrp="1"/>
          </p:cNvSpPr>
          <p:nvPr>
            <p:ph type="ctrTitle"/>
          </p:nvPr>
        </p:nvSpPr>
        <p:spPr>
          <a:xfrm>
            <a:off x="4217928" y="2311603"/>
            <a:ext cx="3439886" cy="1117397"/>
          </a:xfrm>
        </p:spPr>
        <p:txBody>
          <a:bodyPr/>
          <a:lstStyle/>
          <a:p>
            <a:r>
              <a:rPr lang="ja-JP" altLang="en-US" dirty="0">
                <a:latin typeface="HG創英角ﾎﾟｯﾌﾟ体" panose="040B0A09000000000000" pitchFamily="49" charset="-128"/>
                <a:ea typeface="HG創英角ﾎﾟｯﾌﾟ体" panose="040B0A09000000000000" pitchFamily="49" charset="-128"/>
              </a:rPr>
              <a:t>中間発表</a:t>
            </a:r>
            <a:endParaRPr kumimoji="1" lang="ja-JP" altLang="en-US" dirty="0">
              <a:latin typeface="HG創英角ﾎﾟｯﾌﾟ体" panose="040B0A09000000000000" pitchFamily="49" charset="-128"/>
              <a:ea typeface="HG創英角ﾎﾟｯﾌﾟ体" panose="040B0A09000000000000" pitchFamily="49" charset="-128"/>
            </a:endParaRPr>
          </a:p>
        </p:txBody>
      </p:sp>
    </p:spTree>
    <p:extLst>
      <p:ext uri="{BB962C8B-B14F-4D97-AF65-F5344CB8AC3E}">
        <p14:creationId xmlns:p14="http://schemas.microsoft.com/office/powerpoint/2010/main" val="2698204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96DF8C-0CFF-72A1-ACD1-5C8650D5522F}"/>
              </a:ext>
            </a:extLst>
          </p:cNvPr>
          <p:cNvSpPr>
            <a:spLocks noGrp="1"/>
          </p:cNvSpPr>
          <p:nvPr>
            <p:ph type="title"/>
          </p:nvPr>
        </p:nvSpPr>
        <p:spPr>
          <a:xfrm>
            <a:off x="1780953" y="131209"/>
            <a:ext cx="9441229" cy="1325563"/>
          </a:xfrm>
        </p:spPr>
        <p:txBody>
          <a:bodyPr/>
          <a:lstStyle/>
          <a:p>
            <a:r>
              <a:rPr kumimoji="1" lang="ja-JP" altLang="en-US" dirty="0">
                <a:latin typeface="HG創英角ﾎﾟｯﾌﾟ体" panose="040B0A09000000000000" pitchFamily="49" charset="-128"/>
                <a:ea typeface="HG創英角ﾎﾟｯﾌﾟ体" panose="040B0A09000000000000" pitchFamily="49" charset="-128"/>
              </a:rPr>
              <a:t>必要なモジュール</a:t>
            </a:r>
            <a:r>
              <a:rPr kumimoji="1" lang="en-US" altLang="ja-JP" dirty="0">
                <a:latin typeface="HG創英角ﾎﾟｯﾌﾟ体" panose="040B0A09000000000000" pitchFamily="49" charset="-128"/>
                <a:ea typeface="HG創英角ﾎﾟｯﾌﾟ体" panose="040B0A09000000000000" pitchFamily="49" charset="-128"/>
              </a:rPr>
              <a:t>(.</a:t>
            </a:r>
            <a:r>
              <a:rPr kumimoji="1" lang="en-US" altLang="ja-JP" dirty="0" err="1">
                <a:latin typeface="HG創英角ﾎﾟｯﾌﾟ体" panose="040B0A09000000000000" pitchFamily="49" charset="-128"/>
                <a:ea typeface="HG創英角ﾎﾟｯﾌﾟ体" panose="040B0A09000000000000" pitchFamily="49" charset="-128"/>
              </a:rPr>
              <a:t>ipa</a:t>
            </a:r>
            <a:r>
              <a:rPr kumimoji="1" lang="ja-JP" altLang="en-US" dirty="0">
                <a:latin typeface="HG創英角ﾎﾟｯﾌﾟ体" panose="040B0A09000000000000" pitchFamily="49" charset="-128"/>
                <a:ea typeface="HG創英角ﾎﾟｯﾌﾟ体" panose="040B0A09000000000000" pitchFamily="49" charset="-128"/>
              </a:rPr>
              <a:t>ファイル</a:t>
            </a:r>
            <a:r>
              <a:rPr kumimoji="1" lang="en-US" altLang="ja-JP" dirty="0">
                <a:latin typeface="HG創英角ﾎﾟｯﾌﾟ体" panose="040B0A09000000000000" pitchFamily="49" charset="-128"/>
                <a:ea typeface="HG創英角ﾎﾟｯﾌﾟ体" panose="040B0A09000000000000" pitchFamily="49" charset="-128"/>
              </a:rPr>
              <a:t>)</a:t>
            </a:r>
            <a:endParaRPr kumimoji="1" lang="ja-JP" altLang="en-US" dirty="0">
              <a:latin typeface="HG創英角ﾎﾟｯﾌﾟ体" panose="040B0A09000000000000" pitchFamily="49" charset="-128"/>
              <a:ea typeface="HG創英角ﾎﾟｯﾌﾟ体" panose="040B0A09000000000000" pitchFamily="49" charset="-128"/>
            </a:endParaRPr>
          </a:p>
        </p:txBody>
      </p:sp>
      <p:sp>
        <p:nvSpPr>
          <p:cNvPr id="3" name="コンテンツ プレースホルダー 2">
            <a:extLst>
              <a:ext uri="{FF2B5EF4-FFF2-40B4-BE49-F238E27FC236}">
                <a16:creationId xmlns:a16="http://schemas.microsoft.com/office/drawing/2014/main" id="{C89E338D-A9D3-2F7F-3612-B5F4EDB0B173}"/>
              </a:ext>
            </a:extLst>
          </p:cNvPr>
          <p:cNvSpPr>
            <a:spLocks noGrp="1"/>
          </p:cNvSpPr>
          <p:nvPr>
            <p:ph idx="1"/>
          </p:nvPr>
        </p:nvSpPr>
        <p:spPr>
          <a:xfrm>
            <a:off x="838200" y="1456772"/>
            <a:ext cx="10515600" cy="1779181"/>
          </a:xfrm>
        </p:spPr>
        <p:txBody>
          <a:bodyPr/>
          <a:lstStyle/>
          <a:p>
            <a:pPr marL="0" indent="0">
              <a:buNone/>
            </a:pPr>
            <a:r>
              <a:rPr lang="en-US" altLang="ja-JP" dirty="0">
                <a:latin typeface="HG創英角ﾎﾟｯﾌﾟ体" panose="040B0A09000000000000" pitchFamily="49" charset="-128"/>
                <a:ea typeface="HG創英角ﾎﾟｯﾌﾟ体" panose="040B0A09000000000000" pitchFamily="49" charset="-128"/>
              </a:rPr>
              <a:t>• </a:t>
            </a:r>
            <a:r>
              <a:rPr lang="ja-JP" altLang="en-US" dirty="0">
                <a:latin typeface="HG創英角ﾎﾟｯﾌﾟ体" panose="040B0A09000000000000" pitchFamily="49" charset="-128"/>
                <a:ea typeface="HG創英角ﾎﾟｯﾌﾟ体" panose="040B0A09000000000000" pitchFamily="49" charset="-128"/>
              </a:rPr>
              <a:t>ユーザの現在位置特定用のプログラム </a:t>
            </a:r>
            <a:endParaRPr lang="en-US" altLang="ja-JP" dirty="0">
              <a:latin typeface="HG創英角ﾎﾟｯﾌﾟ体" panose="040B0A09000000000000" pitchFamily="49" charset="-128"/>
              <a:ea typeface="HG創英角ﾎﾟｯﾌﾟ体" panose="040B0A09000000000000" pitchFamily="49" charset="-128"/>
            </a:endParaRPr>
          </a:p>
          <a:p>
            <a:pPr marL="0" indent="0">
              <a:buNone/>
            </a:pPr>
            <a:endParaRPr lang="en-US" altLang="ja-JP" dirty="0">
              <a:latin typeface="HG創英角ﾎﾟｯﾌﾟ体" panose="040B0A09000000000000" pitchFamily="49" charset="-128"/>
              <a:ea typeface="HG創英角ﾎﾟｯﾌﾟ体" panose="040B0A09000000000000" pitchFamily="49" charset="-128"/>
            </a:endParaRPr>
          </a:p>
          <a:p>
            <a:pPr marL="0" indent="0">
              <a:buNone/>
            </a:pPr>
            <a:r>
              <a:rPr lang="en-US" altLang="ja-JP" dirty="0">
                <a:latin typeface="HG創英角ﾎﾟｯﾌﾟ体" panose="040B0A09000000000000" pitchFamily="49" charset="-128"/>
                <a:ea typeface="HG創英角ﾎﾟｯﾌﾟ体" panose="040B0A09000000000000" pitchFamily="49" charset="-128"/>
              </a:rPr>
              <a:t>• </a:t>
            </a:r>
            <a:r>
              <a:rPr lang="ja-JP" altLang="en-US" dirty="0">
                <a:latin typeface="HG創英角ﾎﾟｯﾌﾟ体" panose="040B0A09000000000000" pitchFamily="49" charset="-128"/>
                <a:ea typeface="HG創英角ﾎﾟｯﾌﾟ体" panose="040B0A09000000000000" pitchFamily="49" charset="-128"/>
              </a:rPr>
              <a:t>自宅の位置情報用のプログラム </a:t>
            </a:r>
            <a:endParaRPr kumimoji="1" lang="ja-JP" altLang="en-US" dirty="0">
              <a:latin typeface="HG創英角ﾎﾟｯﾌﾟ体" panose="040B0A09000000000000" pitchFamily="49" charset="-128"/>
              <a:ea typeface="HG創英角ﾎﾟｯﾌﾟ体" panose="040B0A09000000000000" pitchFamily="49" charset="-128"/>
            </a:endParaRPr>
          </a:p>
          <a:p>
            <a:pPr marL="0" indent="0">
              <a:buNone/>
            </a:pPr>
            <a:endParaRPr kumimoji="1" lang="ja-JP" altLang="en-US" dirty="0"/>
          </a:p>
        </p:txBody>
      </p:sp>
    </p:spTree>
    <p:extLst>
      <p:ext uri="{BB962C8B-B14F-4D97-AF65-F5344CB8AC3E}">
        <p14:creationId xmlns:p14="http://schemas.microsoft.com/office/powerpoint/2010/main" val="1692896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7BC4F8-6D7E-24C9-AEDB-60ECCF603BFD}"/>
              </a:ext>
            </a:extLst>
          </p:cNvPr>
          <p:cNvSpPr>
            <a:spLocks noGrp="1"/>
          </p:cNvSpPr>
          <p:nvPr>
            <p:ph type="title"/>
          </p:nvPr>
        </p:nvSpPr>
        <p:spPr>
          <a:xfrm>
            <a:off x="3428999" y="2325543"/>
            <a:ext cx="4849252" cy="1325563"/>
          </a:xfrm>
        </p:spPr>
        <p:txBody>
          <a:bodyPr/>
          <a:lstStyle/>
          <a:p>
            <a:r>
              <a:rPr kumimoji="1" lang="ja-JP" altLang="en-US" dirty="0">
                <a:latin typeface="HG創英角ﾎﾟｯﾌﾟ体" panose="040B0A09000000000000" pitchFamily="49" charset="-128"/>
                <a:ea typeface="HG創英角ﾎﾟｯﾌﾟ体" panose="040B0A09000000000000" pitchFamily="49" charset="-128"/>
              </a:rPr>
              <a:t>プロジェクト計画</a:t>
            </a:r>
          </a:p>
        </p:txBody>
      </p:sp>
    </p:spTree>
    <p:extLst>
      <p:ext uri="{BB962C8B-B14F-4D97-AF65-F5344CB8AC3E}">
        <p14:creationId xmlns:p14="http://schemas.microsoft.com/office/powerpoint/2010/main" val="1743990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CA3F59-63D4-CA69-5CFF-535C5D9E3949}"/>
              </a:ext>
            </a:extLst>
          </p:cNvPr>
          <p:cNvSpPr>
            <a:spLocks noGrp="1"/>
          </p:cNvSpPr>
          <p:nvPr>
            <p:ph type="title"/>
          </p:nvPr>
        </p:nvSpPr>
        <p:spPr/>
        <p:txBody>
          <a:bodyPr/>
          <a:lstStyle/>
          <a:p>
            <a:r>
              <a:rPr kumimoji="1" lang="ja-JP" altLang="en-US" dirty="0">
                <a:latin typeface="HG創英角ﾎﾟｯﾌﾟ体" panose="040B0A09000000000000" pitchFamily="49" charset="-128"/>
                <a:ea typeface="HG創英角ﾎﾟｯﾌﾟ体" panose="040B0A09000000000000" pitchFamily="49" charset="-128"/>
              </a:rPr>
              <a:t>開発体制</a:t>
            </a:r>
          </a:p>
        </p:txBody>
      </p:sp>
      <p:sp>
        <p:nvSpPr>
          <p:cNvPr id="4" name="四角形: 角を丸くする 3">
            <a:extLst>
              <a:ext uri="{FF2B5EF4-FFF2-40B4-BE49-F238E27FC236}">
                <a16:creationId xmlns:a16="http://schemas.microsoft.com/office/drawing/2014/main" id="{9A20AE3F-AE6C-BC37-28C6-E5F48E8F23E8}"/>
              </a:ext>
            </a:extLst>
          </p:cNvPr>
          <p:cNvSpPr/>
          <p:nvPr/>
        </p:nvSpPr>
        <p:spPr>
          <a:xfrm>
            <a:off x="7426037" y="4474586"/>
            <a:ext cx="4495802" cy="914400"/>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四角形: 角を丸くする 4">
            <a:extLst>
              <a:ext uri="{FF2B5EF4-FFF2-40B4-BE49-F238E27FC236}">
                <a16:creationId xmlns:a16="http://schemas.microsoft.com/office/drawing/2014/main" id="{620AEBD1-C4C4-C800-E207-4232B584C37F}"/>
              </a:ext>
            </a:extLst>
          </p:cNvPr>
          <p:cNvSpPr/>
          <p:nvPr/>
        </p:nvSpPr>
        <p:spPr>
          <a:xfrm>
            <a:off x="7356764" y="3082637"/>
            <a:ext cx="4495802" cy="914400"/>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4C461000-9945-536F-881C-64932D6FEDF8}"/>
              </a:ext>
            </a:extLst>
          </p:cNvPr>
          <p:cNvSpPr/>
          <p:nvPr/>
        </p:nvSpPr>
        <p:spPr>
          <a:xfrm>
            <a:off x="408709" y="3082637"/>
            <a:ext cx="5334000" cy="914400"/>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0796B0B3-C56C-32B3-DCCC-F41077B6789C}"/>
              </a:ext>
            </a:extLst>
          </p:cNvPr>
          <p:cNvSpPr/>
          <p:nvPr/>
        </p:nvSpPr>
        <p:spPr>
          <a:xfrm>
            <a:off x="7356764" y="1690688"/>
            <a:ext cx="4495802" cy="914400"/>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95056341-0FE2-13BE-C27B-F5BC2C7C691E}"/>
              </a:ext>
            </a:extLst>
          </p:cNvPr>
          <p:cNvSpPr txBox="1"/>
          <p:nvPr/>
        </p:nvSpPr>
        <p:spPr>
          <a:xfrm>
            <a:off x="367140" y="3309003"/>
            <a:ext cx="5375569" cy="461665"/>
          </a:xfrm>
          <a:prstGeom prst="rect">
            <a:avLst/>
          </a:prstGeom>
          <a:noFill/>
        </p:spPr>
        <p:txBody>
          <a:bodyPr wrap="square" rtlCol="0">
            <a:spAutoFit/>
          </a:bodyPr>
          <a:lstStyle/>
          <a:p>
            <a:r>
              <a:rPr kumimoji="1" lang="ja-JP" altLang="en-US" sz="2400" dirty="0">
                <a:latin typeface="HG創英角ﾎﾟｯﾌﾟ体" panose="040B0A09000000000000" pitchFamily="49" charset="-128"/>
                <a:ea typeface="HG創英角ﾎﾟｯﾌﾟ体" panose="040B0A09000000000000" pitchFamily="49" charset="-128"/>
              </a:rPr>
              <a:t>リーダー</a:t>
            </a:r>
            <a:r>
              <a:rPr lang="ja-JP" altLang="en-US" sz="2400" dirty="0">
                <a:latin typeface="HG創英角ﾎﾟｯﾌﾟ体" panose="040B0A09000000000000" pitchFamily="49" charset="-128"/>
                <a:ea typeface="HG創英角ﾎﾟｯﾌﾟ体" panose="040B0A09000000000000" pitchFamily="49" charset="-128"/>
              </a:rPr>
              <a:t>兼開発文書責任者</a:t>
            </a:r>
            <a:r>
              <a:rPr kumimoji="1" lang="ja-JP" altLang="en-US" sz="2400" dirty="0">
                <a:latin typeface="HG創英角ﾎﾟｯﾌﾟ体" panose="040B0A09000000000000" pitchFamily="49" charset="-128"/>
                <a:ea typeface="HG創英角ﾎﾟｯﾌﾟ体" panose="040B0A09000000000000" pitchFamily="49" charset="-128"/>
              </a:rPr>
              <a:t>：山本雅貴</a:t>
            </a:r>
          </a:p>
        </p:txBody>
      </p:sp>
      <p:sp>
        <p:nvSpPr>
          <p:cNvPr id="10" name="テキスト ボックス 9">
            <a:extLst>
              <a:ext uri="{FF2B5EF4-FFF2-40B4-BE49-F238E27FC236}">
                <a16:creationId xmlns:a16="http://schemas.microsoft.com/office/drawing/2014/main" id="{62AD9F7E-BA89-2BE5-CD3D-AA7260A38B3D}"/>
              </a:ext>
            </a:extLst>
          </p:cNvPr>
          <p:cNvSpPr txBox="1"/>
          <p:nvPr/>
        </p:nvSpPr>
        <p:spPr>
          <a:xfrm>
            <a:off x="7426037" y="1945196"/>
            <a:ext cx="4357254" cy="461665"/>
          </a:xfrm>
          <a:prstGeom prst="rect">
            <a:avLst/>
          </a:prstGeom>
          <a:noFill/>
        </p:spPr>
        <p:txBody>
          <a:bodyPr wrap="square" rtlCol="0">
            <a:spAutoFit/>
          </a:bodyPr>
          <a:lstStyle/>
          <a:p>
            <a:r>
              <a:rPr lang="ja-JP" altLang="en-US" sz="2400" dirty="0">
                <a:latin typeface="HG創英角ﾎﾟｯﾌﾟ体" panose="040B0A09000000000000" pitchFamily="49" charset="-128"/>
                <a:ea typeface="HG創英角ﾎﾟｯﾌﾟ体" panose="040B0A09000000000000" pitchFamily="49" charset="-128"/>
              </a:rPr>
              <a:t>開発文書責任者</a:t>
            </a:r>
            <a:r>
              <a:rPr kumimoji="1" lang="ja-JP" altLang="en-US" sz="2400" dirty="0">
                <a:latin typeface="HG創英角ﾎﾟｯﾌﾟ体" panose="040B0A09000000000000" pitchFamily="49" charset="-128"/>
                <a:ea typeface="HG創英角ﾎﾟｯﾌﾟ体" panose="040B0A09000000000000" pitchFamily="49" charset="-128"/>
              </a:rPr>
              <a:t>：</a:t>
            </a:r>
            <a:r>
              <a:rPr kumimoji="1" lang="en-US" altLang="ja-JP" sz="2400" dirty="0">
                <a:latin typeface="HG創英角ﾎﾟｯﾌﾟ体" panose="040B0A09000000000000" pitchFamily="49" charset="-128"/>
                <a:ea typeface="HG創英角ﾎﾟｯﾌﾟ体" panose="040B0A09000000000000" pitchFamily="49" charset="-128"/>
              </a:rPr>
              <a:t>WU </a:t>
            </a:r>
            <a:r>
              <a:rPr kumimoji="1" lang="en-US" altLang="ja-JP" sz="2400" dirty="0" err="1">
                <a:latin typeface="HG創英角ﾎﾟｯﾌﾟ体" panose="040B0A09000000000000" pitchFamily="49" charset="-128"/>
                <a:ea typeface="HG創英角ﾎﾟｯﾌﾟ体" panose="040B0A09000000000000" pitchFamily="49" charset="-128"/>
              </a:rPr>
              <a:t>Junting</a:t>
            </a:r>
            <a:endParaRPr kumimoji="1" lang="ja-JP" altLang="en-US" sz="2400" dirty="0">
              <a:latin typeface="HG創英角ﾎﾟｯﾌﾟ体" panose="040B0A09000000000000" pitchFamily="49" charset="-128"/>
              <a:ea typeface="HG創英角ﾎﾟｯﾌﾟ体" panose="040B0A09000000000000" pitchFamily="49" charset="-128"/>
            </a:endParaRPr>
          </a:p>
        </p:txBody>
      </p:sp>
      <p:sp>
        <p:nvSpPr>
          <p:cNvPr id="11" name="テキスト ボックス 10">
            <a:extLst>
              <a:ext uri="{FF2B5EF4-FFF2-40B4-BE49-F238E27FC236}">
                <a16:creationId xmlns:a16="http://schemas.microsoft.com/office/drawing/2014/main" id="{8988B09B-DC28-212A-B4AC-C044A4999C4B}"/>
              </a:ext>
            </a:extLst>
          </p:cNvPr>
          <p:cNvSpPr txBox="1"/>
          <p:nvPr/>
        </p:nvSpPr>
        <p:spPr>
          <a:xfrm>
            <a:off x="7474528" y="3309003"/>
            <a:ext cx="4308763" cy="461665"/>
          </a:xfrm>
          <a:prstGeom prst="rect">
            <a:avLst/>
          </a:prstGeom>
          <a:noFill/>
        </p:spPr>
        <p:txBody>
          <a:bodyPr wrap="square" rtlCol="0">
            <a:spAutoFit/>
          </a:bodyPr>
          <a:lstStyle/>
          <a:p>
            <a:r>
              <a:rPr lang="ja-JP" altLang="en-US" sz="2400" dirty="0">
                <a:latin typeface="HG創英角ﾎﾟｯﾌﾟ体" panose="040B0A09000000000000" pitchFamily="49" charset="-128"/>
                <a:ea typeface="HG創英角ﾎﾟｯﾌﾟ体" panose="040B0A09000000000000" pitchFamily="49" charset="-128"/>
              </a:rPr>
              <a:t>プログラム責任者</a:t>
            </a:r>
            <a:r>
              <a:rPr kumimoji="1" lang="ja-JP" altLang="en-US" sz="2400" dirty="0">
                <a:latin typeface="HG創英角ﾎﾟｯﾌﾟ体" panose="040B0A09000000000000" pitchFamily="49" charset="-128"/>
                <a:ea typeface="HG創英角ﾎﾟｯﾌﾟ体" panose="040B0A09000000000000" pitchFamily="49" charset="-128"/>
              </a:rPr>
              <a:t>：阿曽有作</a:t>
            </a:r>
          </a:p>
        </p:txBody>
      </p:sp>
      <p:sp>
        <p:nvSpPr>
          <p:cNvPr id="12" name="テキスト ボックス 11">
            <a:extLst>
              <a:ext uri="{FF2B5EF4-FFF2-40B4-BE49-F238E27FC236}">
                <a16:creationId xmlns:a16="http://schemas.microsoft.com/office/drawing/2014/main" id="{9E0A7848-74AC-BAB5-DF3D-3EDF724E0983}"/>
              </a:ext>
            </a:extLst>
          </p:cNvPr>
          <p:cNvSpPr txBox="1"/>
          <p:nvPr/>
        </p:nvSpPr>
        <p:spPr>
          <a:xfrm>
            <a:off x="7474528" y="4740717"/>
            <a:ext cx="4308763" cy="461665"/>
          </a:xfrm>
          <a:prstGeom prst="rect">
            <a:avLst/>
          </a:prstGeom>
          <a:noFill/>
        </p:spPr>
        <p:txBody>
          <a:bodyPr wrap="square" rtlCol="0">
            <a:spAutoFit/>
          </a:bodyPr>
          <a:lstStyle/>
          <a:p>
            <a:r>
              <a:rPr lang="ja-JP" altLang="en-US" sz="2400" dirty="0">
                <a:latin typeface="HG創英角ﾎﾟｯﾌﾟ体" panose="040B0A09000000000000" pitchFamily="49" charset="-128"/>
                <a:ea typeface="HG創英角ﾎﾟｯﾌﾟ体" panose="040B0A09000000000000" pitchFamily="49" charset="-128"/>
              </a:rPr>
              <a:t>発表資料責任者</a:t>
            </a:r>
            <a:r>
              <a:rPr kumimoji="1" lang="ja-JP" altLang="en-US" sz="2400" dirty="0">
                <a:latin typeface="HG創英角ﾎﾟｯﾌﾟ体" panose="040B0A09000000000000" pitchFamily="49" charset="-128"/>
                <a:ea typeface="HG創英角ﾎﾟｯﾌﾟ体" panose="040B0A09000000000000" pitchFamily="49" charset="-128"/>
              </a:rPr>
              <a:t>：千田唯人</a:t>
            </a:r>
          </a:p>
        </p:txBody>
      </p:sp>
      <p:cxnSp>
        <p:nvCxnSpPr>
          <p:cNvPr id="14" name="直線コネクタ 13">
            <a:extLst>
              <a:ext uri="{FF2B5EF4-FFF2-40B4-BE49-F238E27FC236}">
                <a16:creationId xmlns:a16="http://schemas.microsoft.com/office/drawing/2014/main" id="{7C50D8FF-B2FF-03E4-397F-7B8AC0D2F1A4}"/>
              </a:ext>
            </a:extLst>
          </p:cNvPr>
          <p:cNvCxnSpPr>
            <a:cxnSpLocks/>
            <a:stCxn id="8" idx="3"/>
            <a:endCxn id="5" idx="1"/>
          </p:cNvCxnSpPr>
          <p:nvPr/>
        </p:nvCxnSpPr>
        <p:spPr>
          <a:xfrm>
            <a:off x="5742709" y="3539836"/>
            <a:ext cx="1614055" cy="1"/>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18" name="直線コネクタ 17">
            <a:extLst>
              <a:ext uri="{FF2B5EF4-FFF2-40B4-BE49-F238E27FC236}">
                <a16:creationId xmlns:a16="http://schemas.microsoft.com/office/drawing/2014/main" id="{A5887A65-1BDC-FB85-99F5-2B7886C15E68}"/>
              </a:ext>
            </a:extLst>
          </p:cNvPr>
          <p:cNvCxnSpPr>
            <a:cxnSpLocks/>
          </p:cNvCxnSpPr>
          <p:nvPr/>
        </p:nvCxnSpPr>
        <p:spPr>
          <a:xfrm>
            <a:off x="6449293" y="2133600"/>
            <a:ext cx="0" cy="281940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21" name="直線コネクタ 20">
            <a:extLst>
              <a:ext uri="{FF2B5EF4-FFF2-40B4-BE49-F238E27FC236}">
                <a16:creationId xmlns:a16="http://schemas.microsoft.com/office/drawing/2014/main" id="{ECF0CEAF-D307-D407-63B4-CAB17526DEA4}"/>
              </a:ext>
            </a:extLst>
          </p:cNvPr>
          <p:cNvCxnSpPr>
            <a:cxnSpLocks/>
            <a:endCxn id="7" idx="1"/>
          </p:cNvCxnSpPr>
          <p:nvPr/>
        </p:nvCxnSpPr>
        <p:spPr>
          <a:xfrm>
            <a:off x="6449293" y="2147888"/>
            <a:ext cx="907471"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25" name="直線コネクタ 24">
            <a:extLst>
              <a:ext uri="{FF2B5EF4-FFF2-40B4-BE49-F238E27FC236}">
                <a16:creationId xmlns:a16="http://schemas.microsoft.com/office/drawing/2014/main" id="{C4A454F4-32E0-EC5A-47D1-2B505DA20A2E}"/>
              </a:ext>
            </a:extLst>
          </p:cNvPr>
          <p:cNvCxnSpPr>
            <a:cxnSpLocks/>
          </p:cNvCxnSpPr>
          <p:nvPr/>
        </p:nvCxnSpPr>
        <p:spPr>
          <a:xfrm>
            <a:off x="6449293" y="4939579"/>
            <a:ext cx="976744"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4939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210EAD-0609-5A36-6D24-DF17BF4F7F76}"/>
              </a:ext>
            </a:extLst>
          </p:cNvPr>
          <p:cNvSpPr>
            <a:spLocks noGrp="1"/>
          </p:cNvSpPr>
          <p:nvPr>
            <p:ph type="title"/>
          </p:nvPr>
        </p:nvSpPr>
        <p:spPr>
          <a:xfrm>
            <a:off x="187036" y="0"/>
            <a:ext cx="4835236" cy="944130"/>
          </a:xfrm>
        </p:spPr>
        <p:txBody>
          <a:bodyPr/>
          <a:lstStyle/>
          <a:p>
            <a:r>
              <a:rPr kumimoji="1" lang="ja-JP" altLang="en-US" dirty="0">
                <a:latin typeface="HG創英角ﾎﾟｯﾌﾟ体" panose="040B0A09000000000000" pitchFamily="49" charset="-128"/>
                <a:ea typeface="HG創英角ﾎﾟｯﾌﾟ体" panose="040B0A09000000000000" pitchFamily="49" charset="-128"/>
              </a:rPr>
              <a:t>開発スケジュール</a:t>
            </a:r>
          </a:p>
        </p:txBody>
      </p:sp>
      <p:pic>
        <p:nvPicPr>
          <p:cNvPr id="5" name="コンテンツ プレースホルダー 4" descr="タイムライン が含まれている画像&#10;&#10;自動的に生成された説明">
            <a:extLst>
              <a:ext uri="{FF2B5EF4-FFF2-40B4-BE49-F238E27FC236}">
                <a16:creationId xmlns:a16="http://schemas.microsoft.com/office/drawing/2014/main" id="{0B6BCDF6-5B6F-33C0-D987-7751E200B4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1" y="886692"/>
            <a:ext cx="11949544" cy="5839690"/>
          </a:xfrm>
        </p:spPr>
      </p:pic>
    </p:spTree>
    <p:extLst>
      <p:ext uri="{BB962C8B-B14F-4D97-AF65-F5344CB8AC3E}">
        <p14:creationId xmlns:p14="http://schemas.microsoft.com/office/powerpoint/2010/main" val="6219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C874CE-2DDD-0A13-86DF-9F52DC27E846}"/>
              </a:ext>
            </a:extLst>
          </p:cNvPr>
          <p:cNvSpPr>
            <a:spLocks noGrp="1"/>
          </p:cNvSpPr>
          <p:nvPr>
            <p:ph type="title"/>
          </p:nvPr>
        </p:nvSpPr>
        <p:spPr>
          <a:xfrm>
            <a:off x="4399547" y="2384711"/>
            <a:ext cx="2929403" cy="1044289"/>
          </a:xfrm>
        </p:spPr>
        <p:txBody>
          <a:bodyPr>
            <a:normAutofit fontScale="90000"/>
          </a:bodyPr>
          <a:lstStyle/>
          <a:p>
            <a:r>
              <a:rPr kumimoji="1" lang="en-US" altLang="ja-JP" dirty="0">
                <a:latin typeface="HG創英角ﾎﾟｯﾌﾟ体" panose="040B0A09000000000000" pitchFamily="49" charset="-128"/>
                <a:ea typeface="HG創英角ﾎﾟｯﾌﾟ体" panose="040B0A09000000000000" pitchFamily="49" charset="-128"/>
              </a:rPr>
              <a:t>1</a:t>
            </a:r>
            <a:r>
              <a:rPr lang="en-US" altLang="ja-JP" dirty="0">
                <a:latin typeface="HG創英角ﾎﾟｯﾌﾟ体" panose="040B0A09000000000000" pitchFamily="49" charset="-128"/>
                <a:ea typeface="HG創英角ﾎﾟｯﾌﾟ体" panose="040B0A09000000000000" pitchFamily="49" charset="-128"/>
              </a:rPr>
              <a:t>,</a:t>
            </a:r>
            <a:r>
              <a:rPr lang="ja-JP" altLang="en-US" dirty="0">
                <a:latin typeface="HG創英角ﾎﾟｯﾌﾟ体" panose="040B0A09000000000000" pitchFamily="49" charset="-128"/>
                <a:ea typeface="HG創英角ﾎﾟｯﾌﾟ体" panose="040B0A09000000000000" pitchFamily="49" charset="-128"/>
              </a:rPr>
              <a:t>要求仕様</a:t>
            </a:r>
            <a:endParaRPr kumimoji="1" lang="ja-JP" altLang="en-US" dirty="0">
              <a:latin typeface="HG創英角ﾎﾟｯﾌﾟ体" panose="040B0A09000000000000" pitchFamily="49" charset="-128"/>
              <a:ea typeface="HG創英角ﾎﾟｯﾌﾟ体" panose="040B0A09000000000000" pitchFamily="49" charset="-128"/>
            </a:endParaRPr>
          </a:p>
        </p:txBody>
      </p:sp>
    </p:spTree>
    <p:extLst>
      <p:ext uri="{BB962C8B-B14F-4D97-AF65-F5344CB8AC3E}">
        <p14:creationId xmlns:p14="http://schemas.microsoft.com/office/powerpoint/2010/main" val="75881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B316EC-9A06-B5C1-C791-C6D93E7C9101}"/>
              </a:ext>
            </a:extLst>
          </p:cNvPr>
          <p:cNvSpPr>
            <a:spLocks noGrp="1"/>
          </p:cNvSpPr>
          <p:nvPr>
            <p:ph type="title"/>
          </p:nvPr>
        </p:nvSpPr>
        <p:spPr/>
        <p:txBody>
          <a:bodyPr/>
          <a:lstStyle/>
          <a:p>
            <a:r>
              <a:rPr kumimoji="1" lang="ja-JP" altLang="en-US" dirty="0">
                <a:latin typeface="HG創英角ﾎﾟｯﾌﾟ体" panose="040B0A09000000000000" pitchFamily="49" charset="-128"/>
                <a:ea typeface="HG創英角ﾎﾟｯﾌﾟ体" panose="040B0A09000000000000" pitchFamily="49" charset="-128"/>
              </a:rPr>
              <a:t>システムの概要</a:t>
            </a:r>
          </a:p>
        </p:txBody>
      </p:sp>
      <p:sp>
        <p:nvSpPr>
          <p:cNvPr id="4" name="コンテンツ プレースホルダー 2">
            <a:extLst>
              <a:ext uri="{FF2B5EF4-FFF2-40B4-BE49-F238E27FC236}">
                <a16:creationId xmlns:a16="http://schemas.microsoft.com/office/drawing/2014/main" id="{6B54ED4A-A81F-5261-5A21-03E8F0F351AD}"/>
              </a:ext>
            </a:extLst>
          </p:cNvPr>
          <p:cNvSpPr>
            <a:spLocks noGrp="1"/>
          </p:cNvSpPr>
          <p:nvPr>
            <p:ph idx="1"/>
          </p:nvPr>
        </p:nvSpPr>
        <p:spPr>
          <a:xfrm>
            <a:off x="838200" y="1825625"/>
            <a:ext cx="10515600" cy="4351338"/>
          </a:xfrm>
        </p:spPr>
        <p:txBody>
          <a:bodyPr>
            <a:normAutofit/>
          </a:bodyPr>
          <a:lstStyle/>
          <a:p>
            <a:pPr marL="0" indent="0">
              <a:buNone/>
            </a:pPr>
            <a:r>
              <a:rPr kumimoji="1" lang="ja-JP" altLang="en-US" dirty="0">
                <a:latin typeface="HG創英角ﾎﾟｯﾌﾟ体" panose="040B0A09000000000000" pitchFamily="49" charset="-128"/>
                <a:ea typeface="HG創英角ﾎﾟｯﾌﾟ体" panose="040B0A09000000000000" pitchFamily="49" charset="-128"/>
              </a:rPr>
              <a:t>・ユーザーの外出または帰宅に応じて自動でエアコンのオン、オフを切り替える。</a:t>
            </a:r>
            <a:endParaRPr kumimoji="1" lang="en-US" altLang="ja-JP" dirty="0">
              <a:latin typeface="HG創英角ﾎﾟｯﾌﾟ体" panose="040B0A09000000000000" pitchFamily="49" charset="-128"/>
              <a:ea typeface="HG創英角ﾎﾟｯﾌﾟ体" panose="040B0A09000000000000" pitchFamily="49" charset="-128"/>
            </a:endParaRPr>
          </a:p>
          <a:p>
            <a:pPr marL="0" indent="0">
              <a:buNone/>
            </a:pPr>
            <a:endParaRPr lang="en-US" altLang="ja-JP" dirty="0">
              <a:latin typeface="HG創英角ﾎﾟｯﾌﾟ体" panose="040B0A09000000000000" pitchFamily="49" charset="-128"/>
              <a:ea typeface="HG創英角ﾎﾟｯﾌﾟ体" panose="040B0A09000000000000" pitchFamily="49" charset="-128"/>
            </a:endParaRPr>
          </a:p>
          <a:p>
            <a:pPr marL="0" indent="0">
              <a:buNone/>
            </a:pPr>
            <a:r>
              <a:rPr kumimoji="1" lang="ja-JP" altLang="en-US" dirty="0">
                <a:latin typeface="HG創英角ﾎﾟｯﾌﾟ体" panose="040B0A09000000000000" pitchFamily="49" charset="-128"/>
                <a:ea typeface="HG創英角ﾎﾟｯﾌﾟ体" panose="040B0A09000000000000" pitchFamily="49" charset="-128"/>
              </a:rPr>
              <a:t>・ユーザーはエアコンやシステムの稼働条件の設定や参照をすることができる</a:t>
            </a:r>
            <a:r>
              <a:rPr kumimoji="1" lang="ja-JP" altLang="en-US" sz="3600" dirty="0">
                <a:latin typeface="HG創英角ﾎﾟｯﾌﾟ体" panose="040B0A09000000000000" pitchFamily="49" charset="-128"/>
                <a:ea typeface="HG創英角ﾎﾟｯﾌﾟ体" panose="040B0A09000000000000" pitchFamily="49" charset="-128"/>
              </a:rPr>
              <a:t>。</a:t>
            </a:r>
          </a:p>
        </p:txBody>
      </p:sp>
    </p:spTree>
    <p:extLst>
      <p:ext uri="{BB962C8B-B14F-4D97-AF65-F5344CB8AC3E}">
        <p14:creationId xmlns:p14="http://schemas.microsoft.com/office/powerpoint/2010/main" val="3024622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286DB0-641E-FF1A-0179-A55344178913}"/>
              </a:ext>
            </a:extLst>
          </p:cNvPr>
          <p:cNvSpPr>
            <a:spLocks noGrp="1"/>
          </p:cNvSpPr>
          <p:nvPr>
            <p:ph type="title"/>
          </p:nvPr>
        </p:nvSpPr>
        <p:spPr>
          <a:xfrm>
            <a:off x="4837554" y="285320"/>
            <a:ext cx="2516892" cy="1016788"/>
          </a:xfrm>
        </p:spPr>
        <p:txBody>
          <a:bodyPr/>
          <a:lstStyle/>
          <a:p>
            <a:r>
              <a:rPr kumimoji="1" lang="ja-JP" altLang="en-US" dirty="0">
                <a:latin typeface="HG創英角ﾎﾟｯﾌﾟ体" panose="040B0A09000000000000" pitchFamily="49" charset="-128"/>
                <a:ea typeface="HG創英角ﾎﾟｯﾌﾟ体" panose="040B0A09000000000000" pitchFamily="49" charset="-128"/>
              </a:rPr>
              <a:t>要求仕様</a:t>
            </a:r>
          </a:p>
        </p:txBody>
      </p:sp>
      <p:sp>
        <p:nvSpPr>
          <p:cNvPr id="3" name="コンテンツ プレースホルダー 2">
            <a:extLst>
              <a:ext uri="{FF2B5EF4-FFF2-40B4-BE49-F238E27FC236}">
                <a16:creationId xmlns:a16="http://schemas.microsoft.com/office/drawing/2014/main" id="{3E9D4B51-BF81-DC4B-17FA-418D7F6D25E1}"/>
              </a:ext>
            </a:extLst>
          </p:cNvPr>
          <p:cNvSpPr>
            <a:spLocks noGrp="1"/>
          </p:cNvSpPr>
          <p:nvPr>
            <p:ph idx="1"/>
          </p:nvPr>
        </p:nvSpPr>
        <p:spPr>
          <a:xfrm>
            <a:off x="240632" y="1302108"/>
            <a:ext cx="11866574" cy="5270572"/>
          </a:xfrm>
        </p:spPr>
        <p:txBody>
          <a:bodyPr>
            <a:normAutofit lnSpcReduction="10000"/>
          </a:bodyPr>
          <a:lstStyle/>
          <a:p>
            <a:pPr marL="0" indent="0">
              <a:buNone/>
            </a:pPr>
            <a:r>
              <a:rPr kumimoji="1" lang="ja-JP" altLang="en-US" sz="4400" dirty="0">
                <a:latin typeface="HG創英角ﾎﾟｯﾌﾟ体" panose="040B0A09000000000000" pitchFamily="49" charset="-128"/>
                <a:ea typeface="HG創英角ﾎﾟｯﾌﾟ体" panose="040B0A09000000000000" pitchFamily="49" charset="-128"/>
              </a:rPr>
              <a:t>機能要求</a:t>
            </a:r>
            <a:endParaRPr kumimoji="1" lang="en-US" altLang="ja-JP" sz="4400" dirty="0">
              <a:latin typeface="HG創英角ﾎﾟｯﾌﾟ体" panose="040B0A09000000000000" pitchFamily="49" charset="-128"/>
              <a:ea typeface="HG創英角ﾎﾟｯﾌﾟ体" panose="040B0A09000000000000" pitchFamily="49" charset="-128"/>
            </a:endParaRPr>
          </a:p>
          <a:p>
            <a:pPr marL="0" indent="0">
              <a:buNone/>
            </a:pPr>
            <a:r>
              <a:rPr lang="ja-JP" altLang="en-US" dirty="0">
                <a:latin typeface="HG創英角ﾎﾟｯﾌﾟ体" panose="040B0A09000000000000" pitchFamily="49" charset="-128"/>
                <a:ea typeface="HG創英角ﾎﾟｯﾌﾟ体" panose="040B0A09000000000000" pitchFamily="49" charset="-128"/>
              </a:rPr>
              <a:t>・ユーザーはエアコンの設定温度・作動する家からの距離・</a:t>
            </a:r>
            <a:r>
              <a:rPr lang="en-US" altLang="ja-JP" dirty="0">
                <a:latin typeface="HG創英角ﾎﾟｯﾌﾟ体" panose="040B0A09000000000000" pitchFamily="49" charset="-128"/>
                <a:ea typeface="HG創英角ﾎﾟｯﾌﾟ体" panose="040B0A09000000000000" pitchFamily="49" charset="-128"/>
              </a:rPr>
              <a:t>GPS </a:t>
            </a:r>
            <a:r>
              <a:rPr lang="ja-JP" altLang="en-US" dirty="0">
                <a:latin typeface="HG創英角ﾎﾟｯﾌﾟ体" panose="040B0A09000000000000" pitchFamily="49" charset="-128"/>
                <a:ea typeface="HG創英角ﾎﾟｯﾌﾟ体" panose="040B0A09000000000000" pitchFamily="49" charset="-128"/>
              </a:rPr>
              <a:t>データの取得間隔・家の位置を任意に設定できること</a:t>
            </a:r>
            <a:endParaRPr lang="en-US" altLang="ja-JP" dirty="0">
              <a:latin typeface="HG創英角ﾎﾟｯﾌﾟ体" panose="040B0A09000000000000" pitchFamily="49" charset="-128"/>
              <a:ea typeface="HG創英角ﾎﾟｯﾌﾟ体" panose="040B0A09000000000000" pitchFamily="49" charset="-128"/>
            </a:endParaRPr>
          </a:p>
          <a:p>
            <a:pPr marL="0" indent="0">
              <a:buNone/>
            </a:pPr>
            <a:endParaRPr lang="en-US" altLang="ja-JP" dirty="0">
              <a:latin typeface="HG創英角ﾎﾟｯﾌﾟ体" panose="040B0A09000000000000" pitchFamily="49" charset="-128"/>
              <a:ea typeface="HG創英角ﾎﾟｯﾌﾟ体" panose="040B0A09000000000000" pitchFamily="49" charset="-128"/>
            </a:endParaRPr>
          </a:p>
          <a:p>
            <a:pPr marL="0" indent="0">
              <a:buNone/>
            </a:pPr>
            <a:r>
              <a:rPr lang="ja-JP" altLang="en-US" dirty="0">
                <a:latin typeface="HG創英角ﾎﾟｯﾌﾟ体" panose="040B0A09000000000000" pitchFamily="49" charset="-128"/>
                <a:ea typeface="HG創英角ﾎﾟｯﾌﾟ体" panose="040B0A09000000000000" pitchFamily="49" charset="-128"/>
              </a:rPr>
              <a:t>・</a:t>
            </a:r>
            <a:r>
              <a:rPr lang="en-US" altLang="ja-JP" dirty="0">
                <a:latin typeface="HG創英角ﾎﾟｯﾌﾟ体" panose="040B0A09000000000000" pitchFamily="49" charset="-128"/>
                <a:ea typeface="HG創英角ﾎﾟｯﾌﾟ体" panose="040B0A09000000000000" pitchFamily="49" charset="-128"/>
              </a:rPr>
              <a:t>GPS </a:t>
            </a:r>
            <a:r>
              <a:rPr lang="ja-JP" altLang="en-US" dirty="0">
                <a:latin typeface="HG創英角ﾎﾟｯﾌﾟ体" panose="040B0A09000000000000" pitchFamily="49" charset="-128"/>
                <a:ea typeface="HG創英角ﾎﾟｯﾌﾟ体" panose="040B0A09000000000000" pitchFamily="49" charset="-128"/>
              </a:rPr>
              <a:t>情報からユーザーと家までの距離を計測し、設定範囲と比較してエアコンを条件に沿った操作が できること</a:t>
            </a:r>
            <a:endParaRPr lang="en-US" altLang="ja-JP" dirty="0">
              <a:latin typeface="HG創英角ﾎﾟｯﾌﾟ体" panose="040B0A09000000000000" pitchFamily="49" charset="-128"/>
              <a:ea typeface="HG創英角ﾎﾟｯﾌﾟ体" panose="040B0A09000000000000" pitchFamily="49" charset="-128"/>
            </a:endParaRPr>
          </a:p>
          <a:p>
            <a:pPr marL="0" indent="0">
              <a:buNone/>
            </a:pPr>
            <a:endParaRPr lang="en-US" altLang="ja-JP" dirty="0">
              <a:latin typeface="HG創英角ﾎﾟｯﾌﾟ体" panose="040B0A09000000000000" pitchFamily="49" charset="-128"/>
              <a:ea typeface="HG創英角ﾎﾟｯﾌﾟ体" panose="040B0A09000000000000" pitchFamily="49" charset="-128"/>
            </a:endParaRPr>
          </a:p>
          <a:p>
            <a:pPr marL="0" indent="0">
              <a:buNone/>
            </a:pPr>
            <a:r>
              <a:rPr lang="ja-JP" altLang="en-US" dirty="0">
                <a:latin typeface="HG創英角ﾎﾟｯﾌﾟ体" panose="040B0A09000000000000" pitchFamily="49" charset="-128"/>
                <a:ea typeface="HG創英角ﾎﾟｯﾌﾟ体" panose="040B0A09000000000000" pitchFamily="49" charset="-128"/>
              </a:rPr>
              <a:t>・ユーザーが </a:t>
            </a:r>
            <a:r>
              <a:rPr lang="en-US" altLang="ja-JP" dirty="0">
                <a:latin typeface="HG創英角ﾎﾟｯﾌﾟ体" panose="040B0A09000000000000" pitchFamily="49" charset="-128"/>
                <a:ea typeface="HG創英角ﾎﾟｯﾌﾟ体" panose="040B0A09000000000000" pitchFamily="49" charset="-128"/>
              </a:rPr>
              <a:t>LINE </a:t>
            </a:r>
            <a:r>
              <a:rPr lang="ja-JP" altLang="en-US" dirty="0">
                <a:latin typeface="HG創英角ﾎﾟｯﾌﾟ体" panose="040B0A09000000000000" pitchFamily="49" charset="-128"/>
                <a:ea typeface="HG創英角ﾎﾟｯﾌﾟ体" panose="040B0A09000000000000" pitchFamily="49" charset="-128"/>
              </a:rPr>
              <a:t>を通じて設定の変更ができること</a:t>
            </a:r>
            <a:endParaRPr lang="en-US" altLang="ja-JP" dirty="0">
              <a:latin typeface="HG創英角ﾎﾟｯﾌﾟ体" panose="040B0A09000000000000" pitchFamily="49" charset="-128"/>
              <a:ea typeface="HG創英角ﾎﾟｯﾌﾟ体" panose="040B0A09000000000000" pitchFamily="49" charset="-128"/>
            </a:endParaRPr>
          </a:p>
          <a:p>
            <a:pPr marL="0" indent="0">
              <a:buNone/>
            </a:pPr>
            <a:endParaRPr lang="en-US" altLang="ja-JP" dirty="0">
              <a:latin typeface="HG創英角ﾎﾟｯﾌﾟ体" panose="040B0A09000000000000" pitchFamily="49" charset="-128"/>
              <a:ea typeface="HG創英角ﾎﾟｯﾌﾟ体" panose="040B0A09000000000000" pitchFamily="49" charset="-128"/>
            </a:endParaRPr>
          </a:p>
          <a:p>
            <a:pPr marL="0" indent="0">
              <a:buNone/>
            </a:pPr>
            <a:r>
              <a:rPr lang="ja-JP" altLang="en-US" dirty="0">
                <a:latin typeface="HG創英角ﾎﾟｯﾌﾟ体" panose="040B0A09000000000000" pitchFamily="49" charset="-128"/>
                <a:ea typeface="HG創英角ﾎﾟｯﾌﾟ体" panose="040B0A09000000000000" pitchFamily="49" charset="-128"/>
              </a:rPr>
              <a:t>・ユーザーが </a:t>
            </a:r>
            <a:r>
              <a:rPr lang="en-US" altLang="ja-JP" dirty="0">
                <a:latin typeface="HG創英角ﾎﾟｯﾌﾟ体" panose="040B0A09000000000000" pitchFamily="49" charset="-128"/>
                <a:ea typeface="HG創英角ﾎﾟｯﾌﾟ体" panose="040B0A09000000000000" pitchFamily="49" charset="-128"/>
              </a:rPr>
              <a:t>LINE </a:t>
            </a:r>
            <a:r>
              <a:rPr lang="ja-JP" altLang="en-US" dirty="0">
                <a:latin typeface="HG創英角ﾎﾟｯﾌﾟ体" panose="040B0A09000000000000" pitchFamily="49" charset="-128"/>
                <a:ea typeface="HG創英角ﾎﾟｯﾌﾟ体" panose="040B0A09000000000000" pitchFamily="49" charset="-128"/>
              </a:rPr>
              <a:t>を通じて設定・エアコンのオンオフを確認できること </a:t>
            </a:r>
          </a:p>
          <a:p>
            <a:pPr marL="0" indent="0">
              <a:buNone/>
            </a:pPr>
            <a:endParaRPr kumimoji="1" lang="ja-JP" altLang="en-US" sz="1600" dirty="0"/>
          </a:p>
        </p:txBody>
      </p:sp>
    </p:spTree>
    <p:extLst>
      <p:ext uri="{BB962C8B-B14F-4D97-AF65-F5344CB8AC3E}">
        <p14:creationId xmlns:p14="http://schemas.microsoft.com/office/powerpoint/2010/main" val="1801857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C3AB89DA-4CBA-8021-10CE-58F83FBD8231}"/>
              </a:ext>
            </a:extLst>
          </p:cNvPr>
          <p:cNvSpPr>
            <a:spLocks noGrp="1"/>
          </p:cNvSpPr>
          <p:nvPr>
            <p:ph idx="1"/>
          </p:nvPr>
        </p:nvSpPr>
        <p:spPr>
          <a:xfrm>
            <a:off x="206256" y="488138"/>
            <a:ext cx="11832198" cy="6084542"/>
          </a:xfrm>
        </p:spPr>
        <p:txBody>
          <a:bodyPr>
            <a:normAutofit/>
          </a:bodyPr>
          <a:lstStyle/>
          <a:p>
            <a:pPr marL="0" indent="0">
              <a:buNone/>
            </a:pPr>
            <a:r>
              <a:rPr kumimoji="1" lang="ja-JP" altLang="en-US" sz="4400" dirty="0">
                <a:latin typeface="HG創英角ﾎﾟｯﾌﾟ体" panose="040B0A09000000000000" pitchFamily="49" charset="-128"/>
                <a:ea typeface="HG創英角ﾎﾟｯﾌﾟ体" panose="040B0A09000000000000" pitchFamily="49" charset="-128"/>
              </a:rPr>
              <a:t>非機能要求</a:t>
            </a:r>
            <a:endParaRPr kumimoji="1" lang="en-US" altLang="ja-JP" sz="4400" dirty="0">
              <a:latin typeface="HG創英角ﾎﾟｯﾌﾟ体" panose="040B0A09000000000000" pitchFamily="49" charset="-128"/>
              <a:ea typeface="HG創英角ﾎﾟｯﾌﾟ体" panose="040B0A09000000000000" pitchFamily="49" charset="-128"/>
            </a:endParaRPr>
          </a:p>
          <a:p>
            <a:pPr marL="0" indent="0">
              <a:buNone/>
            </a:pPr>
            <a:r>
              <a:rPr lang="en-US" altLang="ja-JP" sz="3200" dirty="0">
                <a:latin typeface="HG創英角ﾎﾟｯﾌﾟ体" panose="040B0A09000000000000" pitchFamily="49" charset="-128"/>
                <a:ea typeface="HG創英角ﾎﾟｯﾌﾟ体" panose="040B0A09000000000000" pitchFamily="49" charset="-128"/>
              </a:rPr>
              <a:t>• </a:t>
            </a:r>
            <a:r>
              <a:rPr lang="ja-JP" altLang="en-US" sz="3200" dirty="0">
                <a:latin typeface="HG創英角ﾎﾟｯﾌﾟ体" panose="040B0A09000000000000" pitchFamily="49" charset="-128"/>
                <a:ea typeface="HG創英角ﾎﾟｯﾌﾟ体" panose="040B0A09000000000000" pitchFamily="49" charset="-128"/>
              </a:rPr>
              <a:t>ユーザーの設定要求が不可能または過剰な時に要求を否定できること</a:t>
            </a:r>
            <a:endParaRPr lang="en-US" altLang="ja-JP" sz="4400" dirty="0">
              <a:latin typeface="HG創英角ﾎﾟｯﾌﾟ体" panose="040B0A09000000000000" pitchFamily="49" charset="-128"/>
              <a:ea typeface="HG創英角ﾎﾟｯﾌﾟ体" panose="040B0A09000000000000" pitchFamily="49" charset="-128"/>
            </a:endParaRPr>
          </a:p>
          <a:p>
            <a:pPr marL="0" indent="0">
              <a:buNone/>
            </a:pPr>
            <a:endParaRPr kumimoji="1" lang="en-US" altLang="ja-JP" sz="4400" dirty="0">
              <a:latin typeface="HG創英角ﾎﾟｯﾌﾟ体" panose="040B0A09000000000000" pitchFamily="49" charset="-128"/>
              <a:ea typeface="HG創英角ﾎﾟｯﾌﾟ体" panose="040B0A09000000000000" pitchFamily="49" charset="-128"/>
            </a:endParaRPr>
          </a:p>
          <a:p>
            <a:pPr marL="0" indent="0">
              <a:buNone/>
            </a:pPr>
            <a:r>
              <a:rPr lang="en-US" altLang="ja-JP" sz="3200" dirty="0">
                <a:latin typeface="HG創英角ﾎﾟｯﾌﾟ体" panose="040B0A09000000000000" pitchFamily="49" charset="-128"/>
                <a:ea typeface="HG創英角ﾎﾟｯﾌﾟ体" panose="040B0A09000000000000" pitchFamily="49" charset="-128"/>
              </a:rPr>
              <a:t>• </a:t>
            </a:r>
            <a:r>
              <a:rPr lang="ja-JP" altLang="en-US" sz="3200" dirty="0">
                <a:latin typeface="HG創英角ﾎﾟｯﾌﾟ体" panose="040B0A09000000000000" pitchFamily="49" charset="-128"/>
                <a:ea typeface="HG創英角ﾎﾟｯﾌﾟ体" panose="040B0A09000000000000" pitchFamily="49" charset="-128"/>
              </a:rPr>
              <a:t>要求を否定した場合に </a:t>
            </a:r>
            <a:r>
              <a:rPr lang="en-US" altLang="ja-JP" sz="3200" dirty="0">
                <a:latin typeface="HG創英角ﾎﾟｯﾌﾟ体" panose="040B0A09000000000000" pitchFamily="49" charset="-128"/>
                <a:ea typeface="HG創英角ﾎﾟｯﾌﾟ体" panose="040B0A09000000000000" pitchFamily="49" charset="-128"/>
              </a:rPr>
              <a:t>LINE </a:t>
            </a:r>
            <a:r>
              <a:rPr lang="ja-JP" altLang="en-US" sz="3200" dirty="0">
                <a:latin typeface="HG創英角ﾎﾟｯﾌﾟ体" panose="040B0A09000000000000" pitchFamily="49" charset="-128"/>
                <a:ea typeface="HG創英角ﾎﾟｯﾌﾟ体" panose="040B0A09000000000000" pitchFamily="49" charset="-128"/>
              </a:rPr>
              <a:t>を通じてその旨を返答できること</a:t>
            </a:r>
            <a:endParaRPr kumimoji="1" lang="ja-JP" altLang="en-US" sz="4400" dirty="0">
              <a:latin typeface="HG創英角ﾎﾟｯﾌﾟ体" panose="040B0A09000000000000" pitchFamily="49" charset="-128"/>
              <a:ea typeface="HG創英角ﾎﾟｯﾌﾟ体" panose="040B0A09000000000000" pitchFamily="49" charset="-128"/>
            </a:endParaRPr>
          </a:p>
        </p:txBody>
      </p:sp>
    </p:spTree>
    <p:extLst>
      <p:ext uri="{BB962C8B-B14F-4D97-AF65-F5344CB8AC3E}">
        <p14:creationId xmlns:p14="http://schemas.microsoft.com/office/powerpoint/2010/main" val="792212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BDEE82-33F3-AD06-AC31-33366F5AF74E}"/>
              </a:ext>
            </a:extLst>
          </p:cNvPr>
          <p:cNvSpPr>
            <a:spLocks noGrp="1"/>
          </p:cNvSpPr>
          <p:nvPr>
            <p:ph type="title"/>
          </p:nvPr>
        </p:nvSpPr>
        <p:spPr/>
        <p:txBody>
          <a:bodyPr/>
          <a:lstStyle/>
          <a:p>
            <a:r>
              <a:rPr kumimoji="1" lang="ja-JP" altLang="en-US" dirty="0">
                <a:latin typeface="HG創英角ﾎﾟｯﾌﾟ体" panose="040B0A09000000000000" pitchFamily="49" charset="-128"/>
                <a:ea typeface="HG創英角ﾎﾟｯﾌﾟ体" panose="040B0A09000000000000" pitchFamily="49" charset="-128"/>
              </a:rPr>
              <a:t>想定する利用者</a:t>
            </a:r>
          </a:p>
        </p:txBody>
      </p:sp>
      <p:sp>
        <p:nvSpPr>
          <p:cNvPr id="3" name="コンテンツ プレースホルダー 2">
            <a:extLst>
              <a:ext uri="{FF2B5EF4-FFF2-40B4-BE49-F238E27FC236}">
                <a16:creationId xmlns:a16="http://schemas.microsoft.com/office/drawing/2014/main" id="{034052A4-0281-371C-5E0A-288CE725C1F4}"/>
              </a:ext>
            </a:extLst>
          </p:cNvPr>
          <p:cNvSpPr>
            <a:spLocks noGrp="1"/>
          </p:cNvSpPr>
          <p:nvPr>
            <p:ph idx="1"/>
          </p:nvPr>
        </p:nvSpPr>
        <p:spPr>
          <a:xfrm>
            <a:off x="405636" y="1825625"/>
            <a:ext cx="11735946" cy="4351338"/>
          </a:xfrm>
        </p:spPr>
        <p:txBody>
          <a:bodyPr/>
          <a:lstStyle/>
          <a:p>
            <a:pPr marL="0" indent="0">
              <a:buNone/>
            </a:pPr>
            <a:r>
              <a:rPr lang="ja-JP" altLang="en-US" dirty="0">
                <a:latin typeface="HG創英角ﾎﾟｯﾌﾟ体" panose="040B0A09000000000000" pitchFamily="49" charset="-128"/>
                <a:ea typeface="HG創英角ﾎﾟｯﾌﾟ体" panose="040B0A09000000000000" pitchFamily="49" charset="-128"/>
              </a:rPr>
              <a:t>・</a:t>
            </a:r>
            <a:r>
              <a:rPr lang="en-US" altLang="ja-JP" dirty="0">
                <a:latin typeface="HG創英角ﾎﾟｯﾌﾟ体" panose="040B0A09000000000000" pitchFamily="49" charset="-128"/>
                <a:ea typeface="HG創英角ﾎﾟｯﾌﾟ体" panose="040B0A09000000000000" pitchFamily="49" charset="-128"/>
              </a:rPr>
              <a:t>iPhone </a:t>
            </a:r>
            <a:r>
              <a:rPr lang="ja-JP" altLang="en-US" dirty="0">
                <a:latin typeface="HG創英角ﾎﾟｯﾌﾟ体" panose="040B0A09000000000000" pitchFamily="49" charset="-128"/>
                <a:ea typeface="HG創英角ﾎﾟｯﾌﾟ体" panose="040B0A09000000000000" pitchFamily="49" charset="-128"/>
              </a:rPr>
              <a:t>ユーザーのエアコンの使用者全体</a:t>
            </a:r>
            <a:endParaRPr lang="en-US" altLang="ja-JP" dirty="0">
              <a:latin typeface="HG創英角ﾎﾟｯﾌﾟ体" panose="040B0A09000000000000" pitchFamily="49" charset="-128"/>
              <a:ea typeface="HG創英角ﾎﾟｯﾌﾟ体" panose="040B0A09000000000000" pitchFamily="49" charset="-128"/>
            </a:endParaRPr>
          </a:p>
          <a:p>
            <a:pPr marL="0" indent="0">
              <a:buNone/>
            </a:pPr>
            <a:r>
              <a:rPr kumimoji="1" lang="en-US" altLang="ja-JP" dirty="0">
                <a:latin typeface="HG創英角ﾎﾟｯﾌﾟ体" panose="040B0A09000000000000" pitchFamily="49" charset="-128"/>
                <a:ea typeface="HG創英角ﾎﾟｯﾌﾟ体" panose="040B0A09000000000000" pitchFamily="49" charset="-128"/>
              </a:rPr>
              <a:t>1,</a:t>
            </a:r>
            <a:r>
              <a:rPr lang="ja-JP" altLang="en-US" dirty="0">
                <a:latin typeface="HG創英角ﾎﾟｯﾌﾟ体" panose="040B0A09000000000000" pitchFamily="49" charset="-128"/>
                <a:ea typeface="HG創英角ﾎﾟｯﾌﾟ体" panose="040B0A09000000000000" pitchFamily="49" charset="-128"/>
              </a:rPr>
              <a:t>自らの外出時に電源を落とすことが面倒と感じる人やその行為をし　忘れる人</a:t>
            </a:r>
            <a:endParaRPr lang="en-US" altLang="ja-JP" dirty="0">
              <a:latin typeface="HG創英角ﾎﾟｯﾌﾟ体" panose="040B0A09000000000000" pitchFamily="49" charset="-128"/>
              <a:ea typeface="HG創英角ﾎﾟｯﾌﾟ体" panose="040B0A09000000000000" pitchFamily="49" charset="-128"/>
            </a:endParaRPr>
          </a:p>
          <a:p>
            <a:pPr marL="0" indent="0">
              <a:buNone/>
            </a:pPr>
            <a:endParaRPr lang="en-US" altLang="ja-JP" dirty="0">
              <a:latin typeface="HG創英角ﾎﾟｯﾌﾟ体" panose="040B0A09000000000000" pitchFamily="49" charset="-128"/>
              <a:ea typeface="HG創英角ﾎﾟｯﾌﾟ体" panose="040B0A09000000000000" pitchFamily="49" charset="-128"/>
            </a:endParaRPr>
          </a:p>
          <a:p>
            <a:pPr marL="0" indent="0">
              <a:buNone/>
            </a:pPr>
            <a:r>
              <a:rPr kumimoji="1" lang="en-US" altLang="ja-JP" dirty="0">
                <a:latin typeface="HG創英角ﾎﾟｯﾌﾟ体" panose="040B0A09000000000000" pitchFamily="49" charset="-128"/>
                <a:ea typeface="HG創英角ﾎﾟｯﾌﾟ体" panose="040B0A09000000000000" pitchFamily="49" charset="-128"/>
              </a:rPr>
              <a:t>2,</a:t>
            </a:r>
            <a:r>
              <a:rPr lang="ja-JP" altLang="en-US" dirty="0">
                <a:latin typeface="HG創英角ﾎﾟｯﾌﾟ体" panose="040B0A09000000000000" pitchFamily="49" charset="-128"/>
                <a:ea typeface="HG創英角ﾎﾟｯﾌﾟ体" panose="040B0A09000000000000" pitchFamily="49" charset="-128"/>
              </a:rPr>
              <a:t>帰宅時の家の室温に暑いまたは寒いなど不満を持つ人</a:t>
            </a:r>
            <a:endParaRPr lang="en-US" altLang="ja-JP" dirty="0">
              <a:latin typeface="HG創英角ﾎﾟｯﾌﾟ体" panose="040B0A09000000000000" pitchFamily="49" charset="-128"/>
              <a:ea typeface="HG創英角ﾎﾟｯﾌﾟ体" panose="040B0A09000000000000" pitchFamily="49" charset="-128"/>
            </a:endParaRPr>
          </a:p>
          <a:p>
            <a:pPr marL="0" indent="0">
              <a:buNone/>
            </a:pPr>
            <a:endParaRPr kumimoji="1" lang="en-US" altLang="ja-JP" dirty="0">
              <a:latin typeface="HG創英角ﾎﾟｯﾌﾟ体" panose="040B0A09000000000000" pitchFamily="49" charset="-128"/>
              <a:ea typeface="HG創英角ﾎﾟｯﾌﾟ体" panose="040B0A09000000000000" pitchFamily="49" charset="-128"/>
            </a:endParaRPr>
          </a:p>
          <a:p>
            <a:pPr marL="0" indent="0">
              <a:buNone/>
            </a:pPr>
            <a:r>
              <a:rPr kumimoji="1" lang="en-US" altLang="ja-JP" dirty="0">
                <a:latin typeface="HG創英角ﾎﾟｯﾌﾟ体" panose="040B0A09000000000000" pitchFamily="49" charset="-128"/>
                <a:ea typeface="HG創英角ﾎﾟｯﾌﾟ体" panose="040B0A09000000000000" pitchFamily="49" charset="-128"/>
              </a:rPr>
              <a:t>3,</a:t>
            </a:r>
            <a:r>
              <a:rPr lang="ja-JP" altLang="en-US" dirty="0">
                <a:latin typeface="HG創英角ﾎﾟｯﾌﾟ体" panose="040B0A09000000000000" pitchFamily="49" charset="-128"/>
                <a:ea typeface="HG創英角ﾎﾟｯﾌﾟ体" panose="040B0A09000000000000" pitchFamily="49" charset="-128"/>
              </a:rPr>
              <a:t>電気代に困る人</a:t>
            </a:r>
            <a:r>
              <a:rPr lang="en-US" altLang="ja-JP" dirty="0">
                <a:latin typeface="HG創英角ﾎﾟｯﾌﾟ体" panose="040B0A09000000000000" pitchFamily="49" charset="-128"/>
                <a:ea typeface="HG創英角ﾎﾟｯﾌﾟ体" panose="040B0A09000000000000" pitchFamily="49" charset="-128"/>
              </a:rPr>
              <a:t>(</a:t>
            </a:r>
            <a:r>
              <a:rPr lang="ja-JP" altLang="en-US" dirty="0">
                <a:latin typeface="HG創英角ﾎﾟｯﾌﾟ体" panose="040B0A09000000000000" pitchFamily="49" charset="-128"/>
                <a:ea typeface="HG創英角ﾎﾟｯﾌﾟ体" panose="040B0A09000000000000" pitchFamily="49" charset="-128"/>
              </a:rPr>
              <a:t>エアコンを付けたままにしないことや、過剰な冷暖房への調節などを行えることから</a:t>
            </a:r>
            <a:r>
              <a:rPr lang="en-US" altLang="ja-JP" dirty="0">
                <a:latin typeface="HG創英角ﾎﾟｯﾌﾟ体" panose="040B0A09000000000000" pitchFamily="49" charset="-128"/>
                <a:ea typeface="HG創英角ﾎﾟｯﾌﾟ体" panose="040B0A09000000000000" pitchFamily="49" charset="-128"/>
              </a:rPr>
              <a:t>)</a:t>
            </a:r>
            <a:endParaRPr kumimoji="1" lang="ja-JP" altLang="en-US" dirty="0">
              <a:latin typeface="HG創英角ﾎﾟｯﾌﾟ体" panose="040B0A09000000000000" pitchFamily="49" charset="-128"/>
              <a:ea typeface="HG創英角ﾎﾟｯﾌﾟ体" panose="040B0A09000000000000" pitchFamily="49" charset="-128"/>
            </a:endParaRPr>
          </a:p>
        </p:txBody>
      </p:sp>
    </p:spTree>
    <p:extLst>
      <p:ext uri="{BB962C8B-B14F-4D97-AF65-F5344CB8AC3E}">
        <p14:creationId xmlns:p14="http://schemas.microsoft.com/office/powerpoint/2010/main" val="1128945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85CBCE-B7F0-6C7D-30C7-7BDC5F05523E}"/>
              </a:ext>
            </a:extLst>
          </p:cNvPr>
          <p:cNvSpPr>
            <a:spLocks noGrp="1"/>
          </p:cNvSpPr>
          <p:nvPr>
            <p:ph type="title"/>
          </p:nvPr>
        </p:nvSpPr>
        <p:spPr>
          <a:xfrm>
            <a:off x="4759036" y="2346326"/>
            <a:ext cx="2202873" cy="1325130"/>
          </a:xfrm>
        </p:spPr>
        <p:txBody>
          <a:bodyPr/>
          <a:lstStyle/>
          <a:p>
            <a:r>
              <a:rPr kumimoji="1" lang="en-US" altLang="ja-JP" dirty="0">
                <a:latin typeface="HG創英角ﾎﾟｯﾌﾟ体" panose="040B0A09000000000000" pitchFamily="49" charset="-128"/>
                <a:ea typeface="HG創英角ﾎﾟｯﾌﾟ体" panose="040B0A09000000000000" pitchFamily="49" charset="-128"/>
              </a:rPr>
              <a:t>2,</a:t>
            </a:r>
            <a:r>
              <a:rPr kumimoji="1" lang="ja-JP" altLang="en-US" dirty="0">
                <a:latin typeface="HG創英角ﾎﾟｯﾌﾟ体" panose="040B0A09000000000000" pitchFamily="49" charset="-128"/>
                <a:ea typeface="HG創英角ﾎﾟｯﾌﾟ体" panose="040B0A09000000000000" pitchFamily="49" charset="-128"/>
              </a:rPr>
              <a:t>設計</a:t>
            </a:r>
          </a:p>
        </p:txBody>
      </p:sp>
    </p:spTree>
    <p:extLst>
      <p:ext uri="{BB962C8B-B14F-4D97-AF65-F5344CB8AC3E}">
        <p14:creationId xmlns:p14="http://schemas.microsoft.com/office/powerpoint/2010/main" val="3008226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593E8A6F-6ECB-E250-35AE-E6E7A0198CC9}"/>
              </a:ext>
            </a:extLst>
          </p:cNvPr>
          <p:cNvSpPr/>
          <p:nvPr/>
        </p:nvSpPr>
        <p:spPr>
          <a:xfrm>
            <a:off x="2285007" y="1049080"/>
            <a:ext cx="2535086" cy="5528930"/>
          </a:xfrm>
          <a:prstGeom prst="rect">
            <a:avLst/>
          </a:prstGeom>
          <a:noFill/>
          <a:ln>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A02D5AFE-EB3D-54BC-53D6-0F35BE54C796}"/>
              </a:ext>
            </a:extLst>
          </p:cNvPr>
          <p:cNvSpPr/>
          <p:nvPr/>
        </p:nvSpPr>
        <p:spPr>
          <a:xfrm>
            <a:off x="335705" y="3072610"/>
            <a:ext cx="1949302" cy="9144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6DDAB777-0FCE-5C45-E62F-04E93792EEC8}"/>
              </a:ext>
            </a:extLst>
          </p:cNvPr>
          <p:cNvSpPr>
            <a:spLocks noGrp="1"/>
          </p:cNvSpPr>
          <p:nvPr>
            <p:ph type="title"/>
          </p:nvPr>
        </p:nvSpPr>
        <p:spPr>
          <a:xfrm>
            <a:off x="0" y="0"/>
            <a:ext cx="5479312" cy="1197935"/>
          </a:xfrm>
        </p:spPr>
        <p:txBody>
          <a:bodyPr/>
          <a:lstStyle/>
          <a:p>
            <a:r>
              <a:rPr kumimoji="1" lang="ja-JP" altLang="en-US" dirty="0">
                <a:latin typeface="HG創英角ﾎﾟｯﾌﾟ体" panose="040B0A09000000000000" pitchFamily="49" charset="-128"/>
                <a:ea typeface="HG創英角ﾎﾟｯﾌﾟ体" panose="040B0A09000000000000" pitchFamily="49" charset="-128"/>
              </a:rPr>
              <a:t>システム処理の流れ</a:t>
            </a:r>
          </a:p>
        </p:txBody>
      </p:sp>
      <p:pic>
        <p:nvPicPr>
          <p:cNvPr id="1026" name="Picture 2" descr="Googleスプレッドシートがなにげに便利！Googleドライブでいくらでも作れます - シン・チャンネル ブログ">
            <a:extLst>
              <a:ext uri="{FF2B5EF4-FFF2-40B4-BE49-F238E27FC236}">
                <a16:creationId xmlns:a16="http://schemas.microsoft.com/office/drawing/2014/main" id="{C66DAE0C-EAF4-0EA7-A69B-0034B48C2A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7296" y="2524681"/>
            <a:ext cx="1689349" cy="1731819"/>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2E80FD48-8208-2FAD-8377-EE86817F7945}"/>
              </a:ext>
            </a:extLst>
          </p:cNvPr>
          <p:cNvSpPr txBox="1"/>
          <p:nvPr/>
        </p:nvSpPr>
        <p:spPr>
          <a:xfrm>
            <a:off x="5180312" y="4166445"/>
            <a:ext cx="2031325" cy="369332"/>
          </a:xfrm>
          <a:prstGeom prst="rect">
            <a:avLst/>
          </a:prstGeom>
          <a:noFill/>
        </p:spPr>
        <p:txBody>
          <a:bodyPr wrap="none" rtlCol="0">
            <a:spAutoFit/>
          </a:bodyPr>
          <a:lstStyle/>
          <a:p>
            <a:r>
              <a:rPr lang="ja-JP" altLang="en-US" dirty="0"/>
              <a:t>スプレッドシート</a:t>
            </a:r>
            <a:endParaRPr kumimoji="1" lang="ja-JP" altLang="en-US" dirty="0"/>
          </a:p>
        </p:txBody>
      </p:sp>
      <p:sp>
        <p:nvSpPr>
          <p:cNvPr id="5" name="テキスト ボックス 4">
            <a:extLst>
              <a:ext uri="{FF2B5EF4-FFF2-40B4-BE49-F238E27FC236}">
                <a16:creationId xmlns:a16="http://schemas.microsoft.com/office/drawing/2014/main" id="{2D03AAE1-BCBC-DABA-E3CE-513EDA1C152E}"/>
              </a:ext>
            </a:extLst>
          </p:cNvPr>
          <p:cNvSpPr txBox="1"/>
          <p:nvPr/>
        </p:nvSpPr>
        <p:spPr>
          <a:xfrm>
            <a:off x="2822222" y="3237422"/>
            <a:ext cx="1374094" cy="584775"/>
          </a:xfrm>
          <a:prstGeom prst="rect">
            <a:avLst/>
          </a:prstGeom>
          <a:noFill/>
        </p:spPr>
        <p:txBody>
          <a:bodyPr wrap="none" rtlCol="0">
            <a:spAutoFit/>
          </a:bodyPr>
          <a:lstStyle/>
          <a:p>
            <a:r>
              <a:rPr kumimoji="1" lang="en-US" altLang="ja-JP" sz="3200" dirty="0"/>
              <a:t>remo3</a:t>
            </a:r>
            <a:endParaRPr kumimoji="1" lang="ja-JP" altLang="en-US" sz="3200" dirty="0"/>
          </a:p>
        </p:txBody>
      </p:sp>
      <p:sp>
        <p:nvSpPr>
          <p:cNvPr id="6" name="テキスト ボックス 5">
            <a:extLst>
              <a:ext uri="{FF2B5EF4-FFF2-40B4-BE49-F238E27FC236}">
                <a16:creationId xmlns:a16="http://schemas.microsoft.com/office/drawing/2014/main" id="{0E95260F-5685-C598-8DF7-A21BAAF382BF}"/>
              </a:ext>
            </a:extLst>
          </p:cNvPr>
          <p:cNvSpPr txBox="1"/>
          <p:nvPr/>
        </p:nvSpPr>
        <p:spPr>
          <a:xfrm>
            <a:off x="389862" y="3244334"/>
            <a:ext cx="1857152" cy="584776"/>
          </a:xfrm>
          <a:prstGeom prst="rect">
            <a:avLst/>
          </a:prstGeom>
          <a:noFill/>
        </p:spPr>
        <p:txBody>
          <a:bodyPr wrap="square" rtlCol="0">
            <a:spAutoFit/>
          </a:bodyPr>
          <a:lstStyle/>
          <a:p>
            <a:r>
              <a:rPr lang="ja-JP" altLang="en-US" sz="3200" dirty="0"/>
              <a:t>エアコン</a:t>
            </a:r>
            <a:endParaRPr kumimoji="1" lang="ja-JP" altLang="en-US" sz="3200" dirty="0"/>
          </a:p>
        </p:txBody>
      </p:sp>
      <p:sp>
        <p:nvSpPr>
          <p:cNvPr id="7" name="矢印: 下カーブ 6">
            <a:extLst>
              <a:ext uri="{FF2B5EF4-FFF2-40B4-BE49-F238E27FC236}">
                <a16:creationId xmlns:a16="http://schemas.microsoft.com/office/drawing/2014/main" id="{C0EBAA34-1C8E-2E0A-7454-F43320DD9900}"/>
              </a:ext>
            </a:extLst>
          </p:cNvPr>
          <p:cNvSpPr/>
          <p:nvPr/>
        </p:nvSpPr>
        <p:spPr>
          <a:xfrm>
            <a:off x="1291638" y="2320907"/>
            <a:ext cx="4187674" cy="584775"/>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8" name="矢印: 下カーブ 7">
            <a:extLst>
              <a:ext uri="{FF2B5EF4-FFF2-40B4-BE49-F238E27FC236}">
                <a16:creationId xmlns:a16="http://schemas.microsoft.com/office/drawing/2014/main" id="{A5C6DCE4-225E-77A3-3331-EA23EE07ED38}"/>
              </a:ext>
            </a:extLst>
          </p:cNvPr>
          <p:cNvSpPr/>
          <p:nvPr/>
        </p:nvSpPr>
        <p:spPr>
          <a:xfrm flipH="1" flipV="1">
            <a:off x="1089622" y="4079539"/>
            <a:ext cx="4187674" cy="860435"/>
          </a:xfrm>
          <a:prstGeom prst="curvedDownArrow">
            <a:avLst>
              <a:gd name="adj1" fmla="val 26855"/>
              <a:gd name="adj2" fmla="val 38603"/>
              <a:gd name="adj3" fmla="val 25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4" name="テキスト ボックス 13">
            <a:extLst>
              <a:ext uri="{FF2B5EF4-FFF2-40B4-BE49-F238E27FC236}">
                <a16:creationId xmlns:a16="http://schemas.microsoft.com/office/drawing/2014/main" id="{B7E5418E-671B-6A4C-F872-7CD8CEDE28A1}"/>
              </a:ext>
            </a:extLst>
          </p:cNvPr>
          <p:cNvSpPr txBox="1"/>
          <p:nvPr/>
        </p:nvSpPr>
        <p:spPr>
          <a:xfrm>
            <a:off x="7211637" y="6177541"/>
            <a:ext cx="4628708" cy="523220"/>
          </a:xfrm>
          <a:prstGeom prst="rect">
            <a:avLst/>
          </a:prstGeom>
          <a:noFill/>
        </p:spPr>
        <p:txBody>
          <a:bodyPr wrap="square" rtlCol="0">
            <a:spAutoFit/>
          </a:bodyPr>
          <a:lstStyle/>
          <a:p>
            <a:r>
              <a:rPr kumimoji="1" lang="ja-JP" altLang="en-US" sz="2800" dirty="0"/>
              <a:t>ユーザーのスマートフォン</a:t>
            </a:r>
          </a:p>
        </p:txBody>
      </p:sp>
      <p:sp>
        <p:nvSpPr>
          <p:cNvPr id="15" name="矢印: 右 14">
            <a:extLst>
              <a:ext uri="{FF2B5EF4-FFF2-40B4-BE49-F238E27FC236}">
                <a16:creationId xmlns:a16="http://schemas.microsoft.com/office/drawing/2014/main" id="{5521B161-AC79-E047-7DB4-7EAC9A8D25F4}"/>
              </a:ext>
            </a:extLst>
          </p:cNvPr>
          <p:cNvSpPr/>
          <p:nvPr/>
        </p:nvSpPr>
        <p:spPr>
          <a:xfrm rot="2632634">
            <a:off x="6352549" y="5323652"/>
            <a:ext cx="1939735" cy="29482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矢印: 右 15">
            <a:extLst>
              <a:ext uri="{FF2B5EF4-FFF2-40B4-BE49-F238E27FC236}">
                <a16:creationId xmlns:a16="http://schemas.microsoft.com/office/drawing/2014/main" id="{4404B3B9-907E-EC28-B84A-92638037E8FD}"/>
              </a:ext>
            </a:extLst>
          </p:cNvPr>
          <p:cNvSpPr/>
          <p:nvPr/>
        </p:nvSpPr>
        <p:spPr>
          <a:xfrm rot="13416624">
            <a:off x="6681700" y="5088563"/>
            <a:ext cx="1939735" cy="29482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テキスト ボックス 16">
            <a:extLst>
              <a:ext uri="{FF2B5EF4-FFF2-40B4-BE49-F238E27FC236}">
                <a16:creationId xmlns:a16="http://schemas.microsoft.com/office/drawing/2014/main" id="{ADCEB892-7383-F52F-330E-E47079543EE3}"/>
              </a:ext>
            </a:extLst>
          </p:cNvPr>
          <p:cNvSpPr txBox="1"/>
          <p:nvPr/>
        </p:nvSpPr>
        <p:spPr>
          <a:xfrm rot="2530348">
            <a:off x="6096000" y="5427208"/>
            <a:ext cx="1338828" cy="646331"/>
          </a:xfrm>
          <a:prstGeom prst="rect">
            <a:avLst/>
          </a:prstGeom>
          <a:noFill/>
        </p:spPr>
        <p:txBody>
          <a:bodyPr wrap="none" rtlCol="0">
            <a:spAutoFit/>
          </a:bodyPr>
          <a:lstStyle/>
          <a:p>
            <a:r>
              <a:rPr kumimoji="1" lang="ja-JP" altLang="en-US" dirty="0"/>
              <a:t>起動する</a:t>
            </a:r>
            <a:endParaRPr kumimoji="1" lang="en-US" altLang="ja-JP" dirty="0"/>
          </a:p>
          <a:p>
            <a:r>
              <a:rPr kumimoji="1" lang="ja-JP" altLang="en-US" dirty="0"/>
              <a:t>条件を設定</a:t>
            </a:r>
          </a:p>
        </p:txBody>
      </p:sp>
      <p:sp>
        <p:nvSpPr>
          <p:cNvPr id="18" name="テキスト ボックス 17">
            <a:extLst>
              <a:ext uri="{FF2B5EF4-FFF2-40B4-BE49-F238E27FC236}">
                <a16:creationId xmlns:a16="http://schemas.microsoft.com/office/drawing/2014/main" id="{7D15DC39-91A9-912C-4639-CC2405649BAE}"/>
              </a:ext>
            </a:extLst>
          </p:cNvPr>
          <p:cNvSpPr txBox="1"/>
          <p:nvPr/>
        </p:nvSpPr>
        <p:spPr>
          <a:xfrm rot="2649888">
            <a:off x="7759816" y="4910900"/>
            <a:ext cx="1569660" cy="923330"/>
          </a:xfrm>
          <a:prstGeom prst="rect">
            <a:avLst/>
          </a:prstGeom>
          <a:noFill/>
        </p:spPr>
        <p:txBody>
          <a:bodyPr wrap="none" rtlCol="0">
            <a:spAutoFit/>
          </a:bodyPr>
          <a:lstStyle/>
          <a:p>
            <a:r>
              <a:rPr kumimoji="1" lang="ja-JP" altLang="en-US" dirty="0"/>
              <a:t>設定情報確認</a:t>
            </a:r>
            <a:endParaRPr kumimoji="1" lang="en-US" altLang="ja-JP" dirty="0"/>
          </a:p>
          <a:p>
            <a:r>
              <a:rPr lang="ja-JP" altLang="en-US" dirty="0"/>
              <a:t>通知</a:t>
            </a:r>
            <a:endParaRPr lang="en-US" altLang="ja-JP" dirty="0"/>
          </a:p>
          <a:p>
            <a:r>
              <a:rPr kumimoji="1" lang="ja-JP" altLang="en-US" dirty="0"/>
              <a:t>要求拒否</a:t>
            </a:r>
          </a:p>
        </p:txBody>
      </p:sp>
      <p:sp>
        <p:nvSpPr>
          <p:cNvPr id="20" name="テキスト ボックス 19">
            <a:extLst>
              <a:ext uri="{FF2B5EF4-FFF2-40B4-BE49-F238E27FC236}">
                <a16:creationId xmlns:a16="http://schemas.microsoft.com/office/drawing/2014/main" id="{FF27835C-7882-0ED8-15A7-689A00F89E16}"/>
              </a:ext>
            </a:extLst>
          </p:cNvPr>
          <p:cNvSpPr txBox="1"/>
          <p:nvPr/>
        </p:nvSpPr>
        <p:spPr>
          <a:xfrm>
            <a:off x="9090563" y="528911"/>
            <a:ext cx="1415772" cy="461665"/>
          </a:xfrm>
          <a:prstGeom prst="rect">
            <a:avLst/>
          </a:prstGeom>
          <a:noFill/>
        </p:spPr>
        <p:txBody>
          <a:bodyPr wrap="none" rtlCol="0">
            <a:spAutoFit/>
          </a:bodyPr>
          <a:lstStyle/>
          <a:p>
            <a:r>
              <a:rPr kumimoji="1" lang="ja-JP" altLang="en-US" sz="2400" dirty="0"/>
              <a:t>距離計算</a:t>
            </a:r>
          </a:p>
        </p:txBody>
      </p:sp>
      <p:sp>
        <p:nvSpPr>
          <p:cNvPr id="21" name="楕円 20">
            <a:extLst>
              <a:ext uri="{FF2B5EF4-FFF2-40B4-BE49-F238E27FC236}">
                <a16:creationId xmlns:a16="http://schemas.microsoft.com/office/drawing/2014/main" id="{FE96E14D-24B7-789C-8270-12F2379A56DC}"/>
              </a:ext>
            </a:extLst>
          </p:cNvPr>
          <p:cNvSpPr/>
          <p:nvPr/>
        </p:nvSpPr>
        <p:spPr>
          <a:xfrm>
            <a:off x="8823798" y="251725"/>
            <a:ext cx="1949302" cy="9144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778E8D19-51DB-54FB-865A-A9ED3E956B0F}"/>
              </a:ext>
            </a:extLst>
          </p:cNvPr>
          <p:cNvSpPr/>
          <p:nvPr/>
        </p:nvSpPr>
        <p:spPr>
          <a:xfrm>
            <a:off x="5546484" y="283535"/>
            <a:ext cx="1949302" cy="9144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F8A0024F-068D-181E-22AD-B111038995B4}"/>
              </a:ext>
            </a:extLst>
          </p:cNvPr>
          <p:cNvSpPr txBox="1"/>
          <p:nvPr/>
        </p:nvSpPr>
        <p:spPr>
          <a:xfrm>
            <a:off x="5662202" y="528911"/>
            <a:ext cx="1620957" cy="523220"/>
          </a:xfrm>
          <a:prstGeom prst="rect">
            <a:avLst/>
          </a:prstGeom>
          <a:noFill/>
        </p:spPr>
        <p:txBody>
          <a:bodyPr wrap="none" rtlCol="0">
            <a:spAutoFit/>
          </a:bodyPr>
          <a:lstStyle/>
          <a:p>
            <a:r>
              <a:rPr kumimoji="1" lang="ja-JP" altLang="en-US" sz="2800" dirty="0"/>
              <a:t>実行判定</a:t>
            </a:r>
          </a:p>
        </p:txBody>
      </p:sp>
      <p:sp>
        <p:nvSpPr>
          <p:cNvPr id="24" name="矢印: 右 23">
            <a:extLst>
              <a:ext uri="{FF2B5EF4-FFF2-40B4-BE49-F238E27FC236}">
                <a16:creationId xmlns:a16="http://schemas.microsoft.com/office/drawing/2014/main" id="{1D103B01-91D9-2D2B-0488-C4ED6F83D381}"/>
              </a:ext>
            </a:extLst>
          </p:cNvPr>
          <p:cNvSpPr/>
          <p:nvPr/>
        </p:nvSpPr>
        <p:spPr>
          <a:xfrm rot="10800000">
            <a:off x="7596216" y="612329"/>
            <a:ext cx="1094200" cy="29482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テキスト ボックス 24">
            <a:extLst>
              <a:ext uri="{FF2B5EF4-FFF2-40B4-BE49-F238E27FC236}">
                <a16:creationId xmlns:a16="http://schemas.microsoft.com/office/drawing/2014/main" id="{1EE6FAD0-8DC2-CA8B-A288-2161E9979F56}"/>
              </a:ext>
            </a:extLst>
          </p:cNvPr>
          <p:cNvSpPr txBox="1"/>
          <p:nvPr/>
        </p:nvSpPr>
        <p:spPr>
          <a:xfrm>
            <a:off x="7841413" y="981459"/>
            <a:ext cx="646331" cy="369332"/>
          </a:xfrm>
          <a:prstGeom prst="rect">
            <a:avLst/>
          </a:prstGeom>
          <a:noFill/>
        </p:spPr>
        <p:txBody>
          <a:bodyPr wrap="none" rtlCol="0">
            <a:spAutoFit/>
          </a:bodyPr>
          <a:lstStyle/>
          <a:p>
            <a:r>
              <a:rPr kumimoji="1" lang="ja-JP" altLang="en-US" dirty="0"/>
              <a:t>距離</a:t>
            </a:r>
          </a:p>
        </p:txBody>
      </p:sp>
      <p:sp>
        <p:nvSpPr>
          <p:cNvPr id="26" name="矢印: 右 25">
            <a:extLst>
              <a:ext uri="{FF2B5EF4-FFF2-40B4-BE49-F238E27FC236}">
                <a16:creationId xmlns:a16="http://schemas.microsoft.com/office/drawing/2014/main" id="{B02DF9DA-D385-EA72-27D2-268529818C40}"/>
              </a:ext>
            </a:extLst>
          </p:cNvPr>
          <p:cNvSpPr/>
          <p:nvPr/>
        </p:nvSpPr>
        <p:spPr>
          <a:xfrm rot="6734029">
            <a:off x="5910768" y="1893543"/>
            <a:ext cx="1432716" cy="29482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矢印: 右 26">
            <a:extLst>
              <a:ext uri="{FF2B5EF4-FFF2-40B4-BE49-F238E27FC236}">
                <a16:creationId xmlns:a16="http://schemas.microsoft.com/office/drawing/2014/main" id="{455794F8-75D3-0C61-2538-6443356F5B2B}"/>
              </a:ext>
            </a:extLst>
          </p:cNvPr>
          <p:cNvSpPr/>
          <p:nvPr/>
        </p:nvSpPr>
        <p:spPr>
          <a:xfrm rot="17496974">
            <a:off x="5410461" y="1739746"/>
            <a:ext cx="1383862" cy="29482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テキスト ボックス 27">
            <a:extLst>
              <a:ext uri="{FF2B5EF4-FFF2-40B4-BE49-F238E27FC236}">
                <a16:creationId xmlns:a16="http://schemas.microsoft.com/office/drawing/2014/main" id="{6EEF5900-4B23-9D7B-065A-68B2ADDB400B}"/>
              </a:ext>
            </a:extLst>
          </p:cNvPr>
          <p:cNvSpPr txBox="1"/>
          <p:nvPr/>
        </p:nvSpPr>
        <p:spPr>
          <a:xfrm>
            <a:off x="6751289" y="1698657"/>
            <a:ext cx="1107996" cy="369332"/>
          </a:xfrm>
          <a:prstGeom prst="rect">
            <a:avLst/>
          </a:prstGeom>
          <a:noFill/>
        </p:spPr>
        <p:txBody>
          <a:bodyPr wrap="none" rtlCol="0">
            <a:spAutoFit/>
          </a:bodyPr>
          <a:lstStyle/>
          <a:p>
            <a:r>
              <a:rPr kumimoji="1" lang="ja-JP" altLang="en-US" dirty="0"/>
              <a:t>実行内容</a:t>
            </a:r>
          </a:p>
        </p:txBody>
      </p:sp>
      <p:sp>
        <p:nvSpPr>
          <p:cNvPr id="29" name="テキスト ボックス 28">
            <a:extLst>
              <a:ext uri="{FF2B5EF4-FFF2-40B4-BE49-F238E27FC236}">
                <a16:creationId xmlns:a16="http://schemas.microsoft.com/office/drawing/2014/main" id="{44BF2C58-BE61-4AD9-3E53-649C8D48C30B}"/>
              </a:ext>
            </a:extLst>
          </p:cNvPr>
          <p:cNvSpPr txBox="1"/>
          <p:nvPr/>
        </p:nvSpPr>
        <p:spPr>
          <a:xfrm>
            <a:off x="4967945" y="1600197"/>
            <a:ext cx="1107996" cy="369332"/>
          </a:xfrm>
          <a:prstGeom prst="rect">
            <a:avLst/>
          </a:prstGeom>
          <a:noFill/>
        </p:spPr>
        <p:txBody>
          <a:bodyPr wrap="none" rtlCol="0">
            <a:spAutoFit/>
          </a:bodyPr>
          <a:lstStyle/>
          <a:p>
            <a:r>
              <a:rPr kumimoji="1" lang="ja-JP" altLang="en-US" dirty="0"/>
              <a:t>範囲設定</a:t>
            </a:r>
          </a:p>
        </p:txBody>
      </p:sp>
      <p:sp>
        <p:nvSpPr>
          <p:cNvPr id="30" name="矢印: 右 29">
            <a:extLst>
              <a:ext uri="{FF2B5EF4-FFF2-40B4-BE49-F238E27FC236}">
                <a16:creationId xmlns:a16="http://schemas.microsoft.com/office/drawing/2014/main" id="{815462BF-D31B-2980-C992-51A597093966}"/>
              </a:ext>
            </a:extLst>
          </p:cNvPr>
          <p:cNvSpPr/>
          <p:nvPr/>
        </p:nvSpPr>
        <p:spPr>
          <a:xfrm rot="20156167">
            <a:off x="6488540" y="2046562"/>
            <a:ext cx="3605506" cy="29482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テキスト ボックス 30">
            <a:extLst>
              <a:ext uri="{FF2B5EF4-FFF2-40B4-BE49-F238E27FC236}">
                <a16:creationId xmlns:a16="http://schemas.microsoft.com/office/drawing/2014/main" id="{217A10F4-5A5F-CF00-9BE1-B12A0EB0E9AD}"/>
              </a:ext>
            </a:extLst>
          </p:cNvPr>
          <p:cNvSpPr txBox="1"/>
          <p:nvPr/>
        </p:nvSpPr>
        <p:spPr>
          <a:xfrm rot="19875738">
            <a:off x="9026237" y="1929002"/>
            <a:ext cx="1107996" cy="369332"/>
          </a:xfrm>
          <a:prstGeom prst="rect">
            <a:avLst/>
          </a:prstGeom>
          <a:noFill/>
        </p:spPr>
        <p:txBody>
          <a:bodyPr wrap="none" rtlCol="0">
            <a:spAutoFit/>
          </a:bodyPr>
          <a:lstStyle/>
          <a:p>
            <a:r>
              <a:rPr kumimoji="1" lang="ja-JP" altLang="en-US" dirty="0"/>
              <a:t>位置情報</a:t>
            </a:r>
          </a:p>
        </p:txBody>
      </p:sp>
      <p:sp>
        <p:nvSpPr>
          <p:cNvPr id="32" name="矢印: 右 31">
            <a:extLst>
              <a:ext uri="{FF2B5EF4-FFF2-40B4-BE49-F238E27FC236}">
                <a16:creationId xmlns:a16="http://schemas.microsoft.com/office/drawing/2014/main" id="{D42A8A34-39EC-5508-C2AB-D147D926FBCE}"/>
              </a:ext>
            </a:extLst>
          </p:cNvPr>
          <p:cNvSpPr/>
          <p:nvPr/>
        </p:nvSpPr>
        <p:spPr>
          <a:xfrm>
            <a:off x="4196316" y="3359721"/>
            <a:ext cx="1359247" cy="29482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1649CD41-E3C4-11F1-6DB3-58B430FC268F}"/>
              </a:ext>
            </a:extLst>
          </p:cNvPr>
          <p:cNvSpPr txBox="1"/>
          <p:nvPr/>
        </p:nvSpPr>
        <p:spPr>
          <a:xfrm>
            <a:off x="3058721" y="1804501"/>
            <a:ext cx="646331" cy="369332"/>
          </a:xfrm>
          <a:prstGeom prst="rect">
            <a:avLst/>
          </a:prstGeom>
          <a:noFill/>
        </p:spPr>
        <p:txBody>
          <a:bodyPr wrap="none" rtlCol="0">
            <a:spAutoFit/>
          </a:bodyPr>
          <a:lstStyle/>
          <a:p>
            <a:r>
              <a:rPr kumimoji="1" lang="ja-JP" altLang="en-US" dirty="0"/>
              <a:t>気温</a:t>
            </a:r>
          </a:p>
        </p:txBody>
      </p:sp>
      <p:sp>
        <p:nvSpPr>
          <p:cNvPr id="34" name="テキスト ボックス 33">
            <a:extLst>
              <a:ext uri="{FF2B5EF4-FFF2-40B4-BE49-F238E27FC236}">
                <a16:creationId xmlns:a16="http://schemas.microsoft.com/office/drawing/2014/main" id="{7D9233C9-C83F-3E7F-BDEA-DE9EC18EED0C}"/>
              </a:ext>
            </a:extLst>
          </p:cNvPr>
          <p:cNvSpPr txBox="1"/>
          <p:nvPr/>
        </p:nvSpPr>
        <p:spPr>
          <a:xfrm>
            <a:off x="4266095" y="3087907"/>
            <a:ext cx="1107996" cy="369332"/>
          </a:xfrm>
          <a:prstGeom prst="rect">
            <a:avLst/>
          </a:prstGeom>
          <a:noFill/>
        </p:spPr>
        <p:txBody>
          <a:bodyPr wrap="none" rtlCol="0">
            <a:spAutoFit/>
          </a:bodyPr>
          <a:lstStyle/>
          <a:p>
            <a:r>
              <a:rPr lang="ja-JP" altLang="en-US" dirty="0"/>
              <a:t>操作ログ</a:t>
            </a:r>
            <a:endParaRPr kumimoji="1" lang="ja-JP" altLang="en-US" dirty="0"/>
          </a:p>
        </p:txBody>
      </p:sp>
      <p:sp>
        <p:nvSpPr>
          <p:cNvPr id="35" name="テキスト ボックス 34">
            <a:extLst>
              <a:ext uri="{FF2B5EF4-FFF2-40B4-BE49-F238E27FC236}">
                <a16:creationId xmlns:a16="http://schemas.microsoft.com/office/drawing/2014/main" id="{58A558A7-4F81-9717-D978-797571496C01}"/>
              </a:ext>
            </a:extLst>
          </p:cNvPr>
          <p:cNvSpPr txBox="1"/>
          <p:nvPr/>
        </p:nvSpPr>
        <p:spPr>
          <a:xfrm>
            <a:off x="3092024" y="5032503"/>
            <a:ext cx="646331" cy="369332"/>
          </a:xfrm>
          <a:prstGeom prst="rect">
            <a:avLst/>
          </a:prstGeom>
          <a:noFill/>
        </p:spPr>
        <p:txBody>
          <a:bodyPr wrap="none" rtlCol="0">
            <a:spAutoFit/>
          </a:bodyPr>
          <a:lstStyle/>
          <a:p>
            <a:r>
              <a:rPr lang="ja-JP" altLang="en-US" dirty="0"/>
              <a:t>操作</a:t>
            </a:r>
            <a:endParaRPr kumimoji="1" lang="ja-JP" altLang="en-US" dirty="0"/>
          </a:p>
        </p:txBody>
      </p:sp>
      <p:sp>
        <p:nvSpPr>
          <p:cNvPr id="36" name="楕円 35">
            <a:extLst>
              <a:ext uri="{FF2B5EF4-FFF2-40B4-BE49-F238E27FC236}">
                <a16:creationId xmlns:a16="http://schemas.microsoft.com/office/drawing/2014/main" id="{657FFC8A-C11C-A1E8-17A8-DB773A82F501}"/>
              </a:ext>
            </a:extLst>
          </p:cNvPr>
          <p:cNvSpPr/>
          <p:nvPr/>
        </p:nvSpPr>
        <p:spPr>
          <a:xfrm>
            <a:off x="10134233" y="2524681"/>
            <a:ext cx="1949302" cy="1505618"/>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78E0BB1A-A4B8-C44F-9E14-62FB2494E2F0}"/>
              </a:ext>
            </a:extLst>
          </p:cNvPr>
          <p:cNvSpPr txBox="1"/>
          <p:nvPr/>
        </p:nvSpPr>
        <p:spPr>
          <a:xfrm>
            <a:off x="10501517" y="2672408"/>
            <a:ext cx="1338828" cy="1200329"/>
          </a:xfrm>
          <a:prstGeom prst="rect">
            <a:avLst/>
          </a:prstGeom>
          <a:noFill/>
        </p:spPr>
        <p:txBody>
          <a:bodyPr wrap="none" rtlCol="0">
            <a:spAutoFit/>
          </a:bodyPr>
          <a:lstStyle/>
          <a:p>
            <a:r>
              <a:rPr kumimoji="1" lang="en-US" altLang="ja-JP" dirty="0"/>
              <a:t>Xcode</a:t>
            </a:r>
            <a:r>
              <a:rPr kumimoji="1" lang="ja-JP" altLang="en-US" dirty="0"/>
              <a:t>上</a:t>
            </a:r>
            <a:endParaRPr kumimoji="1" lang="en-US" altLang="ja-JP" dirty="0"/>
          </a:p>
          <a:p>
            <a:r>
              <a:rPr lang="en-US" altLang="ja-JP" dirty="0"/>
              <a:t>iPhone</a:t>
            </a:r>
          </a:p>
          <a:p>
            <a:r>
              <a:rPr lang="ja-JP" altLang="en-US" dirty="0"/>
              <a:t>位置情報を</a:t>
            </a:r>
            <a:endParaRPr lang="en-US" altLang="ja-JP" dirty="0"/>
          </a:p>
          <a:p>
            <a:r>
              <a:rPr kumimoji="1" lang="ja-JP" altLang="en-US" dirty="0"/>
              <a:t>送信</a:t>
            </a:r>
          </a:p>
        </p:txBody>
      </p:sp>
      <p:sp>
        <p:nvSpPr>
          <p:cNvPr id="38" name="矢印: 右 37">
            <a:extLst>
              <a:ext uri="{FF2B5EF4-FFF2-40B4-BE49-F238E27FC236}">
                <a16:creationId xmlns:a16="http://schemas.microsoft.com/office/drawing/2014/main" id="{6FF19612-5317-45B3-742C-D8D45D8F9A5B}"/>
              </a:ext>
            </a:extLst>
          </p:cNvPr>
          <p:cNvSpPr/>
          <p:nvPr/>
        </p:nvSpPr>
        <p:spPr>
          <a:xfrm rot="17971463">
            <a:off x="9946119" y="4983850"/>
            <a:ext cx="1939735" cy="29482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矢印: 右 38">
            <a:extLst>
              <a:ext uri="{FF2B5EF4-FFF2-40B4-BE49-F238E27FC236}">
                <a16:creationId xmlns:a16="http://schemas.microsoft.com/office/drawing/2014/main" id="{5D53D9A2-AD56-8483-31A6-C732FC1A4DFE}"/>
              </a:ext>
            </a:extLst>
          </p:cNvPr>
          <p:cNvSpPr/>
          <p:nvPr/>
        </p:nvSpPr>
        <p:spPr>
          <a:xfrm rot="7129921">
            <a:off x="9420819" y="4877772"/>
            <a:ext cx="1939735" cy="29482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ボックス 39">
            <a:extLst>
              <a:ext uri="{FF2B5EF4-FFF2-40B4-BE49-F238E27FC236}">
                <a16:creationId xmlns:a16="http://schemas.microsoft.com/office/drawing/2014/main" id="{7D3C2210-7FBF-AA70-3483-431711DFFCC8}"/>
              </a:ext>
            </a:extLst>
          </p:cNvPr>
          <p:cNvSpPr txBox="1"/>
          <p:nvPr/>
        </p:nvSpPr>
        <p:spPr>
          <a:xfrm rot="17930812">
            <a:off x="10799116" y="5156637"/>
            <a:ext cx="1107996" cy="369332"/>
          </a:xfrm>
          <a:prstGeom prst="rect">
            <a:avLst/>
          </a:prstGeom>
          <a:noFill/>
        </p:spPr>
        <p:txBody>
          <a:bodyPr wrap="none" rtlCol="0">
            <a:spAutoFit/>
          </a:bodyPr>
          <a:lstStyle/>
          <a:p>
            <a:r>
              <a:rPr lang="ja-JP" altLang="en-US" dirty="0"/>
              <a:t>位置情報</a:t>
            </a:r>
            <a:endParaRPr kumimoji="1" lang="ja-JP" altLang="en-US" dirty="0"/>
          </a:p>
        </p:txBody>
      </p:sp>
      <p:sp>
        <p:nvSpPr>
          <p:cNvPr id="41" name="テキスト ボックス 40">
            <a:extLst>
              <a:ext uri="{FF2B5EF4-FFF2-40B4-BE49-F238E27FC236}">
                <a16:creationId xmlns:a16="http://schemas.microsoft.com/office/drawing/2014/main" id="{15E5B816-B7DF-3B22-1826-3C21CEEC0D87}"/>
              </a:ext>
            </a:extLst>
          </p:cNvPr>
          <p:cNvSpPr txBox="1"/>
          <p:nvPr/>
        </p:nvSpPr>
        <p:spPr>
          <a:xfrm rot="17860450">
            <a:off x="9309813" y="4505347"/>
            <a:ext cx="1569660" cy="369332"/>
          </a:xfrm>
          <a:prstGeom prst="rect">
            <a:avLst/>
          </a:prstGeom>
          <a:noFill/>
        </p:spPr>
        <p:txBody>
          <a:bodyPr wrap="none" rtlCol="0">
            <a:spAutoFit/>
          </a:bodyPr>
          <a:lstStyle/>
          <a:p>
            <a:r>
              <a:rPr kumimoji="1" lang="ja-JP" altLang="en-US" dirty="0"/>
              <a:t>位置情報要求</a:t>
            </a:r>
          </a:p>
        </p:txBody>
      </p:sp>
      <p:sp>
        <p:nvSpPr>
          <p:cNvPr id="42" name="矢印: 右 41">
            <a:extLst>
              <a:ext uri="{FF2B5EF4-FFF2-40B4-BE49-F238E27FC236}">
                <a16:creationId xmlns:a16="http://schemas.microsoft.com/office/drawing/2014/main" id="{9AF5DC2A-1CEF-8C11-D000-7F74D07C5EA3}"/>
              </a:ext>
            </a:extLst>
          </p:cNvPr>
          <p:cNvSpPr/>
          <p:nvPr/>
        </p:nvSpPr>
        <p:spPr>
          <a:xfrm rot="10800000">
            <a:off x="6940810" y="3058888"/>
            <a:ext cx="3056670" cy="29482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矢印: 右 42">
            <a:extLst>
              <a:ext uri="{FF2B5EF4-FFF2-40B4-BE49-F238E27FC236}">
                <a16:creationId xmlns:a16="http://schemas.microsoft.com/office/drawing/2014/main" id="{45BD950F-E317-DDB4-BB94-D9E0FCB78917}"/>
              </a:ext>
            </a:extLst>
          </p:cNvPr>
          <p:cNvSpPr/>
          <p:nvPr/>
        </p:nvSpPr>
        <p:spPr>
          <a:xfrm>
            <a:off x="7009187" y="3466685"/>
            <a:ext cx="3056670" cy="29482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テキスト ボックス 43">
            <a:extLst>
              <a:ext uri="{FF2B5EF4-FFF2-40B4-BE49-F238E27FC236}">
                <a16:creationId xmlns:a16="http://schemas.microsoft.com/office/drawing/2014/main" id="{66968FB8-987B-D771-D8BB-CA8F1AB157C1}"/>
              </a:ext>
            </a:extLst>
          </p:cNvPr>
          <p:cNvSpPr txBox="1"/>
          <p:nvPr/>
        </p:nvSpPr>
        <p:spPr>
          <a:xfrm>
            <a:off x="7999563" y="2654797"/>
            <a:ext cx="1107996" cy="369332"/>
          </a:xfrm>
          <a:prstGeom prst="rect">
            <a:avLst/>
          </a:prstGeom>
          <a:noFill/>
        </p:spPr>
        <p:txBody>
          <a:bodyPr wrap="none" rtlCol="0">
            <a:spAutoFit/>
          </a:bodyPr>
          <a:lstStyle/>
          <a:p>
            <a:r>
              <a:rPr kumimoji="1" lang="ja-JP" altLang="en-US" dirty="0"/>
              <a:t>位置情報</a:t>
            </a:r>
          </a:p>
        </p:txBody>
      </p:sp>
      <p:sp>
        <p:nvSpPr>
          <p:cNvPr id="45" name="テキスト ボックス 44">
            <a:extLst>
              <a:ext uri="{FF2B5EF4-FFF2-40B4-BE49-F238E27FC236}">
                <a16:creationId xmlns:a16="http://schemas.microsoft.com/office/drawing/2014/main" id="{BD067EEA-F9B0-0F01-E094-F1114DCA8B55}"/>
              </a:ext>
            </a:extLst>
          </p:cNvPr>
          <p:cNvSpPr txBox="1"/>
          <p:nvPr/>
        </p:nvSpPr>
        <p:spPr>
          <a:xfrm>
            <a:off x="8257851" y="3704780"/>
            <a:ext cx="1107996" cy="646331"/>
          </a:xfrm>
          <a:prstGeom prst="rect">
            <a:avLst/>
          </a:prstGeom>
          <a:noFill/>
        </p:spPr>
        <p:txBody>
          <a:bodyPr wrap="none" rtlCol="0">
            <a:spAutoFit/>
          </a:bodyPr>
          <a:lstStyle/>
          <a:p>
            <a:r>
              <a:rPr kumimoji="1" lang="ja-JP" altLang="en-US" dirty="0"/>
              <a:t>位置情報</a:t>
            </a:r>
            <a:endParaRPr kumimoji="1" lang="en-US" altLang="ja-JP" dirty="0"/>
          </a:p>
          <a:p>
            <a:r>
              <a:rPr lang="ja-JP" altLang="en-US" dirty="0"/>
              <a:t>情報</a:t>
            </a:r>
            <a:r>
              <a:rPr kumimoji="1" lang="ja-JP" altLang="en-US" dirty="0"/>
              <a:t>要求</a:t>
            </a:r>
          </a:p>
        </p:txBody>
      </p:sp>
    </p:spTree>
    <p:extLst>
      <p:ext uri="{BB962C8B-B14F-4D97-AF65-F5344CB8AC3E}">
        <p14:creationId xmlns:p14="http://schemas.microsoft.com/office/powerpoint/2010/main" val="259803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813D9B-7791-0DED-0214-7604BFEA5788}"/>
              </a:ext>
            </a:extLst>
          </p:cNvPr>
          <p:cNvSpPr>
            <a:spLocks noGrp="1"/>
          </p:cNvSpPr>
          <p:nvPr>
            <p:ph type="title"/>
          </p:nvPr>
        </p:nvSpPr>
        <p:spPr>
          <a:xfrm>
            <a:off x="1676400" y="42530"/>
            <a:ext cx="10515600" cy="1325563"/>
          </a:xfrm>
        </p:spPr>
        <p:txBody>
          <a:bodyPr/>
          <a:lstStyle/>
          <a:p>
            <a:r>
              <a:rPr kumimoji="1" lang="ja-JP" altLang="en-US" dirty="0">
                <a:latin typeface="HG創英角ﾎﾟｯﾌﾟ体" panose="040B0A09000000000000" pitchFamily="49" charset="-128"/>
                <a:ea typeface="HG創英角ﾎﾟｯﾌﾟ体" panose="040B0A09000000000000" pitchFamily="49" charset="-128"/>
              </a:rPr>
              <a:t>必要なモジュール</a:t>
            </a:r>
            <a:r>
              <a:rPr kumimoji="1" lang="en-US" altLang="ja-JP" dirty="0">
                <a:latin typeface="HG創英角ﾎﾟｯﾌﾟ体" panose="040B0A09000000000000" pitchFamily="49" charset="-128"/>
                <a:ea typeface="HG創英角ﾎﾟｯﾌﾟ体" panose="040B0A09000000000000" pitchFamily="49" charset="-128"/>
              </a:rPr>
              <a:t>(.</a:t>
            </a:r>
            <a:r>
              <a:rPr kumimoji="1" lang="en-US" altLang="ja-JP" dirty="0" err="1">
                <a:latin typeface="HG創英角ﾎﾟｯﾌﾟ体" panose="040B0A09000000000000" pitchFamily="49" charset="-128"/>
                <a:ea typeface="HG創英角ﾎﾟｯﾌﾟ体" panose="040B0A09000000000000" pitchFamily="49" charset="-128"/>
              </a:rPr>
              <a:t>gs</a:t>
            </a:r>
            <a:r>
              <a:rPr kumimoji="1" lang="ja-JP" altLang="en-US" dirty="0">
                <a:latin typeface="HG創英角ﾎﾟｯﾌﾟ体" panose="040B0A09000000000000" pitchFamily="49" charset="-128"/>
                <a:ea typeface="HG創英角ﾎﾟｯﾌﾟ体" panose="040B0A09000000000000" pitchFamily="49" charset="-128"/>
              </a:rPr>
              <a:t>ファイル</a:t>
            </a:r>
            <a:r>
              <a:rPr kumimoji="1" lang="en-US" altLang="ja-JP" dirty="0">
                <a:latin typeface="HG創英角ﾎﾟｯﾌﾟ体" panose="040B0A09000000000000" pitchFamily="49" charset="-128"/>
                <a:ea typeface="HG創英角ﾎﾟｯﾌﾟ体" panose="040B0A09000000000000" pitchFamily="49" charset="-128"/>
              </a:rPr>
              <a:t>)</a:t>
            </a:r>
            <a:endParaRPr kumimoji="1" lang="ja-JP" altLang="en-US" dirty="0">
              <a:latin typeface="HG創英角ﾎﾟｯﾌﾟ体" panose="040B0A09000000000000" pitchFamily="49" charset="-128"/>
              <a:ea typeface="HG創英角ﾎﾟｯﾌﾟ体" panose="040B0A09000000000000" pitchFamily="49" charset="-128"/>
            </a:endParaRPr>
          </a:p>
        </p:txBody>
      </p:sp>
      <p:sp>
        <p:nvSpPr>
          <p:cNvPr id="3" name="コンテンツ プレースホルダー 2">
            <a:extLst>
              <a:ext uri="{FF2B5EF4-FFF2-40B4-BE49-F238E27FC236}">
                <a16:creationId xmlns:a16="http://schemas.microsoft.com/office/drawing/2014/main" id="{3D292E07-46DE-BB30-3720-D3FE979187A8}"/>
              </a:ext>
            </a:extLst>
          </p:cNvPr>
          <p:cNvSpPr>
            <a:spLocks noGrp="1"/>
          </p:cNvSpPr>
          <p:nvPr>
            <p:ph idx="1"/>
          </p:nvPr>
        </p:nvSpPr>
        <p:spPr>
          <a:xfrm>
            <a:off x="838200" y="1488558"/>
            <a:ext cx="10515600" cy="4688405"/>
          </a:xfrm>
        </p:spPr>
        <p:txBody>
          <a:bodyPr>
            <a:normAutofit lnSpcReduction="10000"/>
          </a:bodyPr>
          <a:lstStyle/>
          <a:p>
            <a:pPr marL="0" indent="0">
              <a:buNone/>
            </a:pPr>
            <a:r>
              <a:rPr lang="en-US" altLang="ja-JP" dirty="0">
                <a:latin typeface="HG創英角ﾎﾟｯﾌﾟ体" panose="040B0A09000000000000" pitchFamily="49" charset="-128"/>
                <a:ea typeface="HG創英角ﾎﾟｯﾌﾟ体" panose="040B0A09000000000000" pitchFamily="49" charset="-128"/>
              </a:rPr>
              <a:t>• </a:t>
            </a:r>
            <a:r>
              <a:rPr lang="ja-JP" altLang="en-US" dirty="0">
                <a:latin typeface="HG創英角ﾎﾟｯﾌﾟ体" panose="040B0A09000000000000" pitchFamily="49" charset="-128"/>
                <a:ea typeface="HG創英角ﾎﾟｯﾌﾟ体" panose="040B0A09000000000000" pitchFamily="49" charset="-128"/>
              </a:rPr>
              <a:t>スプレッドシート用管理プログラム </a:t>
            </a:r>
            <a:endParaRPr lang="en-US" altLang="ja-JP" dirty="0">
              <a:latin typeface="HG創英角ﾎﾟｯﾌﾟ体" panose="040B0A09000000000000" pitchFamily="49" charset="-128"/>
              <a:ea typeface="HG創英角ﾎﾟｯﾌﾟ体" panose="040B0A09000000000000" pitchFamily="49" charset="-128"/>
            </a:endParaRPr>
          </a:p>
          <a:p>
            <a:pPr marL="0" indent="0">
              <a:buNone/>
            </a:pPr>
            <a:endParaRPr lang="en-US" altLang="ja-JP" dirty="0">
              <a:latin typeface="HG創英角ﾎﾟｯﾌﾟ体" panose="040B0A09000000000000" pitchFamily="49" charset="-128"/>
              <a:ea typeface="HG創英角ﾎﾟｯﾌﾟ体" panose="040B0A09000000000000" pitchFamily="49" charset="-128"/>
            </a:endParaRPr>
          </a:p>
          <a:p>
            <a:pPr marL="0" indent="0">
              <a:buNone/>
            </a:pPr>
            <a:r>
              <a:rPr lang="en-US" altLang="ja-JP" dirty="0">
                <a:latin typeface="HG創英角ﾎﾟｯﾌﾟ体" panose="040B0A09000000000000" pitchFamily="49" charset="-128"/>
                <a:ea typeface="HG創英角ﾎﾟｯﾌﾟ体" panose="040B0A09000000000000" pitchFamily="49" charset="-128"/>
              </a:rPr>
              <a:t>• Remo3 </a:t>
            </a:r>
            <a:r>
              <a:rPr lang="ja-JP" altLang="en-US" dirty="0">
                <a:latin typeface="HG創英角ﾎﾟｯﾌﾟ体" panose="040B0A09000000000000" pitchFamily="49" charset="-128"/>
                <a:ea typeface="HG創英角ﾎﾟｯﾌﾟ体" panose="040B0A09000000000000" pitchFamily="49" charset="-128"/>
              </a:rPr>
              <a:t>からのデータ取得用プログラム </a:t>
            </a:r>
            <a:endParaRPr lang="en-US" altLang="ja-JP" dirty="0">
              <a:latin typeface="HG創英角ﾎﾟｯﾌﾟ体" panose="040B0A09000000000000" pitchFamily="49" charset="-128"/>
              <a:ea typeface="HG創英角ﾎﾟｯﾌﾟ体" panose="040B0A09000000000000" pitchFamily="49" charset="-128"/>
            </a:endParaRPr>
          </a:p>
          <a:p>
            <a:pPr marL="0" indent="0">
              <a:buNone/>
            </a:pPr>
            <a:endParaRPr lang="en-US" altLang="ja-JP" dirty="0">
              <a:latin typeface="HG創英角ﾎﾟｯﾌﾟ体" panose="040B0A09000000000000" pitchFamily="49" charset="-128"/>
              <a:ea typeface="HG創英角ﾎﾟｯﾌﾟ体" panose="040B0A09000000000000" pitchFamily="49" charset="-128"/>
            </a:endParaRPr>
          </a:p>
          <a:p>
            <a:pPr marL="0" indent="0">
              <a:buNone/>
            </a:pPr>
            <a:r>
              <a:rPr lang="en-US" altLang="ja-JP" dirty="0">
                <a:latin typeface="HG創英角ﾎﾟｯﾌﾟ体" panose="040B0A09000000000000" pitchFamily="49" charset="-128"/>
                <a:ea typeface="HG創英角ﾎﾟｯﾌﾟ体" panose="040B0A09000000000000" pitchFamily="49" charset="-128"/>
              </a:rPr>
              <a:t>• </a:t>
            </a:r>
            <a:r>
              <a:rPr lang="ja-JP" altLang="en-US" dirty="0">
                <a:latin typeface="HG創英角ﾎﾟｯﾌﾟ体" panose="040B0A09000000000000" pitchFamily="49" charset="-128"/>
                <a:ea typeface="HG創英角ﾎﾟｯﾌﾟ体" panose="040B0A09000000000000" pitchFamily="49" charset="-128"/>
              </a:rPr>
              <a:t>センサデータ用管理プログラム </a:t>
            </a:r>
            <a:r>
              <a:rPr lang="en-US" altLang="ja-JP" dirty="0">
                <a:latin typeface="HG創英角ﾎﾟｯﾌﾟ体" panose="040B0A09000000000000" pitchFamily="49" charset="-128"/>
                <a:ea typeface="HG創英角ﾎﾟｯﾌﾟ体" panose="040B0A09000000000000" pitchFamily="49" charset="-128"/>
              </a:rPr>
              <a:t>(</a:t>
            </a:r>
            <a:r>
              <a:rPr lang="ja-JP" altLang="en-US" dirty="0">
                <a:latin typeface="HG創英角ﾎﾟｯﾌﾟ体" panose="040B0A09000000000000" pitchFamily="49" charset="-128"/>
                <a:ea typeface="HG創英角ﾎﾟｯﾌﾟ体" panose="040B0A09000000000000" pitchFamily="49" charset="-128"/>
              </a:rPr>
              <a:t>室内の温度</a:t>
            </a:r>
            <a:r>
              <a:rPr lang="en-US" altLang="ja-JP" dirty="0">
                <a:latin typeface="HG創英角ﾎﾟｯﾌﾟ体" panose="040B0A09000000000000" pitchFamily="49" charset="-128"/>
                <a:ea typeface="HG創英角ﾎﾟｯﾌﾟ体" panose="040B0A09000000000000" pitchFamily="49" charset="-128"/>
              </a:rPr>
              <a:t>)</a:t>
            </a:r>
          </a:p>
          <a:p>
            <a:pPr marL="0" indent="0">
              <a:buNone/>
            </a:pPr>
            <a:endParaRPr lang="en-US" altLang="ja-JP" dirty="0">
              <a:latin typeface="HG創英角ﾎﾟｯﾌﾟ体" panose="040B0A09000000000000" pitchFamily="49" charset="-128"/>
              <a:ea typeface="HG創英角ﾎﾟｯﾌﾟ体" panose="040B0A09000000000000" pitchFamily="49" charset="-128"/>
            </a:endParaRPr>
          </a:p>
          <a:p>
            <a:pPr marL="0" indent="0">
              <a:buNone/>
            </a:pPr>
            <a:r>
              <a:rPr lang="en-US" altLang="ja-JP" dirty="0">
                <a:latin typeface="HG創英角ﾎﾟｯﾌﾟ体" panose="040B0A09000000000000" pitchFamily="49" charset="-128"/>
                <a:ea typeface="HG創英角ﾎﾟｯﾌﾟ体" panose="040B0A09000000000000" pitchFamily="49" charset="-128"/>
              </a:rPr>
              <a:t>• </a:t>
            </a:r>
            <a:r>
              <a:rPr lang="ja-JP" altLang="en-US" dirty="0">
                <a:latin typeface="HG創英角ﾎﾟｯﾌﾟ体" panose="040B0A09000000000000" pitchFamily="49" charset="-128"/>
                <a:ea typeface="HG創英角ﾎﾟｯﾌﾟ体" panose="040B0A09000000000000" pitchFamily="49" charset="-128"/>
              </a:rPr>
              <a:t>エアコン操作用プログラム </a:t>
            </a:r>
            <a:r>
              <a:rPr lang="en-US" altLang="ja-JP" dirty="0">
                <a:latin typeface="HG創英角ﾎﾟｯﾌﾟ体" panose="040B0A09000000000000" pitchFamily="49" charset="-128"/>
                <a:ea typeface="HG創英角ﾎﾟｯﾌﾟ体" panose="040B0A09000000000000" pitchFamily="49" charset="-128"/>
              </a:rPr>
              <a:t>(</a:t>
            </a:r>
            <a:r>
              <a:rPr lang="ja-JP" altLang="en-US" dirty="0">
                <a:latin typeface="HG創英角ﾎﾟｯﾌﾟ体" panose="040B0A09000000000000" pitchFamily="49" charset="-128"/>
                <a:ea typeface="HG創英角ﾎﾟｯﾌﾟ体" panose="040B0A09000000000000" pitchFamily="49" charset="-128"/>
              </a:rPr>
              <a:t>ユーザ設定、稼働状況、室内の温度、設定 情報確認に応じて操作</a:t>
            </a:r>
            <a:r>
              <a:rPr lang="en-US" altLang="ja-JP" dirty="0">
                <a:latin typeface="HG創英角ﾎﾟｯﾌﾟ体" panose="040B0A09000000000000" pitchFamily="49" charset="-128"/>
                <a:ea typeface="HG創英角ﾎﾟｯﾌﾟ体" panose="040B0A09000000000000" pitchFamily="49" charset="-128"/>
              </a:rPr>
              <a:t>) </a:t>
            </a:r>
          </a:p>
          <a:p>
            <a:pPr marL="0" indent="0">
              <a:buNone/>
            </a:pPr>
            <a:endParaRPr lang="en-US" altLang="ja-JP" dirty="0">
              <a:latin typeface="HG創英角ﾎﾟｯﾌﾟ体" panose="040B0A09000000000000" pitchFamily="49" charset="-128"/>
              <a:ea typeface="HG創英角ﾎﾟｯﾌﾟ体" panose="040B0A09000000000000" pitchFamily="49" charset="-128"/>
            </a:endParaRPr>
          </a:p>
          <a:p>
            <a:pPr marL="0" indent="0">
              <a:buNone/>
            </a:pPr>
            <a:r>
              <a:rPr lang="en-US" altLang="ja-JP" dirty="0">
                <a:latin typeface="HG創英角ﾎﾟｯﾌﾟ体" panose="040B0A09000000000000" pitchFamily="49" charset="-128"/>
                <a:ea typeface="HG創英角ﾎﾟｯﾌﾟ体" panose="040B0A09000000000000" pitchFamily="49" charset="-128"/>
              </a:rPr>
              <a:t>• </a:t>
            </a:r>
            <a:r>
              <a:rPr lang="ja-JP" altLang="en-US" dirty="0">
                <a:latin typeface="HG創英角ﾎﾟｯﾌﾟ体" panose="040B0A09000000000000" pitchFamily="49" charset="-128"/>
                <a:ea typeface="HG創英角ﾎﾟｯﾌﾟ体" panose="040B0A09000000000000" pitchFamily="49" charset="-128"/>
              </a:rPr>
              <a:t>距離の計算 </a:t>
            </a:r>
            <a:r>
              <a:rPr lang="en-US" altLang="ja-JP" dirty="0">
                <a:latin typeface="HG創英角ﾎﾟｯﾌﾟ体" panose="040B0A09000000000000" pitchFamily="49" charset="-128"/>
                <a:ea typeface="HG創英角ﾎﾟｯﾌﾟ体" panose="040B0A09000000000000" pitchFamily="49" charset="-128"/>
              </a:rPr>
              <a:t>(</a:t>
            </a:r>
            <a:r>
              <a:rPr lang="ja-JP" altLang="en-US" dirty="0">
                <a:latin typeface="HG創英角ﾎﾟｯﾌﾟ体" panose="040B0A09000000000000" pitchFamily="49" charset="-128"/>
                <a:ea typeface="HG創英角ﾎﾟｯﾌﾟ体" panose="040B0A09000000000000" pitchFamily="49" charset="-128"/>
              </a:rPr>
              <a:t>ハバーシンの公式</a:t>
            </a:r>
            <a:r>
              <a:rPr lang="en-US" altLang="ja-JP" dirty="0">
                <a:latin typeface="HG創英角ﾎﾟｯﾌﾟ体" panose="040B0A09000000000000" pitchFamily="49" charset="-128"/>
                <a:ea typeface="HG創英角ﾎﾟｯﾌﾟ体" panose="040B0A09000000000000" pitchFamily="49" charset="-128"/>
              </a:rPr>
              <a:t>) </a:t>
            </a:r>
            <a:r>
              <a:rPr lang="ja-JP" altLang="en-US" dirty="0">
                <a:latin typeface="HG創英角ﾎﾟｯﾌﾟ体" panose="040B0A09000000000000" pitchFamily="49" charset="-128"/>
                <a:ea typeface="HG創英角ﾎﾟｯﾌﾟ体" panose="040B0A09000000000000" pitchFamily="49" charset="-128"/>
              </a:rPr>
              <a:t>必要なモジュール</a:t>
            </a:r>
            <a:endParaRPr lang="en-US" altLang="ja-JP" dirty="0">
              <a:latin typeface="HG創英角ﾎﾟｯﾌﾟ体" panose="040B0A09000000000000" pitchFamily="49" charset="-128"/>
              <a:ea typeface="HG創英角ﾎﾟｯﾌﾟ体" panose="040B0A09000000000000" pitchFamily="49" charset="-128"/>
            </a:endParaRPr>
          </a:p>
        </p:txBody>
      </p:sp>
    </p:spTree>
    <p:extLst>
      <p:ext uri="{BB962C8B-B14F-4D97-AF65-F5344CB8AC3E}">
        <p14:creationId xmlns:p14="http://schemas.microsoft.com/office/powerpoint/2010/main" val="102847784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1110</TotalTime>
  <Words>423</Words>
  <Application>Microsoft Office PowerPoint</Application>
  <PresentationFormat>ワイド画面</PresentationFormat>
  <Paragraphs>76</Paragraphs>
  <Slides>13</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13</vt:i4>
      </vt:variant>
    </vt:vector>
  </HeadingPairs>
  <TitlesOfParts>
    <vt:vector size="18" baseType="lpstr">
      <vt:lpstr>HG創英角ﾎﾟｯﾌﾟ体</vt:lpstr>
      <vt:lpstr>游ゴシック</vt:lpstr>
      <vt:lpstr>游ゴシック Light</vt:lpstr>
      <vt:lpstr>Arial</vt:lpstr>
      <vt:lpstr>Office テーマ</vt:lpstr>
      <vt:lpstr>中間発表</vt:lpstr>
      <vt:lpstr>1,要求仕様</vt:lpstr>
      <vt:lpstr>システムの概要</vt:lpstr>
      <vt:lpstr>要求仕様</vt:lpstr>
      <vt:lpstr>PowerPoint プレゼンテーション</vt:lpstr>
      <vt:lpstr>想定する利用者</vt:lpstr>
      <vt:lpstr>2,設計</vt:lpstr>
      <vt:lpstr>システム処理の流れ</vt:lpstr>
      <vt:lpstr>必要なモジュール(.gsファイル)</vt:lpstr>
      <vt:lpstr>必要なモジュール(.ipaファイル)</vt:lpstr>
      <vt:lpstr>プロジェクト計画</vt:lpstr>
      <vt:lpstr>開発体制</vt:lpstr>
      <vt:lpstr>開発スケジュール</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千田 唯人(is0728vf)</dc:creator>
  <cp:lastModifiedBy>千田 唯人(is0728vf)</cp:lastModifiedBy>
  <cp:revision>4</cp:revision>
  <dcterms:created xsi:type="dcterms:W3CDTF">2024-06-12T16:10:39Z</dcterms:created>
  <dcterms:modified xsi:type="dcterms:W3CDTF">2024-06-13T15:11:11Z</dcterms:modified>
</cp:coreProperties>
</file>