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928" y="2311603"/>
            <a:ext cx="3439886" cy="1117397"/>
          </a:xfrm>
        </p:spPr>
        <p:txBody>
          <a:bodyPr/>
          <a:lstStyle/>
          <a:p>
            <a:r>
              <a:rPr lang="ja-JP" altLang="en-US" dirty="0"/>
              <a:t>中間発表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6DF8C-0CFF-72A1-ACD1-5C8650D5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7" y="554955"/>
            <a:ext cx="7452257" cy="72743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ipa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E338D-A9D3-2F7F-3612-B5F4EDB0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68"/>
            <a:ext cx="10515600" cy="1779181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ユーザの現在位置特定用のプログラム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自宅の位置情報用のプログラム 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89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9" y="2325543"/>
            <a:ext cx="4849252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プロジェクト計画</a:t>
            </a: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：山本雅貴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8999"/>
            <a:ext cx="1614055" cy="1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547" y="2384711"/>
            <a:ext cx="2929403" cy="104428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1</a:t>
            </a:r>
            <a:r>
              <a:rPr lang="en-US" altLang="ja-JP" dirty="0"/>
              <a:t>,</a:t>
            </a:r>
            <a:r>
              <a:rPr lang="ja-JP" altLang="en-US" dirty="0"/>
              <a:t>要求仕様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・外出</a:t>
            </a: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または帰宅に応じて自動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でエアコンを稼働、停止、操作</a:t>
            </a: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ユーザーは</a:t>
            </a:r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</a:t>
            </a: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やシステムの稼働条件の設定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や参照する</a:t>
            </a: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ことができる。</a:t>
            </a: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00" y="1800705"/>
            <a:ext cx="11944547" cy="4407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・ユーザは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エアコンの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設定温度、稼働・停止範囲と自宅の位置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を任意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に設定できること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GPS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情報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からユーザと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家までの距離を計測し、設定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範囲と比較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して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エアコンを条件に沿った操作が 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を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通じて設定・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エアコンの状態を確認できる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80368"/>
            <a:ext cx="10515600" cy="20773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ユーザーの設定要求が不可能または過剰な時に要求を否定できること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要求を否定した場合に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052A4-0281-371C-5E0A-288CE725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08" y="1782082"/>
            <a:ext cx="11735946" cy="4038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1. iPhone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ユーザの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エアコンの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使用者全体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2.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自ら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の外出時に電源を落とすことが面倒と感じる人や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その行為をし忘れる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3.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帰宅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時の家の室温に暑いまたは寒いなど不満を持つ人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電気代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困る人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036" y="2346326"/>
            <a:ext cx="2202873" cy="1325130"/>
          </a:xfrm>
        </p:spPr>
        <p:txBody>
          <a:bodyPr/>
          <a:lstStyle/>
          <a:p>
            <a:r>
              <a:rPr kumimoji="1" lang="en-US" altLang="ja-JP" dirty="0"/>
              <a:t>2,</a:t>
            </a:r>
            <a:r>
              <a:rPr kumimoji="1" lang="ja-JP" altLang="en-US" dirty="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・稼働範囲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・停止範囲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・エアコンの状態と温度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・室内の気温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7088158" y="216297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812021" y="1982852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803381" y="538458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43372" y="302888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ユーザの位置情報を取得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026"/>
            <a:ext cx="10515600" cy="4688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Remo3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センサデータ用管理プログラム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室内の温度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エアコン操作用プログラム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 情報確認に応じて操作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距離の計算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公式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424</Words>
  <Application>Microsoft Macintosh PowerPoint</Application>
  <PresentationFormat>ワイド画面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HGSGothicE</vt:lpstr>
      <vt:lpstr>MS Gothic</vt:lpstr>
      <vt:lpstr>游ゴシック</vt:lpstr>
      <vt:lpstr>游ゴシック Light</vt:lpstr>
      <vt:lpstr>Arial</vt:lpstr>
      <vt:lpstr>Office テーマ</vt:lpstr>
      <vt:lpstr>中間発表</vt:lpstr>
      <vt:lpstr>1,要求仕様</vt:lpstr>
      <vt:lpstr>システムの概要</vt:lpstr>
      <vt:lpstr>PowerPoint プレゼンテーション</vt:lpstr>
      <vt:lpstr>PowerPoint プレゼンテーション</vt:lpstr>
      <vt:lpstr>想定する利用者</vt:lpstr>
      <vt:lpstr>2,設計</vt:lpstr>
      <vt:lpstr>PowerPoint プレゼンテーション</vt:lpstr>
      <vt:lpstr>必要なモジュール(.gsファイル)</vt:lpstr>
      <vt:lpstr>必要なモジュール(.ipaファイル)</vt:lpstr>
      <vt:lpstr>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阿曽 有作(is0708ve)</cp:lastModifiedBy>
  <cp:revision>13</cp:revision>
  <dcterms:created xsi:type="dcterms:W3CDTF">2024-06-12T16:10:39Z</dcterms:created>
  <dcterms:modified xsi:type="dcterms:W3CDTF">2024-06-13T17:10:54Z</dcterms:modified>
</cp:coreProperties>
</file>