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8" r:id="rId3"/>
    <p:sldId id="257" r:id="rId4"/>
    <p:sldId id="262" r:id="rId5"/>
    <p:sldId id="265" r:id="rId6"/>
    <p:sldId id="264" r:id="rId7"/>
    <p:sldId id="263" r:id="rId8"/>
    <p:sldId id="267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5DA23-8F18-47A2-84C2-5081F5D5E192}" v="448" dt="2024-06-19T03:18:57.086"/>
    <p1510:client id="{6207794A-9F17-2312-A47C-83B4459248FC}" v="250" dt="2024-06-19T02:21:51.992"/>
    <p1510:client id="{689548FA-118B-559A-711B-21FBE4ED97A0}" v="728" dt="2024-06-19T03:26:26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杉本 淳(is0727kf)" userId="S::is0727kf@ed.ritsumei.ac.jp::20cd105a-ea7b-4c00-b42d-5abd2084de29" providerId="AD" clId="Web-{AEC9AE83-81E0-5105-EAF9-ECE58D31A94B}"/>
    <pc:docChg chg="modSld addMainMaster delMainMaster">
      <pc:chgData name="杉本 淳(is0727kf)" userId="S::is0727kf@ed.ritsumei.ac.jp::20cd105a-ea7b-4c00-b42d-5abd2084de29" providerId="AD" clId="Web-{AEC9AE83-81E0-5105-EAF9-ECE58D31A94B}" dt="2024-06-12T05:59:42.558" v="10"/>
      <pc:docMkLst>
        <pc:docMk/>
      </pc:docMkLst>
      <pc:sldChg chg="addSp delSp modSp mod setBg modClrScheme chgLayout">
        <pc:chgData name="杉本 淳(is0727kf)" userId="S::is0727kf@ed.ritsumei.ac.jp::20cd105a-ea7b-4c00-b42d-5abd2084de29" providerId="AD" clId="Web-{AEC9AE83-81E0-5105-EAF9-ECE58D31A94B}" dt="2024-06-12T05:59:42.558" v="10"/>
        <pc:sldMkLst>
          <pc:docMk/>
          <pc:sldMk cId="2128380218" sldId="256"/>
        </pc:sldMkLst>
        <pc:spChg chg="mo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3" creationId="{00000000-0000-0000-0000-000000000000}"/>
          </ac:spMkLst>
        </pc:spChg>
        <pc:spChg chg="add del">
          <ac:chgData name="杉本 淳(is0727kf)" userId="S::is0727kf@ed.ritsumei.ac.jp::20cd105a-ea7b-4c00-b42d-5abd2084de29" providerId="AD" clId="Web-{AEC9AE83-81E0-5105-EAF9-ECE58D31A94B}" dt="2024-06-12T05:50:43.274" v="5"/>
          <ac:spMkLst>
            <pc:docMk/>
            <pc:sldMk cId="2128380218" sldId="256"/>
            <ac:spMk id="9" creationId="{B6D694DB-A3FC-4F14-A225-17BEBA4416DA}"/>
          </ac:spMkLst>
        </pc:spChg>
        <pc:spChg chg="ad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17" creationId="{195EA065-AC5D-431D-927E-87FF05884866}"/>
          </ac:spMkLst>
        </pc:spChg>
        <pc:spChg chg="add del">
          <ac:chgData name="杉本 淳(is0727kf)" userId="S::is0727kf@ed.ritsumei.ac.jp::20cd105a-ea7b-4c00-b42d-5abd2084de29" providerId="AD" clId="Web-{AEC9AE83-81E0-5105-EAF9-ECE58D31A94B}" dt="2024-06-12T05:52:56.544" v="7"/>
          <ac:spMkLst>
            <pc:docMk/>
            <pc:sldMk cId="2128380218" sldId="256"/>
            <ac:spMk id="19" creationId="{C63AB9E1-499E-41EB-A74E-905920CCDF67}"/>
          </ac:spMkLst>
        </pc:spChg>
        <pc:spChg chg="add del">
          <ac:chgData name="杉本 淳(is0727kf)" userId="S::is0727kf@ed.ritsumei.ac.jp::20cd105a-ea7b-4c00-b42d-5abd2084de29" providerId="AD" clId="Web-{AEC9AE83-81E0-5105-EAF9-ECE58D31A94B}" dt="2024-06-12T05:59:42.386" v="9"/>
          <ac:spMkLst>
            <pc:docMk/>
            <pc:sldMk cId="2128380218" sldId="256"/>
            <ac:spMk id="23" creationId="{D4906370-1564-49FA-A802-58546B3922DC}"/>
          </ac:spMkLst>
        </pc:spChg>
        <pc:spChg chg="add del">
          <ac:chgData name="杉本 淳(is0727kf)" userId="S::is0727kf@ed.ritsumei.ac.jp::20cd105a-ea7b-4c00-b42d-5abd2084de29" providerId="AD" clId="Web-{AEC9AE83-81E0-5105-EAF9-ECE58D31A94B}" dt="2024-06-12T05:59:42.386" v="9"/>
          <ac:spMkLst>
            <pc:docMk/>
            <pc:sldMk cId="2128380218" sldId="256"/>
            <ac:spMk id="25" creationId="{EF640709-BDFD-453B-B75D-6212E7A870BA}"/>
          </ac:spMkLst>
        </pc:spChg>
        <pc:spChg chg="add del">
          <ac:chgData name="杉本 淳(is0727kf)" userId="S::is0727kf@ed.ritsumei.ac.jp::20cd105a-ea7b-4c00-b42d-5abd2084de29" providerId="AD" clId="Web-{AEC9AE83-81E0-5105-EAF9-ECE58D31A94B}" dt="2024-06-12T05:59:42.386" v="9"/>
          <ac:spMkLst>
            <pc:docMk/>
            <pc:sldMk cId="2128380218" sldId="256"/>
            <ac:spMk id="26" creationId="{B4019478-3FDC-438C-8848-1D7DA864AFC4}"/>
          </ac:spMkLst>
        </pc:spChg>
        <pc:spChg chg="add del">
          <ac:chgData name="杉本 淳(is0727kf)" userId="S::is0727kf@ed.ritsumei.ac.jp::20cd105a-ea7b-4c00-b42d-5abd2084de29" providerId="AD" clId="Web-{AEC9AE83-81E0-5105-EAF9-ECE58D31A94B}" dt="2024-06-12T05:59:42.386" v="9"/>
          <ac:spMkLst>
            <pc:docMk/>
            <pc:sldMk cId="2128380218" sldId="256"/>
            <ac:spMk id="27" creationId="{FE406479-1D57-4209-B128-3C81746247C6}"/>
          </ac:spMkLst>
        </pc:spChg>
        <pc:spChg chg="ad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29" creationId="{0DBF1ABE-8590-450D-BB49-BDDCCF3EEA9E}"/>
          </ac:spMkLst>
        </pc:spChg>
        <pc:spChg chg="ad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31" creationId="{391F8D69-709A-4575-A393-B4C26481AF3B}"/>
          </ac:spMkLst>
        </pc:spChg>
        <pc:spChg chg="ad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32" creationId="{C87A50C4-1191-461A-9E09-C8057F2AF01F}"/>
          </ac:spMkLst>
        </pc:spChg>
        <pc:spChg chg="ad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33" creationId="{BC87DA9F-8DB2-4D48-8716-A928FBB8A5D2}"/>
          </ac:spMkLst>
        </pc:spChg>
        <pc:spChg chg="add">
          <ac:chgData name="杉本 淳(is0727kf)" userId="S::is0727kf@ed.ritsumei.ac.jp::20cd105a-ea7b-4c00-b42d-5abd2084de29" providerId="AD" clId="Web-{AEC9AE83-81E0-5105-EAF9-ECE58D31A94B}" dt="2024-06-12T05:59:42.558" v="10"/>
          <ac:spMkLst>
            <pc:docMk/>
            <pc:sldMk cId="2128380218" sldId="256"/>
            <ac:spMk id="34" creationId="{46934B3C-D73F-4CD0-95B1-0244D662D1C7}"/>
          </ac:spMkLst>
        </pc:spChg>
        <pc:grpChg chg="add del">
          <ac:chgData name="杉本 淳(is0727kf)" userId="S::is0727kf@ed.ritsumei.ac.jp::20cd105a-ea7b-4c00-b42d-5abd2084de29" providerId="AD" clId="Web-{AEC9AE83-81E0-5105-EAF9-ECE58D31A94B}" dt="2024-06-12T05:50:43.274" v="5"/>
          <ac:grpSpMkLst>
            <pc:docMk/>
            <pc:sldMk cId="2128380218" sldId="256"/>
            <ac:grpSpMk id="11" creationId="{3A87D413-7BAA-462C-B2E4-D3E7F1B8498D}"/>
          </ac:grpSpMkLst>
        </pc:grpChg>
        <pc:picChg chg="add del">
          <ac:chgData name="杉本 淳(is0727kf)" userId="S::is0727kf@ed.ritsumei.ac.jp::20cd105a-ea7b-4c00-b42d-5abd2084de29" providerId="AD" clId="Web-{AEC9AE83-81E0-5105-EAF9-ECE58D31A94B}" dt="2024-06-12T05:50:43.274" v="5"/>
          <ac:picMkLst>
            <pc:docMk/>
            <pc:sldMk cId="2128380218" sldId="256"/>
            <ac:picMk id="4" creationId="{7C0C7A5F-7461-358E-36D1-E4B7E531895D}"/>
          </ac:picMkLst>
        </pc:picChg>
        <pc:picChg chg="add del">
          <ac:chgData name="杉本 淳(is0727kf)" userId="S::is0727kf@ed.ritsumei.ac.jp::20cd105a-ea7b-4c00-b42d-5abd2084de29" providerId="AD" clId="Web-{AEC9AE83-81E0-5105-EAF9-ECE58D31A94B}" dt="2024-06-12T05:52:56.544" v="7"/>
          <ac:picMkLst>
            <pc:docMk/>
            <pc:sldMk cId="2128380218" sldId="256"/>
            <ac:picMk id="20" creationId="{C04C2888-9E52-2E0F-BF76-05956E315E61}"/>
          </ac:picMkLst>
        </pc:picChg>
        <pc:picChg chg="add del">
          <ac:chgData name="杉本 淳(is0727kf)" userId="S::is0727kf@ed.ritsumei.ac.jp::20cd105a-ea7b-4c00-b42d-5abd2084de29" providerId="AD" clId="Web-{AEC9AE83-81E0-5105-EAF9-ECE58D31A94B}" dt="2024-06-12T05:59:42.386" v="9"/>
          <ac:picMkLst>
            <pc:docMk/>
            <pc:sldMk cId="2128380218" sldId="256"/>
            <ac:picMk id="24" creationId="{B322DA0B-E0DB-CA22-5568-68188A4A9A12}"/>
          </ac:picMkLst>
        </pc:picChg>
        <pc:picChg chg="add">
          <ac:chgData name="杉本 淳(is0727kf)" userId="S::is0727kf@ed.ritsumei.ac.jp::20cd105a-ea7b-4c00-b42d-5abd2084de29" providerId="AD" clId="Web-{AEC9AE83-81E0-5105-EAF9-ECE58D31A94B}" dt="2024-06-12T05:59:42.558" v="10"/>
          <ac:picMkLst>
            <pc:docMk/>
            <pc:sldMk cId="2128380218" sldId="256"/>
            <ac:picMk id="30" creationId="{B7CD7509-6721-0E75-0EE6-0A7B8828FE07}"/>
          </ac:picMkLst>
        </pc:picChg>
        <pc:cxnChg chg="add del">
          <ac:chgData name="杉本 淳(is0727kf)" userId="S::is0727kf@ed.ritsumei.ac.jp::20cd105a-ea7b-4c00-b42d-5abd2084de29" providerId="AD" clId="Web-{AEC9AE83-81E0-5105-EAF9-ECE58D31A94B}" dt="2024-06-12T05:52:56.544" v="7"/>
          <ac:cxnSpMkLst>
            <pc:docMk/>
            <pc:sldMk cId="2128380218" sldId="256"/>
            <ac:cxnSpMk id="13" creationId="{0A54810C-5CC0-45D3-BD8F-C4407F92F569}"/>
          </ac:cxnSpMkLst>
        </pc:cxnChg>
        <pc:cxnChg chg="add del">
          <ac:chgData name="杉本 淳(is0727kf)" userId="S::is0727kf@ed.ritsumei.ac.jp::20cd105a-ea7b-4c00-b42d-5abd2084de29" providerId="AD" clId="Web-{AEC9AE83-81E0-5105-EAF9-ECE58D31A94B}" dt="2024-06-12T05:52:56.544" v="7"/>
          <ac:cxnSpMkLst>
            <pc:docMk/>
            <pc:sldMk cId="2128380218" sldId="256"/>
            <ac:cxnSpMk id="15" creationId="{AE458AAC-F667-498F-A263-A8C7AB4FC960}"/>
          </ac:cxnSpMkLst>
        </pc:cxnChg>
        <pc:cxnChg chg="add del">
          <ac:chgData name="杉本 淳(is0727kf)" userId="S::is0727kf@ed.ritsumei.ac.jp::20cd105a-ea7b-4c00-b42d-5abd2084de29" providerId="AD" clId="Web-{AEC9AE83-81E0-5105-EAF9-ECE58D31A94B}" dt="2024-06-12T05:52:56.544" v="7"/>
          <ac:cxnSpMkLst>
            <pc:docMk/>
            <pc:sldMk cId="2128380218" sldId="256"/>
            <ac:cxnSpMk id="21" creationId="{CEEA40C4-6B9E-4B9E-8CDF-A0C572462EAD}"/>
          </ac:cxnSpMkLst>
        </pc:cxnChg>
      </pc:sldChg>
      <pc:sldMasterChg chg="add del addSldLayout delSldLayout">
        <pc:chgData name="杉本 淳(is0727kf)" userId="S::is0727kf@ed.ritsumei.ac.jp::20cd105a-ea7b-4c00-b42d-5abd2084de29" providerId="AD" clId="Web-{AEC9AE83-81E0-5105-EAF9-ECE58D31A94B}" dt="2024-06-12T05:59:42.558" v="10"/>
        <pc:sldMasterMkLst>
          <pc:docMk/>
          <pc:sldMasterMk cId="2907289730" sldId="2147483648"/>
        </pc:sldMasterMkLst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杉本 淳(is0727kf)" userId="S::is0727kf@ed.ritsumei.ac.jp::20cd105a-ea7b-4c00-b42d-5abd2084de29" providerId="AD" clId="Web-{AEC9AE83-81E0-5105-EAF9-ECE58D31A94B}" dt="2024-06-12T05:59:42.386" v="9"/>
        <pc:sldMasterMkLst>
          <pc:docMk/>
          <pc:sldMasterMk cId="3349788728" sldId="2147483686"/>
        </pc:sldMasterMkLst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2897155457" sldId="2147483675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339508605" sldId="2147483676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531095489" sldId="2147483677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3216907278" sldId="2147483678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1108294014" sldId="2147483679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351565393" sldId="2147483680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721129039" sldId="2147483681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624602508" sldId="2147483682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1228442932" sldId="2147483683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1620043366" sldId="2147483684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9:42.386" v="9"/>
          <pc:sldLayoutMkLst>
            <pc:docMk/>
            <pc:sldMasterMk cId="3349788728" sldId="2147483686"/>
            <pc:sldLayoutMk cId="2052557304" sldId="2147483685"/>
          </pc:sldLayoutMkLst>
        </pc:sldLayoutChg>
      </pc:sldMasterChg>
      <pc:sldMasterChg chg="add del addSldLayout delSldLayout">
        <pc:chgData name="杉本 淳(is0727kf)" userId="S::is0727kf@ed.ritsumei.ac.jp::20cd105a-ea7b-4c00-b42d-5abd2084de29" providerId="AD" clId="Web-{AEC9AE83-81E0-5105-EAF9-ECE58D31A94B}" dt="2024-06-12T05:52:56.544" v="7"/>
        <pc:sldMasterMkLst>
          <pc:docMk/>
          <pc:sldMasterMk cId="3604697108" sldId="2147483686"/>
        </pc:sldMasterMkLst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3345037127" sldId="2147483675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3597872524" sldId="2147483676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3829332034" sldId="2147483677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168470778" sldId="2147483678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1347907269" sldId="2147483679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3833521942" sldId="2147483680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2391626484" sldId="2147483681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2906963068" sldId="2147483682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427866989" sldId="2147483683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3744968443" sldId="2147483684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2:56.544" v="7"/>
          <pc:sldLayoutMkLst>
            <pc:docMk/>
            <pc:sldMasterMk cId="3604697108" sldId="2147483686"/>
            <pc:sldLayoutMk cId="3980499116" sldId="2147483685"/>
          </pc:sldLayoutMkLst>
        </pc:sldLayoutChg>
      </pc:sldMasterChg>
      <pc:sldMasterChg chg="add del addSldLayout delSldLayout">
        <pc:chgData name="杉本 淳(is0727kf)" userId="S::is0727kf@ed.ritsumei.ac.jp::20cd105a-ea7b-4c00-b42d-5abd2084de29" providerId="AD" clId="Web-{AEC9AE83-81E0-5105-EAF9-ECE58D31A94B}" dt="2024-06-12T05:50:43.274" v="5"/>
        <pc:sldMasterMkLst>
          <pc:docMk/>
          <pc:sldMasterMk cId="3345485787" sldId="2147483699"/>
        </pc:sldMasterMkLst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1475297495" sldId="2147483688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664724439" sldId="2147483689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2961645740" sldId="2147483690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1392626736" sldId="2147483691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3610154072" sldId="2147483692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4164209717" sldId="2147483693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15635009" sldId="2147483694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317371098" sldId="2147483695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3687535123" sldId="2147483696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2122957161" sldId="2147483697"/>
          </pc:sldLayoutMkLst>
        </pc:sldLayoutChg>
        <pc:sldLayoutChg chg="add del">
          <pc:chgData name="杉本 淳(is0727kf)" userId="S::is0727kf@ed.ritsumei.ac.jp::20cd105a-ea7b-4c00-b42d-5abd2084de29" providerId="AD" clId="Web-{AEC9AE83-81E0-5105-EAF9-ECE58D31A94B}" dt="2024-06-12T05:50:43.274" v="5"/>
          <pc:sldLayoutMkLst>
            <pc:docMk/>
            <pc:sldMasterMk cId="3345485787" sldId="2147483699"/>
            <pc:sldLayoutMk cId="1044571539" sldId="2147483698"/>
          </pc:sldLayoutMkLst>
        </pc:sldLayoutChg>
      </pc:sldMasterChg>
      <pc:sldMasterChg chg="add addSldLayout">
        <pc:chgData name="杉本 淳(is0727kf)" userId="S::is0727kf@ed.ritsumei.ac.jp::20cd105a-ea7b-4c00-b42d-5abd2084de29" providerId="AD" clId="Web-{AEC9AE83-81E0-5105-EAF9-ECE58D31A94B}" dt="2024-06-12T05:59:42.558" v="10"/>
        <pc:sldMasterMkLst>
          <pc:docMk/>
          <pc:sldMasterMk cId="2198619787" sldId="2147483738"/>
        </pc:sldMasterMkLst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2575055431" sldId="2147483727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3738921579" sldId="2147483728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655354157" sldId="2147483729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1667900841" sldId="2147483730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1943116391" sldId="2147483731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2127869620" sldId="2147483732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2190595589" sldId="2147483733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683102328" sldId="2147483734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3016226666" sldId="2147483735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3514800155" sldId="2147483736"/>
          </pc:sldLayoutMkLst>
        </pc:sldLayoutChg>
        <pc:sldLayoutChg chg="add">
          <pc:chgData name="杉本 淳(is0727kf)" userId="S::is0727kf@ed.ritsumei.ac.jp::20cd105a-ea7b-4c00-b42d-5abd2084de29" providerId="AD" clId="Web-{AEC9AE83-81E0-5105-EAF9-ECE58D31A94B}" dt="2024-06-12T05:59:42.558" v="10"/>
          <pc:sldLayoutMkLst>
            <pc:docMk/>
            <pc:sldMasterMk cId="2198619787" sldId="2147483738"/>
            <pc:sldLayoutMk cId="134653238" sldId="2147483737"/>
          </pc:sldLayoutMkLst>
        </pc:sldLayoutChg>
      </pc:sldMasterChg>
    </pc:docChg>
  </pc:docChgLst>
  <pc:docChgLst>
    <pc:chgData name="川崎 詩織(is0720ve)" userId="S::is0720ve@ed.ritsumei.ac.jp::32074eff-680d-42f1-a2e6-6f9d4bad3d01" providerId="AD" clId="Web-{6207794A-9F17-2312-A47C-83B4459248FC}"/>
    <pc:docChg chg="modSld">
      <pc:chgData name="川崎 詩織(is0720ve)" userId="S::is0720ve@ed.ritsumei.ac.jp::32074eff-680d-42f1-a2e6-6f9d4bad3d01" providerId="AD" clId="Web-{6207794A-9F17-2312-A47C-83B4459248FC}" dt="2024-06-19T02:21:51.992" v="201" actId="20577"/>
      <pc:docMkLst>
        <pc:docMk/>
      </pc:docMkLst>
      <pc:sldChg chg="modSp">
        <pc:chgData name="川崎 詩織(is0720ve)" userId="S::is0720ve@ed.ritsumei.ac.jp::32074eff-680d-42f1-a2e6-6f9d4bad3d01" providerId="AD" clId="Web-{6207794A-9F17-2312-A47C-83B4459248FC}" dt="2024-06-19T02:21:51.992" v="201" actId="20577"/>
        <pc:sldMkLst>
          <pc:docMk/>
          <pc:sldMk cId="3282151765" sldId="257"/>
        </pc:sldMkLst>
        <pc:spChg chg="mod">
          <ac:chgData name="川崎 詩織(is0720ve)" userId="S::is0720ve@ed.ritsumei.ac.jp::32074eff-680d-42f1-a2e6-6f9d4bad3d01" providerId="AD" clId="Web-{6207794A-9F17-2312-A47C-83B4459248FC}" dt="2024-06-19T02:21:51.992" v="201" actId="20577"/>
          <ac:spMkLst>
            <pc:docMk/>
            <pc:sldMk cId="3282151765" sldId="257"/>
            <ac:spMk id="4" creationId="{DCF69D31-040E-4663-D267-817BB4DCE7E2}"/>
          </ac:spMkLst>
        </pc:spChg>
      </pc:sldChg>
      <pc:sldChg chg="addSp delSp modSp">
        <pc:chgData name="川崎 詩織(is0720ve)" userId="S::is0720ve@ed.ritsumei.ac.jp::32074eff-680d-42f1-a2e6-6f9d4bad3d01" providerId="AD" clId="Web-{6207794A-9F17-2312-A47C-83B4459248FC}" dt="2024-06-19T02:21:11.335" v="166" actId="20577"/>
        <pc:sldMkLst>
          <pc:docMk/>
          <pc:sldMk cId="2787251519" sldId="261"/>
        </pc:sldMkLst>
        <pc:spChg chg="mod">
          <ac:chgData name="川崎 詩織(is0720ve)" userId="S::is0720ve@ed.ritsumei.ac.jp::32074eff-680d-42f1-a2e6-6f9d4bad3d01" providerId="AD" clId="Web-{6207794A-9F17-2312-A47C-83B4459248FC}" dt="2024-06-19T02:21:11.335" v="166" actId="20577"/>
          <ac:spMkLst>
            <pc:docMk/>
            <pc:sldMk cId="2787251519" sldId="261"/>
            <ac:spMk id="3" creationId="{4AB4F149-A333-114D-E114-8F1E673A6263}"/>
          </ac:spMkLst>
        </pc:spChg>
        <pc:spChg chg="add del">
          <ac:chgData name="川崎 詩織(is0720ve)" userId="S::is0720ve@ed.ritsumei.ac.jp::32074eff-680d-42f1-a2e6-6f9d4bad3d01" providerId="AD" clId="Web-{6207794A-9F17-2312-A47C-83B4459248FC}" dt="2024-06-19T02:19:04.939" v="15"/>
          <ac:spMkLst>
            <pc:docMk/>
            <pc:sldMk cId="2787251519" sldId="261"/>
            <ac:spMk id="4" creationId="{7BE8295B-C1C9-5CF4-D538-8305006EE5EF}"/>
          </ac:spMkLst>
        </pc:spChg>
        <pc:spChg chg="add mod">
          <ac:chgData name="川崎 詩織(is0720ve)" userId="S::is0720ve@ed.ritsumei.ac.jp::32074eff-680d-42f1-a2e6-6f9d4bad3d01" providerId="AD" clId="Web-{6207794A-9F17-2312-A47C-83B4459248FC}" dt="2024-06-19T02:19:33.800" v="40" actId="1076"/>
          <ac:spMkLst>
            <pc:docMk/>
            <pc:sldMk cId="2787251519" sldId="261"/>
            <ac:spMk id="5" creationId="{9987186C-6CDD-40D9-404D-DDF39C082240}"/>
          </ac:spMkLst>
        </pc:spChg>
      </pc:sldChg>
    </pc:docChg>
  </pc:docChgLst>
  <pc:docChgLst>
    <pc:chgData name="杉本 淳(is0727kf)" userId="20cd105a-ea7b-4c00-b42d-5abd2084de29" providerId="ADAL" clId="{5B25DA23-8F18-47A2-84C2-5081F5D5E192}"/>
    <pc:docChg chg="undo custSel addSld delSld modSld">
      <pc:chgData name="杉本 淳(is0727kf)" userId="20cd105a-ea7b-4c00-b42d-5abd2084de29" providerId="ADAL" clId="{5B25DA23-8F18-47A2-84C2-5081F5D5E192}" dt="2024-06-19T03:18:57.086" v="1081" actId="113"/>
      <pc:docMkLst>
        <pc:docMk/>
      </pc:docMkLst>
      <pc:sldChg chg="addSp modSp new mod">
        <pc:chgData name="杉本 淳(is0727kf)" userId="20cd105a-ea7b-4c00-b42d-5abd2084de29" providerId="ADAL" clId="{5B25DA23-8F18-47A2-84C2-5081F5D5E192}" dt="2024-06-17T07:42:45.694" v="418" actId="113"/>
        <pc:sldMkLst>
          <pc:docMk/>
          <pc:sldMk cId="3282151765" sldId="257"/>
        </pc:sldMkLst>
        <pc:spChg chg="mod">
          <ac:chgData name="杉本 淳(is0727kf)" userId="20cd105a-ea7b-4c00-b42d-5abd2084de29" providerId="ADAL" clId="{5B25DA23-8F18-47A2-84C2-5081F5D5E192}" dt="2024-06-17T07:34:54.905" v="20" actId="20577"/>
          <ac:spMkLst>
            <pc:docMk/>
            <pc:sldMk cId="3282151765" sldId="257"/>
            <ac:spMk id="2" creationId="{A499D2A3-9E16-3EC8-0496-49F20239FA67}"/>
          </ac:spMkLst>
        </pc:spChg>
        <pc:spChg chg="mod">
          <ac:chgData name="杉本 淳(is0727kf)" userId="20cd105a-ea7b-4c00-b42d-5abd2084de29" providerId="ADAL" clId="{5B25DA23-8F18-47A2-84C2-5081F5D5E192}" dt="2024-06-17T07:35:47.889" v="50" actId="1076"/>
          <ac:spMkLst>
            <pc:docMk/>
            <pc:sldMk cId="3282151765" sldId="257"/>
            <ac:spMk id="3" creationId="{49010546-D5AF-EBD8-9BCE-1CDA04EBB3FD}"/>
          </ac:spMkLst>
        </pc:spChg>
        <pc:spChg chg="add mod">
          <ac:chgData name="杉本 淳(is0727kf)" userId="20cd105a-ea7b-4c00-b42d-5abd2084de29" providerId="ADAL" clId="{5B25DA23-8F18-47A2-84C2-5081F5D5E192}" dt="2024-06-17T07:42:45.694" v="418" actId="113"/>
          <ac:spMkLst>
            <pc:docMk/>
            <pc:sldMk cId="3282151765" sldId="257"/>
            <ac:spMk id="4" creationId="{DCF69D31-040E-4663-D267-817BB4DCE7E2}"/>
          </ac:spMkLst>
        </pc:spChg>
      </pc:sldChg>
      <pc:sldChg chg="addSp delSp modSp new mod">
        <pc:chgData name="杉本 淳(is0727kf)" userId="20cd105a-ea7b-4c00-b42d-5abd2084de29" providerId="ADAL" clId="{5B25DA23-8F18-47A2-84C2-5081F5D5E192}" dt="2024-06-18T04:40:44.092" v="443" actId="1076"/>
        <pc:sldMkLst>
          <pc:docMk/>
          <pc:sldMk cId="3563616965" sldId="258"/>
        </pc:sldMkLst>
        <pc:spChg chg="mod">
          <ac:chgData name="杉本 淳(is0727kf)" userId="20cd105a-ea7b-4c00-b42d-5abd2084de29" providerId="ADAL" clId="{5B25DA23-8F18-47A2-84C2-5081F5D5E192}" dt="2024-06-18T04:37:58.588" v="436" actId="20577"/>
          <ac:spMkLst>
            <pc:docMk/>
            <pc:sldMk cId="3563616965" sldId="258"/>
            <ac:spMk id="2" creationId="{3446575F-B178-4BAC-8428-89967810B514}"/>
          </ac:spMkLst>
        </pc:spChg>
        <pc:spChg chg="del">
          <ac:chgData name="杉本 淳(is0727kf)" userId="20cd105a-ea7b-4c00-b42d-5abd2084de29" providerId="ADAL" clId="{5B25DA23-8F18-47A2-84C2-5081F5D5E192}" dt="2024-06-18T04:40:11.561" v="437" actId="931"/>
          <ac:spMkLst>
            <pc:docMk/>
            <pc:sldMk cId="3563616965" sldId="258"/>
            <ac:spMk id="3" creationId="{32B2917F-35C4-A0D6-2CF5-46A6A8B57B0D}"/>
          </ac:spMkLst>
        </pc:spChg>
        <pc:picChg chg="add mod">
          <ac:chgData name="杉本 淳(is0727kf)" userId="20cd105a-ea7b-4c00-b42d-5abd2084de29" providerId="ADAL" clId="{5B25DA23-8F18-47A2-84C2-5081F5D5E192}" dt="2024-06-18T04:40:44.092" v="443" actId="1076"/>
          <ac:picMkLst>
            <pc:docMk/>
            <pc:sldMk cId="3563616965" sldId="258"/>
            <ac:picMk id="5" creationId="{D9787581-55FB-838F-05B9-EFC2758DC84E}"/>
          </ac:picMkLst>
        </pc:picChg>
      </pc:sldChg>
      <pc:sldChg chg="addSp delSp modSp new mod">
        <pc:chgData name="杉本 淳(is0727kf)" userId="20cd105a-ea7b-4c00-b42d-5abd2084de29" providerId="ADAL" clId="{5B25DA23-8F18-47A2-84C2-5081F5D5E192}" dt="2024-06-18T04:41:12.001" v="466" actId="20577"/>
        <pc:sldMkLst>
          <pc:docMk/>
          <pc:sldMk cId="1349358464" sldId="259"/>
        </pc:sldMkLst>
        <pc:spChg chg="mod">
          <ac:chgData name="杉本 淳(is0727kf)" userId="20cd105a-ea7b-4c00-b42d-5abd2084de29" providerId="ADAL" clId="{5B25DA23-8F18-47A2-84C2-5081F5D5E192}" dt="2024-06-18T04:41:12.001" v="466" actId="20577"/>
          <ac:spMkLst>
            <pc:docMk/>
            <pc:sldMk cId="1349358464" sldId="259"/>
            <ac:spMk id="2" creationId="{72D3808C-256A-CB3C-465E-B17CD22F79E1}"/>
          </ac:spMkLst>
        </pc:spChg>
        <pc:spChg chg="del">
          <ac:chgData name="杉本 淳(is0727kf)" userId="20cd105a-ea7b-4c00-b42d-5abd2084de29" providerId="ADAL" clId="{5B25DA23-8F18-47A2-84C2-5081F5D5E192}" dt="2024-06-18T04:40:24.582" v="439" actId="931"/>
          <ac:spMkLst>
            <pc:docMk/>
            <pc:sldMk cId="1349358464" sldId="259"/>
            <ac:spMk id="3" creationId="{20025317-EE5B-E281-3779-E0F010C8F05D}"/>
          </ac:spMkLst>
        </pc:spChg>
        <pc:picChg chg="add mod">
          <ac:chgData name="杉本 淳(is0727kf)" userId="20cd105a-ea7b-4c00-b42d-5abd2084de29" providerId="ADAL" clId="{5B25DA23-8F18-47A2-84C2-5081F5D5E192}" dt="2024-06-18T04:41:01.229" v="445" actId="1076"/>
          <ac:picMkLst>
            <pc:docMk/>
            <pc:sldMk cId="1349358464" sldId="259"/>
            <ac:picMk id="5" creationId="{5EC08127-9352-EFA6-8647-163AB93944F5}"/>
          </ac:picMkLst>
        </pc:picChg>
      </pc:sldChg>
      <pc:sldChg chg="addSp delSp modSp new mod">
        <pc:chgData name="杉本 淳(is0727kf)" userId="20cd105a-ea7b-4c00-b42d-5abd2084de29" providerId="ADAL" clId="{5B25DA23-8F18-47A2-84C2-5081F5D5E192}" dt="2024-06-19T03:18:57.086" v="1081" actId="113"/>
        <pc:sldMkLst>
          <pc:docMk/>
          <pc:sldMk cId="2288313342" sldId="260"/>
        </pc:sldMkLst>
        <pc:spChg chg="mod">
          <ac:chgData name="杉本 淳(is0727kf)" userId="20cd105a-ea7b-4c00-b42d-5abd2084de29" providerId="ADAL" clId="{5B25DA23-8F18-47A2-84C2-5081F5D5E192}" dt="2024-06-18T04:41:34.705" v="482" actId="20577"/>
          <ac:spMkLst>
            <pc:docMk/>
            <pc:sldMk cId="2288313342" sldId="260"/>
            <ac:spMk id="2" creationId="{9749C689-555B-E41C-97CC-21DFF99F3C5E}"/>
          </ac:spMkLst>
        </pc:spChg>
        <pc:spChg chg="del">
          <ac:chgData name="杉本 淳(is0727kf)" userId="20cd105a-ea7b-4c00-b42d-5abd2084de29" providerId="ADAL" clId="{5B25DA23-8F18-47A2-84C2-5081F5D5E192}" dt="2024-06-18T04:41:50.574" v="485" actId="478"/>
          <ac:spMkLst>
            <pc:docMk/>
            <pc:sldMk cId="2288313342" sldId="260"/>
            <ac:spMk id="3" creationId="{131DA36D-20D6-DD42-66E3-5B076B6F3F7B}"/>
          </ac:spMkLst>
        </pc:spChg>
        <pc:spChg chg="add mod">
          <ac:chgData name="杉本 淳(is0727kf)" userId="20cd105a-ea7b-4c00-b42d-5abd2084de29" providerId="ADAL" clId="{5B25DA23-8F18-47A2-84C2-5081F5D5E192}" dt="2024-06-19T03:18:19.282" v="1047" actId="20577"/>
          <ac:spMkLst>
            <pc:docMk/>
            <pc:sldMk cId="2288313342" sldId="260"/>
            <ac:spMk id="4" creationId="{FC936005-FBB0-C846-0B24-49D131AB12A5}"/>
          </ac:spMkLst>
        </pc:spChg>
        <pc:spChg chg="add mod">
          <ac:chgData name="杉本 淳(is0727kf)" userId="20cd105a-ea7b-4c00-b42d-5abd2084de29" providerId="ADAL" clId="{5B25DA23-8F18-47A2-84C2-5081F5D5E192}" dt="2024-06-19T03:18:57.086" v="1081" actId="113"/>
          <ac:spMkLst>
            <pc:docMk/>
            <pc:sldMk cId="2288313342" sldId="260"/>
            <ac:spMk id="5" creationId="{F5F4500A-F701-0C31-EB4D-8245C7E0BC64}"/>
          </ac:spMkLst>
        </pc:spChg>
        <pc:spChg chg="add mod">
          <ac:chgData name="杉本 淳(is0727kf)" userId="20cd105a-ea7b-4c00-b42d-5abd2084de29" providerId="ADAL" clId="{5B25DA23-8F18-47A2-84C2-5081F5D5E192}" dt="2024-06-19T03:18:33.485" v="1063" actId="20577"/>
          <ac:spMkLst>
            <pc:docMk/>
            <pc:sldMk cId="2288313342" sldId="260"/>
            <ac:spMk id="6" creationId="{4D717F10-5410-813A-B5A7-4E9553425619}"/>
          </ac:spMkLst>
        </pc:spChg>
        <pc:spChg chg="add mod">
          <ac:chgData name="杉本 淳(is0727kf)" userId="20cd105a-ea7b-4c00-b42d-5abd2084de29" providerId="ADAL" clId="{5B25DA23-8F18-47A2-84C2-5081F5D5E192}" dt="2024-06-19T03:18:45.273" v="1078" actId="20577"/>
          <ac:spMkLst>
            <pc:docMk/>
            <pc:sldMk cId="2288313342" sldId="260"/>
            <ac:spMk id="7" creationId="{9B04F329-C315-A28B-926D-83B2A269026A}"/>
          </ac:spMkLst>
        </pc:spChg>
        <pc:spChg chg="add mod">
          <ac:chgData name="杉本 淳(is0727kf)" userId="20cd105a-ea7b-4c00-b42d-5abd2084de29" providerId="ADAL" clId="{5B25DA23-8F18-47A2-84C2-5081F5D5E192}" dt="2024-06-19T02:33:38.085" v="1027"/>
          <ac:spMkLst>
            <pc:docMk/>
            <pc:sldMk cId="2288313342" sldId="260"/>
            <ac:spMk id="8" creationId="{650E5D1F-8A24-2EF9-8247-BC13D5A65995}"/>
          </ac:spMkLst>
        </pc:spChg>
        <pc:spChg chg="add mod">
          <ac:chgData name="杉本 淳(is0727kf)" userId="20cd105a-ea7b-4c00-b42d-5abd2084de29" providerId="ADAL" clId="{5B25DA23-8F18-47A2-84C2-5081F5D5E192}" dt="2024-06-19T02:34:06.306" v="1032" actId="1076"/>
          <ac:spMkLst>
            <pc:docMk/>
            <pc:sldMk cId="2288313342" sldId="260"/>
            <ac:spMk id="10" creationId="{A98998D1-F245-5671-1FE2-42E939B30095}"/>
          </ac:spMkLst>
        </pc:spChg>
        <pc:spChg chg="add mod">
          <ac:chgData name="杉本 淳(is0727kf)" userId="20cd105a-ea7b-4c00-b42d-5abd2084de29" providerId="ADAL" clId="{5B25DA23-8F18-47A2-84C2-5081F5D5E192}" dt="2024-06-19T02:34:43.856" v="1037" actId="14100"/>
          <ac:spMkLst>
            <pc:docMk/>
            <pc:sldMk cId="2288313342" sldId="260"/>
            <ac:spMk id="11" creationId="{9FCB6CF8-ABE7-2EF9-A56D-038ECD196ADE}"/>
          </ac:spMkLst>
        </pc:spChg>
        <pc:cxnChg chg="add mod">
          <ac:chgData name="杉本 淳(is0727kf)" userId="20cd105a-ea7b-4c00-b42d-5abd2084de29" providerId="ADAL" clId="{5B25DA23-8F18-47A2-84C2-5081F5D5E192}" dt="2024-06-18T04:46:43.831" v="628" actId="14100"/>
          <ac:cxnSpMkLst>
            <pc:docMk/>
            <pc:sldMk cId="2288313342" sldId="260"/>
            <ac:cxnSpMk id="9" creationId="{549031DA-1B2F-19EB-FA52-4F2521E3A900}"/>
          </ac:cxnSpMkLst>
        </pc:cxnChg>
        <pc:cxnChg chg="add">
          <ac:chgData name="杉本 淳(is0727kf)" userId="20cd105a-ea7b-4c00-b42d-5abd2084de29" providerId="ADAL" clId="{5B25DA23-8F18-47A2-84C2-5081F5D5E192}" dt="2024-06-18T04:46:58.555" v="630" actId="11529"/>
          <ac:cxnSpMkLst>
            <pc:docMk/>
            <pc:sldMk cId="2288313342" sldId="260"/>
            <ac:cxnSpMk id="12" creationId="{05D791F8-8E4A-EBC4-050F-9BCFF895548A}"/>
          </ac:cxnSpMkLst>
        </pc:cxnChg>
        <pc:cxnChg chg="add mod">
          <ac:chgData name="杉本 淳(is0727kf)" userId="20cd105a-ea7b-4c00-b42d-5abd2084de29" providerId="ADAL" clId="{5B25DA23-8F18-47A2-84C2-5081F5D5E192}" dt="2024-06-18T04:47:34.028" v="635" actId="14100"/>
          <ac:cxnSpMkLst>
            <pc:docMk/>
            <pc:sldMk cId="2288313342" sldId="260"/>
            <ac:cxnSpMk id="14" creationId="{CE7087E0-D790-3ED9-1F8B-6FD99A5DAA01}"/>
          </ac:cxnSpMkLst>
        </pc:cxnChg>
        <pc:cxnChg chg="add">
          <ac:chgData name="杉本 淳(is0727kf)" userId="20cd105a-ea7b-4c00-b42d-5abd2084de29" providerId="ADAL" clId="{5B25DA23-8F18-47A2-84C2-5081F5D5E192}" dt="2024-06-18T04:47:15.487" v="632" actId="11529"/>
          <ac:cxnSpMkLst>
            <pc:docMk/>
            <pc:sldMk cId="2288313342" sldId="260"/>
            <ac:cxnSpMk id="16" creationId="{C629811F-D567-8943-6A64-10C2D1C22152}"/>
          </ac:cxnSpMkLst>
        </pc:cxnChg>
        <pc:cxnChg chg="add mod">
          <ac:chgData name="杉本 淳(is0727kf)" userId="20cd105a-ea7b-4c00-b42d-5abd2084de29" providerId="ADAL" clId="{5B25DA23-8F18-47A2-84C2-5081F5D5E192}" dt="2024-06-18T04:47:27.130" v="634" actId="14100"/>
          <ac:cxnSpMkLst>
            <pc:docMk/>
            <pc:sldMk cId="2288313342" sldId="260"/>
            <ac:cxnSpMk id="18" creationId="{A37501C1-EC3D-DABB-57AB-744F4D4B3EDF}"/>
          </ac:cxnSpMkLst>
        </pc:cxnChg>
      </pc:sldChg>
      <pc:sldChg chg="modSp new del mod">
        <pc:chgData name="杉本 淳(is0727kf)" userId="20cd105a-ea7b-4c00-b42d-5abd2084de29" providerId="ADAL" clId="{5B25DA23-8F18-47A2-84C2-5081F5D5E192}" dt="2024-06-19T02:27:11.942" v="1014" actId="47"/>
        <pc:sldMkLst>
          <pc:docMk/>
          <pc:sldMk cId="2787251519" sldId="261"/>
        </pc:sldMkLst>
        <pc:spChg chg="mod">
          <ac:chgData name="杉本 淳(is0727kf)" userId="20cd105a-ea7b-4c00-b42d-5abd2084de29" providerId="ADAL" clId="{5B25DA23-8F18-47A2-84C2-5081F5D5E192}" dt="2024-06-18T04:57:11.800" v="660" actId="20577"/>
          <ac:spMkLst>
            <pc:docMk/>
            <pc:sldMk cId="2787251519" sldId="261"/>
            <ac:spMk id="2" creationId="{09F88393-1029-2555-D8D7-5E44A18A0FCA}"/>
          </ac:spMkLst>
        </pc:spChg>
      </pc:sldChg>
      <pc:sldChg chg="addSp modSp new mod setBg">
        <pc:chgData name="杉本 淳(is0727kf)" userId="20cd105a-ea7b-4c00-b42d-5abd2084de29" providerId="ADAL" clId="{5B25DA23-8F18-47A2-84C2-5081F5D5E192}" dt="2024-06-19T02:27:01.533" v="1013" actId="20577"/>
        <pc:sldMkLst>
          <pc:docMk/>
          <pc:sldMk cId="2423385444" sldId="262"/>
        </pc:sldMkLst>
        <pc:spChg chg="mo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2" creationId="{631716C1-13D6-85F1-809F-69138E75A972}"/>
          </ac:spMkLst>
        </pc:spChg>
        <pc:spChg chg="mod">
          <ac:chgData name="杉本 淳(is0727kf)" userId="20cd105a-ea7b-4c00-b42d-5abd2084de29" providerId="ADAL" clId="{5B25DA23-8F18-47A2-84C2-5081F5D5E192}" dt="2024-06-19T02:27:01.533" v="1013" actId="20577"/>
          <ac:spMkLst>
            <pc:docMk/>
            <pc:sldMk cId="2423385444" sldId="262"/>
            <ac:spMk id="3" creationId="{FEE83DE6-913E-4A22-DEE6-50A32C52213A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12" creationId="{AC14302F-E955-47D0-A56B-D1D1A6953B51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14" creationId="{338E15C2-FFE3-4AD9-B8E8-4B895DB2E1A8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16" creationId="{A45FD7F6-BF7B-4588-AE38-90035891A149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18" creationId="{CA287970-7F13-4D1F-AF7F-E0B649F25AF8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20" creationId="{F03296FF-275D-4B43-B5B2-F04190E05E67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22" creationId="{CE2CF453-4871-4F22-8746-957F757DAAF8}"/>
          </ac:spMkLst>
        </pc:spChg>
        <pc:spChg chg="add">
          <ac:chgData name="杉本 淳(is0727kf)" userId="20cd105a-ea7b-4c00-b42d-5abd2084de29" providerId="ADAL" clId="{5B25DA23-8F18-47A2-84C2-5081F5D5E192}" dt="2024-06-18T05:17:54.725" v="1005" actId="26606"/>
          <ac:spMkLst>
            <pc:docMk/>
            <pc:sldMk cId="2423385444" sldId="262"/>
            <ac:spMk id="24" creationId="{3705B420-CA19-4291-B5C3-B6AA9196864E}"/>
          </ac:spMkLst>
        </pc:spChg>
        <pc:picChg chg="add mod ord">
          <ac:chgData name="杉本 淳(is0727kf)" userId="20cd105a-ea7b-4c00-b42d-5abd2084de29" providerId="ADAL" clId="{5B25DA23-8F18-47A2-84C2-5081F5D5E192}" dt="2024-06-18T05:17:54.725" v="1005" actId="26606"/>
          <ac:picMkLst>
            <pc:docMk/>
            <pc:sldMk cId="2423385444" sldId="262"/>
            <ac:picMk id="5" creationId="{E0BC5A65-BF78-E549-9EB9-3F8D2EC8C5F2}"/>
          </ac:picMkLst>
        </pc:picChg>
        <pc:picChg chg="add mod ord">
          <ac:chgData name="杉本 淳(is0727kf)" userId="20cd105a-ea7b-4c00-b42d-5abd2084de29" providerId="ADAL" clId="{5B25DA23-8F18-47A2-84C2-5081F5D5E192}" dt="2024-06-18T05:17:54.725" v="1005" actId="26606"/>
          <ac:picMkLst>
            <pc:docMk/>
            <pc:sldMk cId="2423385444" sldId="262"/>
            <ac:picMk id="7" creationId="{29CBE1CB-4F89-636D-2DA3-4BD500AAA34A}"/>
          </ac:picMkLst>
        </pc:picChg>
        <pc:cxnChg chg="add mod">
          <ac:chgData name="杉本 淳(is0727kf)" userId="20cd105a-ea7b-4c00-b42d-5abd2084de29" providerId="ADAL" clId="{5B25DA23-8F18-47A2-84C2-5081F5D5E192}" dt="2024-06-18T05:18:27.439" v="1008" actId="14100"/>
          <ac:cxnSpMkLst>
            <pc:docMk/>
            <pc:sldMk cId="2423385444" sldId="262"/>
            <ac:cxnSpMk id="9" creationId="{B51EED89-C8C4-810A-D749-0520DC04A48D}"/>
          </ac:cxnSpMkLst>
        </pc:cxnChg>
      </pc:sldChg>
      <pc:sldChg chg="modSp new del mod">
        <pc:chgData name="杉本 淳(is0727kf)" userId="20cd105a-ea7b-4c00-b42d-5abd2084de29" providerId="ADAL" clId="{5B25DA23-8F18-47A2-84C2-5081F5D5E192}" dt="2024-06-18T05:11:45.640" v="981" actId="47"/>
        <pc:sldMkLst>
          <pc:docMk/>
          <pc:sldMk cId="1752122189" sldId="263"/>
        </pc:sldMkLst>
        <pc:spChg chg="mod">
          <ac:chgData name="杉本 淳(is0727kf)" userId="20cd105a-ea7b-4c00-b42d-5abd2084de29" providerId="ADAL" clId="{5B25DA23-8F18-47A2-84C2-5081F5D5E192}" dt="2024-06-18T05:08:47.626" v="976" actId="1076"/>
          <ac:spMkLst>
            <pc:docMk/>
            <pc:sldMk cId="1752122189" sldId="263"/>
            <ac:spMk id="2" creationId="{536B4967-87D8-6D8F-A605-1872AB1D62A2}"/>
          </ac:spMkLst>
        </pc:spChg>
        <pc:spChg chg="mod">
          <ac:chgData name="杉本 淳(is0727kf)" userId="20cd105a-ea7b-4c00-b42d-5abd2084de29" providerId="ADAL" clId="{5B25DA23-8F18-47A2-84C2-5081F5D5E192}" dt="2024-06-18T05:11:39.815" v="980" actId="1076"/>
          <ac:spMkLst>
            <pc:docMk/>
            <pc:sldMk cId="1752122189" sldId="263"/>
            <ac:spMk id="3" creationId="{D4F51928-AD85-5711-F060-79EC94F9AA09}"/>
          </ac:spMkLst>
        </pc:spChg>
      </pc:sldChg>
    </pc:docChg>
  </pc:docChgLst>
  <pc:docChgLst>
    <pc:chgData name="三富 泰生(is0744ek)" userId="S::is0744ek@ed.ritsumei.ac.jp::a2cb9ec0-8e3e-4ebc-9607-7099cce54f95" providerId="AD" clId="Web-{689548FA-118B-559A-711B-21FBE4ED97A0}"/>
    <pc:docChg chg="addSld delSld modSld">
      <pc:chgData name="三富 泰生(is0744ek)" userId="S::is0744ek@ed.ritsumei.ac.jp::a2cb9ec0-8e3e-4ebc-9607-7099cce54f95" providerId="AD" clId="Web-{689548FA-118B-559A-711B-21FBE4ED97A0}" dt="2024-06-19T03:26:26.648" v="590" actId="1076"/>
      <pc:docMkLst>
        <pc:docMk/>
      </pc:docMkLst>
      <pc:sldChg chg="modSp new">
        <pc:chgData name="三富 泰生(is0744ek)" userId="S::is0744ek@ed.ritsumei.ac.jp::a2cb9ec0-8e3e-4ebc-9607-7099cce54f95" providerId="AD" clId="Web-{689548FA-118B-559A-711B-21FBE4ED97A0}" dt="2024-06-19T00:46:53.810" v="136" actId="20577"/>
        <pc:sldMkLst>
          <pc:docMk/>
          <pc:sldMk cId="1627348678" sldId="263"/>
        </pc:sldMkLst>
        <pc:spChg chg="mod">
          <ac:chgData name="三富 泰生(is0744ek)" userId="S::is0744ek@ed.ritsumei.ac.jp::a2cb9ec0-8e3e-4ebc-9607-7099cce54f95" providerId="AD" clId="Web-{689548FA-118B-559A-711B-21FBE4ED97A0}" dt="2024-06-19T00:46:53.810" v="136" actId="20577"/>
          <ac:spMkLst>
            <pc:docMk/>
            <pc:sldMk cId="1627348678" sldId="263"/>
            <ac:spMk id="2" creationId="{35D91354-61C7-7BD1-8D90-A526CA26295B}"/>
          </ac:spMkLst>
        </pc:spChg>
        <pc:spChg chg="mod">
          <ac:chgData name="三富 泰生(is0744ek)" userId="S::is0744ek@ed.ritsumei.ac.jp::a2cb9ec0-8e3e-4ebc-9607-7099cce54f95" providerId="AD" clId="Web-{689548FA-118B-559A-711B-21FBE4ED97A0}" dt="2024-06-19T00:46:44.450" v="135" actId="20577"/>
          <ac:spMkLst>
            <pc:docMk/>
            <pc:sldMk cId="1627348678" sldId="263"/>
            <ac:spMk id="3" creationId="{BE230C67-3AEB-1053-AF06-CF718025A1B5}"/>
          </ac:spMkLst>
        </pc:spChg>
      </pc:sldChg>
      <pc:sldChg chg="addSp delSp modSp new">
        <pc:chgData name="三富 泰生(is0744ek)" userId="S::is0744ek@ed.ritsumei.ac.jp::a2cb9ec0-8e3e-4ebc-9607-7099cce54f95" providerId="AD" clId="Web-{689548FA-118B-559A-711B-21FBE4ED97A0}" dt="2024-06-19T03:26:26.648" v="590" actId="1076"/>
        <pc:sldMkLst>
          <pc:docMk/>
          <pc:sldMk cId="556129016" sldId="264"/>
        </pc:sldMkLst>
        <pc:spChg chg="mod">
          <ac:chgData name="三富 泰生(is0744ek)" userId="S::is0744ek@ed.ritsumei.ac.jp::a2cb9ec0-8e3e-4ebc-9607-7099cce54f95" providerId="AD" clId="Web-{689548FA-118B-559A-711B-21FBE4ED97A0}" dt="2024-06-19T03:17:30.871" v="532" actId="20577"/>
          <ac:spMkLst>
            <pc:docMk/>
            <pc:sldMk cId="556129016" sldId="264"/>
            <ac:spMk id="2" creationId="{B77FDA34-2A11-B226-4D2F-08AAB253ACB6}"/>
          </ac:spMkLst>
        </pc:spChg>
        <pc:spChg chg="del mod">
          <ac:chgData name="三富 泰生(is0744ek)" userId="S::is0744ek@ed.ritsumei.ac.jp::a2cb9ec0-8e3e-4ebc-9607-7099cce54f95" providerId="AD" clId="Web-{689548FA-118B-559A-711B-21FBE4ED97A0}" dt="2024-06-19T02:09:59.439" v="188"/>
          <ac:spMkLst>
            <pc:docMk/>
            <pc:sldMk cId="556129016" sldId="264"/>
            <ac:spMk id="3" creationId="{FACB26AD-193C-7B94-69C2-EBE27BF5A49D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2:13:29.865" v="215"/>
          <ac:spMkLst>
            <pc:docMk/>
            <pc:sldMk cId="556129016" sldId="264"/>
            <ac:spMk id="4" creationId="{AA4B5E6B-7DB3-C835-497D-C4036C56339D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2:14:16.226" v="236"/>
          <ac:spMkLst>
            <pc:docMk/>
            <pc:sldMk cId="556129016" sldId="264"/>
            <ac:spMk id="5" creationId="{85DE5783-B2E2-D420-E8AA-AD4A0456D592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3:14:43.227" v="514"/>
          <ac:spMkLst>
            <pc:docMk/>
            <pc:sldMk cId="556129016" sldId="264"/>
            <ac:spMk id="6" creationId="{8B3C580E-3976-2BA7-2B84-7FC8C9477ED8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2:10:03.111" v="189"/>
          <ac:spMkLst>
            <pc:docMk/>
            <pc:sldMk cId="556129016" sldId="264"/>
            <ac:spMk id="8" creationId="{071E0155-C81C-9C1D-3964-51E056BF8F73}"/>
          </ac:spMkLst>
        </pc:spChg>
        <pc:spChg chg="add del">
          <ac:chgData name="三富 泰生(is0744ek)" userId="S::is0744ek@ed.ritsumei.ac.jp::a2cb9ec0-8e3e-4ebc-9607-7099cce54f95" providerId="AD" clId="Web-{689548FA-118B-559A-711B-21FBE4ED97A0}" dt="2024-06-19T02:10:18.596" v="191"/>
          <ac:spMkLst>
            <pc:docMk/>
            <pc:sldMk cId="556129016" sldId="264"/>
            <ac:spMk id="9" creationId="{0496FA50-9F0A-4EF9-285D-E7AFA57E2FC1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02:17.710" v="433" actId="1076"/>
          <ac:spMkLst>
            <pc:docMk/>
            <pc:sldMk cId="556129016" sldId="264"/>
            <ac:spMk id="10" creationId="{55C76CB1-0955-B035-EDCE-D25ECE0C1EAC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11:37.785" v="505" actId="1076"/>
          <ac:spMkLst>
            <pc:docMk/>
            <pc:sldMk cId="556129016" sldId="264"/>
            <ac:spMk id="11" creationId="{99FD88E0-20B3-0D29-C744-EDDFE363F8BB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08:59.297" v="485" actId="1076"/>
          <ac:spMkLst>
            <pc:docMk/>
            <pc:sldMk cId="556129016" sldId="264"/>
            <ac:spMk id="12" creationId="{BB6DBC19-034E-1378-1254-82A3F889F626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06:47.966" v="472" actId="1076"/>
          <ac:spMkLst>
            <pc:docMk/>
            <pc:sldMk cId="556129016" sldId="264"/>
            <ac:spMk id="13" creationId="{F5E736CE-FC72-8192-7034-F88DFAB0A0ED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10:36.799" v="500" actId="14100"/>
          <ac:spMkLst>
            <pc:docMk/>
            <pc:sldMk cId="556129016" sldId="264"/>
            <ac:spMk id="14" creationId="{28FB8445-27EB-E2C1-844E-FA369F2CAB8B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09:07.907" v="486" actId="14100"/>
          <ac:spMkLst>
            <pc:docMk/>
            <pc:sldMk cId="556129016" sldId="264"/>
            <ac:spMk id="15" creationId="{D2CE382B-73C6-6E33-FDCC-565EAE0AF336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2:47:58.113" v="355"/>
          <ac:spMkLst>
            <pc:docMk/>
            <pc:sldMk cId="556129016" sldId="264"/>
            <ac:spMk id="17" creationId="{A4B0CE89-A655-8BFC-0B70-E9490965DBE5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2:48:35.708" v="365"/>
          <ac:spMkLst>
            <pc:docMk/>
            <pc:sldMk cId="556129016" sldId="264"/>
            <ac:spMk id="20" creationId="{7C78CB6C-AD98-B9D0-5C03-01B606802DA8}"/>
          </ac:spMkLst>
        </pc:spChg>
        <pc:spChg chg="add del">
          <ac:chgData name="三富 泰生(is0744ek)" userId="S::is0744ek@ed.ritsumei.ac.jp::a2cb9ec0-8e3e-4ebc-9607-7099cce54f95" providerId="AD" clId="Web-{689548FA-118B-559A-711B-21FBE4ED97A0}" dt="2024-06-19T02:48:23.005" v="362"/>
          <ac:spMkLst>
            <pc:docMk/>
            <pc:sldMk cId="556129016" sldId="264"/>
            <ac:spMk id="22" creationId="{FB02B761-1A06-1241-B12A-0AC17657C561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3:06:10.278" v="459"/>
          <ac:spMkLst>
            <pc:docMk/>
            <pc:sldMk cId="556129016" sldId="264"/>
            <ac:spMk id="26" creationId="{5C893794-95C1-3F17-E503-AFB28EB54EF9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3:06:08.372" v="458"/>
          <ac:spMkLst>
            <pc:docMk/>
            <pc:sldMk cId="556129016" sldId="264"/>
            <ac:spMk id="29" creationId="{1975F2D0-F3CA-C334-4B74-444965FF509D}"/>
          </ac:spMkLst>
        </pc:spChg>
        <pc:spChg chg="add del mod">
          <ac:chgData name="三富 泰生(is0744ek)" userId="S::is0744ek@ed.ritsumei.ac.jp::a2cb9ec0-8e3e-4ebc-9607-7099cce54f95" providerId="AD" clId="Web-{689548FA-118B-559A-711B-21FBE4ED97A0}" dt="2024-06-19T03:14:38.070" v="512"/>
          <ac:spMkLst>
            <pc:docMk/>
            <pc:sldMk cId="556129016" sldId="264"/>
            <ac:spMk id="31" creationId="{A8250437-E245-4C30-1FDC-39FADE89A64E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26:07.851" v="587" actId="1076"/>
          <ac:spMkLst>
            <pc:docMk/>
            <pc:sldMk cId="556129016" sldId="264"/>
            <ac:spMk id="32" creationId="{B560B254-635A-128E-7B5E-D122CF06403C}"/>
          </ac:spMkLst>
        </pc:spChg>
        <pc:spChg chg="add del">
          <ac:chgData name="三富 泰生(is0744ek)" userId="S::is0744ek@ed.ritsumei.ac.jp::a2cb9ec0-8e3e-4ebc-9607-7099cce54f95" providerId="AD" clId="Web-{689548FA-118B-559A-711B-21FBE4ED97A0}" dt="2024-06-19T03:26:05.648" v="586"/>
          <ac:spMkLst>
            <pc:docMk/>
            <pc:sldMk cId="556129016" sldId="264"/>
            <ac:spMk id="33" creationId="{D04A4BD1-6F8D-AE26-EDD1-887809D83D29}"/>
          </ac:spMkLst>
        </pc:spChg>
        <pc:picChg chg="add del mod">
          <ac:chgData name="三富 泰生(is0744ek)" userId="S::is0744ek@ed.ritsumei.ac.jp::a2cb9ec0-8e3e-4ebc-9607-7099cce54f95" providerId="AD" clId="Web-{689548FA-118B-559A-711B-21FBE4ED97A0}" dt="2024-06-19T02:47:58.113" v="356"/>
          <ac:picMkLst>
            <pc:docMk/>
            <pc:sldMk cId="556129016" sldId="264"/>
            <ac:picMk id="16" creationId="{80E92118-DA41-0AE2-96B4-D1DABD5D2568}"/>
          </ac:picMkLst>
        </pc:picChg>
        <pc:picChg chg="add mod">
          <ac:chgData name="三富 泰生(is0744ek)" userId="S::is0744ek@ed.ritsumei.ac.jp::a2cb9ec0-8e3e-4ebc-9607-7099cce54f95" providerId="AD" clId="Web-{689548FA-118B-559A-711B-21FBE4ED97A0}" dt="2024-06-19T03:26:26.648" v="590" actId="1076"/>
          <ac:picMkLst>
            <pc:docMk/>
            <pc:sldMk cId="556129016" sldId="264"/>
            <ac:picMk id="19" creationId="{8B957AA1-C654-0268-9EB3-AB880B003C82}"/>
          </ac:picMkLst>
        </pc:picChg>
        <pc:picChg chg="add mod">
          <ac:chgData name="三富 泰生(is0744ek)" userId="S::is0744ek@ed.ritsumei.ac.jp::a2cb9ec0-8e3e-4ebc-9607-7099cce54f95" providerId="AD" clId="Web-{689548FA-118B-559A-711B-21FBE4ED97A0}" dt="2024-06-19T02:57:11.704" v="413" actId="1076"/>
          <ac:picMkLst>
            <pc:docMk/>
            <pc:sldMk cId="556129016" sldId="264"/>
            <ac:picMk id="23" creationId="{61682DE1-1D35-FFDA-718F-6A57B539BB58}"/>
          </ac:picMkLst>
        </pc:picChg>
        <pc:picChg chg="add mod">
          <ac:chgData name="三富 泰生(is0744ek)" userId="S::is0744ek@ed.ritsumei.ac.jp::a2cb9ec0-8e3e-4ebc-9607-7099cce54f95" providerId="AD" clId="Web-{689548FA-118B-559A-711B-21FBE4ED97A0}" dt="2024-06-19T03:00:42.677" v="424" actId="1076"/>
          <ac:picMkLst>
            <pc:docMk/>
            <pc:sldMk cId="556129016" sldId="264"/>
            <ac:picMk id="24" creationId="{88B329CA-5BAB-492E-BFFC-E2E8285B7923}"/>
          </ac:picMkLst>
        </pc:picChg>
        <pc:picChg chg="add del mod">
          <ac:chgData name="三富 泰生(is0744ek)" userId="S::is0744ek@ed.ritsumei.ac.jp::a2cb9ec0-8e3e-4ebc-9607-7099cce54f95" providerId="AD" clId="Web-{689548FA-118B-559A-711B-21FBE4ED97A0}" dt="2024-06-19T03:05:45.309" v="453"/>
          <ac:picMkLst>
            <pc:docMk/>
            <pc:sldMk cId="556129016" sldId="264"/>
            <ac:picMk id="25" creationId="{F57F935C-0259-2F06-C2A6-134AF4327109}"/>
          </ac:picMkLst>
        </pc:picChg>
        <pc:picChg chg="add del mod">
          <ac:chgData name="三富 泰生(is0744ek)" userId="S::is0744ek@ed.ritsumei.ac.jp::a2cb9ec0-8e3e-4ebc-9607-7099cce54f95" providerId="AD" clId="Web-{689548FA-118B-559A-711B-21FBE4ED97A0}" dt="2024-06-19T03:10:31.627" v="499" actId="1076"/>
          <ac:picMkLst>
            <pc:docMk/>
            <pc:sldMk cId="556129016" sldId="264"/>
            <ac:picMk id="28" creationId="{C54C09AC-5F91-0527-BD05-580AF85369BC}"/>
          </ac:picMkLst>
        </pc:picChg>
      </pc:sldChg>
      <pc:sldChg chg="addSp delSp modSp new mod modClrScheme chgLayout">
        <pc:chgData name="三富 泰生(is0744ek)" userId="S::is0744ek@ed.ritsumei.ac.jp::a2cb9ec0-8e3e-4ebc-9607-7099cce54f95" providerId="AD" clId="Web-{689548FA-118B-559A-711B-21FBE4ED97A0}" dt="2024-06-19T03:21:20.173" v="573" actId="1076"/>
        <pc:sldMkLst>
          <pc:docMk/>
          <pc:sldMk cId="1279452509" sldId="265"/>
        </pc:sldMkLst>
        <pc:spChg chg="del">
          <ac:chgData name="三富 泰生(is0744ek)" userId="S::is0744ek@ed.ritsumei.ac.jp::a2cb9ec0-8e3e-4ebc-9607-7099cce54f95" providerId="AD" clId="Web-{689548FA-118B-559A-711B-21FBE4ED97A0}" dt="2024-06-19T02:49:15.881" v="370"/>
          <ac:spMkLst>
            <pc:docMk/>
            <pc:sldMk cId="1279452509" sldId="265"/>
            <ac:spMk id="2" creationId="{43A85B84-5F88-695C-D620-8CAA0C12C3BB}"/>
          </ac:spMkLst>
        </pc:spChg>
        <pc:spChg chg="del">
          <ac:chgData name="三富 泰生(is0744ek)" userId="S::is0744ek@ed.ritsumei.ac.jp::a2cb9ec0-8e3e-4ebc-9607-7099cce54f95" providerId="AD" clId="Web-{689548FA-118B-559A-711B-21FBE4ED97A0}" dt="2024-06-19T02:49:15.881" v="370"/>
          <ac:spMkLst>
            <pc:docMk/>
            <pc:sldMk cId="1279452509" sldId="265"/>
            <ac:spMk id="3" creationId="{1CC1EDC3-D480-EB1C-7BC0-D45ABF3B4B45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21:20.173" v="573" actId="1076"/>
          <ac:spMkLst>
            <pc:docMk/>
            <pc:sldMk cId="1279452509" sldId="265"/>
            <ac:spMk id="4" creationId="{B17CD446-CA3B-00F2-0A0B-C09B908ACAAE}"/>
          </ac:spMkLst>
        </pc:spChg>
      </pc:sldChg>
      <pc:sldChg chg="new del">
        <pc:chgData name="三富 泰生(is0744ek)" userId="S::is0744ek@ed.ritsumei.ac.jp::a2cb9ec0-8e3e-4ebc-9607-7099cce54f95" providerId="AD" clId="Web-{689548FA-118B-559A-711B-21FBE4ED97A0}" dt="2024-06-19T02:10:24.580" v="193"/>
        <pc:sldMkLst>
          <pc:docMk/>
          <pc:sldMk cId="1716083259" sldId="265"/>
        </pc:sldMkLst>
      </pc:sldChg>
      <pc:sldChg chg="new del">
        <pc:chgData name="三富 泰生(is0744ek)" userId="S::is0744ek@ed.ritsumei.ac.jp::a2cb9ec0-8e3e-4ebc-9607-7099cce54f95" providerId="AD" clId="Web-{689548FA-118B-559A-711B-21FBE4ED97A0}" dt="2024-06-19T03:20:25.297" v="563"/>
        <pc:sldMkLst>
          <pc:docMk/>
          <pc:sldMk cId="2604127847" sldId="266"/>
        </pc:sldMkLst>
      </pc:sldChg>
      <pc:sldChg chg="addSp modSp new">
        <pc:chgData name="三富 泰生(is0744ek)" userId="S::is0744ek@ed.ritsumei.ac.jp::a2cb9ec0-8e3e-4ebc-9607-7099cce54f95" providerId="AD" clId="Web-{689548FA-118B-559A-711B-21FBE4ED97A0}" dt="2024-06-19T03:21:13.938" v="572" actId="1076"/>
        <pc:sldMkLst>
          <pc:docMk/>
          <pc:sldMk cId="2904257486" sldId="267"/>
        </pc:sldMkLst>
        <pc:spChg chg="add mod">
          <ac:chgData name="三富 泰生(is0744ek)" userId="S::is0744ek@ed.ritsumei.ac.jp::a2cb9ec0-8e3e-4ebc-9607-7099cce54f95" providerId="AD" clId="Web-{689548FA-118B-559A-711B-21FBE4ED97A0}" dt="2024-06-19T03:21:13.938" v="572" actId="1076"/>
          <ac:spMkLst>
            <pc:docMk/>
            <pc:sldMk cId="2904257486" sldId="267"/>
            <ac:spMk id="2" creationId="{118B259D-8F09-78F7-801E-6443AE308049}"/>
          </ac:spMkLst>
        </pc:spChg>
      </pc:sldChg>
      <pc:sldChg chg="addSp delSp modSp new mod modClrScheme chgLayout">
        <pc:chgData name="三富 泰生(is0744ek)" userId="S::is0744ek@ed.ritsumei.ac.jp::a2cb9ec0-8e3e-4ebc-9607-7099cce54f95" providerId="AD" clId="Web-{689548FA-118B-559A-711B-21FBE4ED97A0}" dt="2024-06-19T03:22:17.049" v="584" actId="1076"/>
        <pc:sldMkLst>
          <pc:docMk/>
          <pc:sldMk cId="1423823362" sldId="268"/>
        </pc:sldMkLst>
        <pc:spChg chg="del">
          <ac:chgData name="三富 泰生(is0744ek)" userId="S::is0744ek@ed.ritsumei.ac.jp::a2cb9ec0-8e3e-4ebc-9607-7099cce54f95" providerId="AD" clId="Web-{689548FA-118B-559A-711B-21FBE4ED97A0}" dt="2024-06-19T03:21:31.470" v="575"/>
          <ac:spMkLst>
            <pc:docMk/>
            <pc:sldMk cId="1423823362" sldId="268"/>
            <ac:spMk id="2" creationId="{C1368741-C093-04AA-80D9-9123D428C62F}"/>
          </ac:spMkLst>
        </pc:spChg>
        <pc:spChg chg="del">
          <ac:chgData name="三富 泰生(is0744ek)" userId="S::is0744ek@ed.ritsumei.ac.jp::a2cb9ec0-8e3e-4ebc-9607-7099cce54f95" providerId="AD" clId="Web-{689548FA-118B-559A-711B-21FBE4ED97A0}" dt="2024-06-19T03:21:31.470" v="575"/>
          <ac:spMkLst>
            <pc:docMk/>
            <pc:sldMk cId="1423823362" sldId="268"/>
            <ac:spMk id="3" creationId="{D3EF1085-D993-DBE2-7430-ABBEDD0FB37E}"/>
          </ac:spMkLst>
        </pc:spChg>
        <pc:spChg chg="add mod">
          <ac:chgData name="三富 泰生(is0744ek)" userId="S::is0744ek@ed.ritsumei.ac.jp::a2cb9ec0-8e3e-4ebc-9607-7099cce54f95" providerId="AD" clId="Web-{689548FA-118B-559A-711B-21FBE4ED97A0}" dt="2024-06-19T03:22:17.049" v="584" actId="1076"/>
          <ac:spMkLst>
            <pc:docMk/>
            <pc:sldMk cId="1423823362" sldId="268"/>
            <ac:spMk id="4" creationId="{2ECCA380-B7BD-AE8D-4674-1632C6BB6A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6/18/2024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2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0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6/18/2024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6/18/2024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2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6/18/2024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6/18/2024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kidou.com/index.html" TargetMode="External"/><Relationship Id="rId7" Type="http://schemas.openxmlformats.org/officeDocument/2006/relationships/hyperlink" Target="https://gadgetsin.com/nature-remo-3-smart-universal-remote-compatible-with-alexa-and-google-home-and-homepod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B7CD7509-6721-0E75-0EE6-0A7B8828F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7" r="6" b="1155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7200">
                <a:ea typeface="ＭＳ Ｐゴシック"/>
              </a:rPr>
              <a:t>中間発表</a:t>
            </a:r>
            <a:endParaRPr kumimoji="1" lang="ja-JP" altLang="en-US" sz="72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6575F-B178-4BAC-8428-89967810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開発スケジュール</a:t>
            </a:r>
          </a:p>
        </p:txBody>
      </p:sp>
      <p:pic>
        <p:nvPicPr>
          <p:cNvPr id="5" name="コンテンツ プレースホルダー 4" descr="モニター画面に映る文字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D9787581-55FB-838F-05B9-EFC2758DC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410265"/>
            <a:ext cx="8357411" cy="4178706"/>
          </a:xfrm>
        </p:spPr>
      </p:pic>
    </p:spTree>
    <p:extLst>
      <p:ext uri="{BB962C8B-B14F-4D97-AF65-F5344CB8AC3E}">
        <p14:creationId xmlns:p14="http://schemas.microsoft.com/office/powerpoint/2010/main" val="356361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3808C-256A-CB3C-465E-B17CD22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開発スケジュール</a:t>
            </a:r>
          </a:p>
        </p:txBody>
      </p:sp>
      <p:pic>
        <p:nvPicPr>
          <p:cNvPr id="5" name="コンテンツ プレースホルダー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5EC08127-9352-EFA6-8647-163AB9394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48" y="2332444"/>
            <a:ext cx="7705303" cy="4262910"/>
          </a:xfrm>
        </p:spPr>
      </p:pic>
    </p:spTree>
    <p:extLst>
      <p:ext uri="{BB962C8B-B14F-4D97-AF65-F5344CB8AC3E}">
        <p14:creationId xmlns:p14="http://schemas.microsoft.com/office/powerpoint/2010/main" val="13493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CCA380-B7BD-AE8D-4674-1632C6BB6A17}"/>
              </a:ext>
            </a:extLst>
          </p:cNvPr>
          <p:cNvSpPr txBox="1"/>
          <p:nvPr/>
        </p:nvSpPr>
        <p:spPr>
          <a:xfrm>
            <a:off x="709838" y="2230640"/>
            <a:ext cx="58485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7200">
                <a:ea typeface="Yu Gothic"/>
              </a:rPr>
              <a:t>1.要求仕様</a:t>
            </a:r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42382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9D2A3-9E16-3EC8-0496-49F20239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10546-D5AF-EBD8-9BCE-1CDA04EB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07" y="2235200"/>
            <a:ext cx="3024293" cy="558800"/>
          </a:xfrm>
        </p:spPr>
        <p:txBody>
          <a:bodyPr/>
          <a:lstStyle/>
          <a:p>
            <a:r>
              <a:rPr kumimoji="1" lang="ja-JP" altLang="en-US" sz="2400" b="1">
                <a:solidFill>
                  <a:schemeClr val="accent3"/>
                </a:solidFill>
              </a:rPr>
              <a:t>システムの概要</a:t>
            </a:r>
            <a:endParaRPr kumimoji="1" lang="en-US" altLang="ja-JP" sz="2400" b="1">
              <a:solidFill>
                <a:schemeClr val="accent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F69D31-040E-4663-D267-817BB4DCE7E2}"/>
              </a:ext>
            </a:extLst>
          </p:cNvPr>
          <p:cNvSpPr txBox="1"/>
          <p:nvPr/>
        </p:nvSpPr>
        <p:spPr>
          <a:xfrm rot="10800000" flipV="1">
            <a:off x="1496907" y="2905446"/>
            <a:ext cx="866648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b="1"/>
              <a:t>LINE</a:t>
            </a:r>
            <a:r>
              <a:rPr kumimoji="1" lang="ja-JP" altLang="en-US" b="1"/>
              <a:t>アプリを使用した、エアコンの操作</a:t>
            </a:r>
            <a:endParaRPr kumimoji="1" lang="en-US" altLang="ja-JP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ユーザは</a:t>
            </a:r>
            <a:r>
              <a:rPr lang="en-US" altLang="ja-JP"/>
              <a:t>LINE</a:t>
            </a:r>
            <a:r>
              <a:rPr lang="ja-JP" altLang="en-US"/>
              <a:t>で帰宅時間を設定する。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システムは設定された帰宅時間の</a:t>
            </a:r>
            <a:r>
              <a:rPr kumimoji="1" lang="en-US" altLang="ja-JP"/>
              <a:t>15</a:t>
            </a:r>
            <a:r>
              <a:rPr kumimoji="1" lang="ja-JP" altLang="en-US"/>
              <a:t>分前から部屋の温度を</a:t>
            </a:r>
            <a:r>
              <a:rPr kumimoji="1" lang="en-US" altLang="ja-JP"/>
              <a:t>5</a:t>
            </a:r>
            <a:r>
              <a:rPr kumimoji="1" lang="ja-JP" altLang="en-US"/>
              <a:t>分ごとに取得し、設定された温度範囲を超えた場合、エアコンを自動で</a:t>
            </a:r>
            <a:r>
              <a:rPr kumimoji="1" lang="en-US" altLang="ja-JP"/>
              <a:t>ON</a:t>
            </a:r>
            <a:r>
              <a:rPr kumimoji="1" lang="ja-JP" altLang="en-US"/>
              <a:t>にする。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>
              <a:ea typeface="Yu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ea typeface="Yu Gothic"/>
              </a:rPr>
              <a:t>エアコンのオンオフの切り替え機能も搭載する。</a:t>
            </a:r>
          </a:p>
        </p:txBody>
      </p:sp>
    </p:spTree>
    <p:extLst>
      <p:ext uri="{BB962C8B-B14F-4D97-AF65-F5344CB8AC3E}">
        <p14:creationId xmlns:p14="http://schemas.microsoft.com/office/powerpoint/2010/main" val="32821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716C1-13D6-85F1-809F-69138E75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>
            <a:normAutofit/>
          </a:bodyPr>
          <a:lstStyle/>
          <a:p>
            <a:r>
              <a:rPr kumimoji="1" lang="ja-JP" altLang="en-US"/>
              <a:t>想定する利用者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E15C2-FFE3-4AD9-B8E8-4B895DB2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7256" y="0"/>
            <a:ext cx="3404592" cy="288096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1772" y="0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287970-7F13-4D1F-AF7F-E0B649F25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9CBE1CB-4F89-636D-2DA3-4BD500AAA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27" y="481656"/>
            <a:ext cx="2096760" cy="1572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3296FF-275D-4B43-B5B2-F04190E05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05611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705B420-CA19-4291-B5C3-B6AA9196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814" y="3406834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83DE6-913E-4A22-DEE6-50A32C52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b="1"/>
              <a:t>エアコンを利用する全ての人</a:t>
            </a:r>
            <a:endParaRPr kumimoji="1" lang="en-US" altLang="ja-JP" b="1"/>
          </a:p>
          <a:p>
            <a:r>
              <a:rPr kumimoji="1" lang="ja-JP" altLang="en-US" b="1"/>
              <a:t>特に、、</a:t>
            </a:r>
            <a:endParaRPr kumimoji="1" lang="en-US" altLang="ja-JP" b="1"/>
          </a:p>
          <a:p>
            <a:endParaRPr kumimoji="1" lang="en-US" altLang="ja-JP" b="1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ja-JP" altLang="en-US" sz="2000">
                <a:solidFill>
                  <a:srgbClr val="000000"/>
                </a:solidFill>
                <a:ea typeface="Yu Gothic"/>
              </a:rPr>
              <a:t>一人暮らしの社会人や学生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altLang="ja-JP" sz="200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ja-JP" altLang="en-US" sz="2000">
                <a:solidFill>
                  <a:srgbClr val="000000"/>
                </a:solidFill>
                <a:ea typeface="Yu Gothic"/>
              </a:rPr>
              <a:t>家族全員が外出することが多い家庭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ja-JP" altLang="en-US" sz="2000">
              <a:solidFill>
                <a:srgbClr val="000000"/>
              </a:solidFill>
              <a:ea typeface="Yu Gothic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ja-JP" altLang="en-US" sz="2000">
                <a:solidFill>
                  <a:srgbClr val="000000"/>
                </a:solidFill>
                <a:ea typeface="Yu Gothic"/>
              </a:rPr>
              <a:t>スマートフォンやLINEを日常的に利用しているユーザ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b="1"/>
          </a:p>
        </p:txBody>
      </p:sp>
      <p:pic>
        <p:nvPicPr>
          <p:cNvPr id="5" name="図 4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E0BC5A65-BF78-E549-9EB9-3F8D2EC8C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80" y="4142629"/>
            <a:ext cx="2825936" cy="2091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1EED89-C8C4-810A-D749-0520DC04A48D}"/>
              </a:ext>
            </a:extLst>
          </p:cNvPr>
          <p:cNvCxnSpPr>
            <a:cxnSpLocks/>
          </p:cNvCxnSpPr>
          <p:nvPr/>
        </p:nvCxnSpPr>
        <p:spPr>
          <a:xfrm>
            <a:off x="1251857" y="2286000"/>
            <a:ext cx="7184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7CD446-CA3B-00F2-0A0B-C09B908ACAAE}"/>
              </a:ext>
            </a:extLst>
          </p:cNvPr>
          <p:cNvSpPr txBox="1"/>
          <p:nvPr/>
        </p:nvSpPr>
        <p:spPr>
          <a:xfrm>
            <a:off x="636479" y="2374989"/>
            <a:ext cx="54577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7200">
                <a:ea typeface="Yu Gothic"/>
              </a:rPr>
              <a:t>2.設計</a:t>
            </a:r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27945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FDA34-2A11-B226-4D2F-08AAB253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Yu Gothic Medium"/>
              </a:rPr>
              <a:t>システム処理の流れ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C76CB1-0955-B035-EDCE-D25ECE0C1EAC}"/>
              </a:ext>
            </a:extLst>
          </p:cNvPr>
          <p:cNvSpPr txBox="1"/>
          <p:nvPr/>
        </p:nvSpPr>
        <p:spPr>
          <a:xfrm>
            <a:off x="1837206" y="2994830"/>
            <a:ext cx="2279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Yu Gothic"/>
              </a:rPr>
              <a:t>帰宅時間とエアコン温度をLINEに入力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FD88E0-20B3-0D29-C744-EDDFE363F8BB}"/>
              </a:ext>
            </a:extLst>
          </p:cNvPr>
          <p:cNvSpPr txBox="1"/>
          <p:nvPr/>
        </p:nvSpPr>
        <p:spPr>
          <a:xfrm>
            <a:off x="6847283" y="2536744"/>
            <a:ext cx="27362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Yu Gothic"/>
              </a:rPr>
              <a:t>帰宅時間15分前に条件を踏まえ、エアコン起動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6DBC19-034E-1378-1254-82A3F889F626}"/>
              </a:ext>
            </a:extLst>
          </p:cNvPr>
          <p:cNvSpPr txBox="1"/>
          <p:nvPr/>
        </p:nvSpPr>
        <p:spPr>
          <a:xfrm>
            <a:off x="2304353" y="5259872"/>
            <a:ext cx="1343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Yu Gothic"/>
              </a:rPr>
              <a:t>起動の通知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F5E736CE-FC72-8192-7034-F88DFAB0A0ED}"/>
              </a:ext>
            </a:extLst>
          </p:cNvPr>
          <p:cNvSpPr/>
          <p:nvPr/>
        </p:nvSpPr>
        <p:spPr>
          <a:xfrm rot="16200000">
            <a:off x="2767710" y="3298214"/>
            <a:ext cx="422562" cy="1634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28FB8445-27EB-E2C1-844E-FA369F2CAB8B}"/>
              </a:ext>
            </a:extLst>
          </p:cNvPr>
          <p:cNvSpPr/>
          <p:nvPr/>
        </p:nvSpPr>
        <p:spPr>
          <a:xfrm rot="-5400000">
            <a:off x="8040580" y="2468091"/>
            <a:ext cx="353290" cy="21197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CE382B-73C6-6E33-FDCC-565EAE0AF336}"/>
              </a:ext>
            </a:extLst>
          </p:cNvPr>
          <p:cNvSpPr/>
          <p:nvPr/>
        </p:nvSpPr>
        <p:spPr>
          <a:xfrm rot="5400000">
            <a:off x="2750985" y="3983209"/>
            <a:ext cx="429491" cy="16417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B957AA1-C654-0268-9EB3-AB880B00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03171" y="2857502"/>
            <a:ext cx="1808021" cy="1891148"/>
          </a:xfrm>
          <a:prstGeom prst="rect">
            <a:avLst/>
          </a:prstGeom>
        </p:spPr>
      </p:pic>
      <p:pic>
        <p:nvPicPr>
          <p:cNvPr id="23" name="図 22" descr="立ってスマホを使う人のイラスト（女性・無表情）">
            <a:extLst>
              <a:ext uri="{FF2B5EF4-FFF2-40B4-BE49-F238E27FC236}">
                <a16:creationId xmlns:a16="http://schemas.microsoft.com/office/drawing/2014/main" id="{61682DE1-1D35-FFDA-718F-6A57B539B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5" y="3824843"/>
            <a:ext cx="1129146" cy="1619003"/>
          </a:xfrm>
          <a:prstGeom prst="rect">
            <a:avLst/>
          </a:prstGeom>
        </p:spPr>
      </p:pic>
      <p:pic>
        <p:nvPicPr>
          <p:cNvPr id="24" name="図 23" descr="エアコン・クーラーのイラスト">
            <a:extLst>
              <a:ext uri="{FF2B5EF4-FFF2-40B4-BE49-F238E27FC236}">
                <a16:creationId xmlns:a16="http://schemas.microsoft.com/office/drawing/2014/main" id="{88B329CA-5BAB-492E-BFFC-E2E8285B7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782" y="3882493"/>
            <a:ext cx="2292927" cy="11157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54C09AC-5F91-0527-BD05-580AF8536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04806" y="3834245"/>
            <a:ext cx="1634838" cy="1420094"/>
          </a:xfrm>
          <a:prstGeom prst="rect">
            <a:avLst/>
          </a:prstGeom>
        </p:spPr>
      </p:pic>
      <p:sp>
        <p:nvSpPr>
          <p:cNvPr id="32" name="矢印: 左 31">
            <a:extLst>
              <a:ext uri="{FF2B5EF4-FFF2-40B4-BE49-F238E27FC236}">
                <a16:creationId xmlns:a16="http://schemas.microsoft.com/office/drawing/2014/main" id="{B560B254-635A-128E-7B5E-D122CF06403C}"/>
              </a:ext>
            </a:extLst>
          </p:cNvPr>
          <p:cNvSpPr/>
          <p:nvPr/>
        </p:nvSpPr>
        <p:spPr>
          <a:xfrm>
            <a:off x="7152202" y="5576633"/>
            <a:ext cx="2168236" cy="3809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612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91354-61C7-7BD1-8D90-A526CA2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>
                <a:ea typeface="Yu Gothic Medium"/>
              </a:rPr>
              <a:t>必要なモジュール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230C67-3AEB-1053-AF06-CF718025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pPr marL="342900" indent="-342900">
              <a:buFont typeface="Arial" panose="020B0503020204020204" pitchFamily="34" charset="0"/>
              <a:buChar char="•"/>
            </a:pPr>
            <a:r>
              <a:rPr lang="ja-JP" altLang="en-US" sz="2400">
                <a:ea typeface="Yu Gothic"/>
              </a:rPr>
              <a:t>スプレッドシート管理用プログラム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ja-JP" altLang="en-US" sz="2400">
                <a:ea typeface="Yu Gothic"/>
              </a:rPr>
              <a:t>Remo3から温度を取得するプログラム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ja-JP" altLang="en-US" sz="2400">
                <a:latin typeface="Yu Gothic"/>
                <a:ea typeface="Yu Gothic"/>
                <a:cs typeface="Helvetica"/>
              </a:rPr>
              <a:t>センサデータ管理用プログラム（温度、時間の管理）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ja-JP" altLang="en-US" sz="2400">
                <a:latin typeface="Yu Gothic"/>
                <a:ea typeface="Yu Gothic"/>
                <a:cs typeface="Helvetica"/>
              </a:rPr>
              <a:t>LINE用プログラム（温度を通知、入力による時間を取得、エアコンをつける基準の温度を取得）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r>
              <a:rPr lang="ja-JP" altLang="en-US" sz="2400">
                <a:latin typeface="Yu Gothic"/>
                <a:ea typeface="Yu Gothic"/>
                <a:cs typeface="Helvetica"/>
              </a:rPr>
              <a:t>エアコンの操作用プログラム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endParaRPr lang="ja-JP" altLang="en-US" sz="2400">
              <a:latin typeface="Yu Gothic"/>
              <a:ea typeface="Yu Gothic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73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8B259D-8F09-78F7-801E-6443AE308049}"/>
              </a:ext>
            </a:extLst>
          </p:cNvPr>
          <p:cNvSpPr txBox="1"/>
          <p:nvPr/>
        </p:nvSpPr>
        <p:spPr>
          <a:xfrm>
            <a:off x="672716" y="2230344"/>
            <a:ext cx="87421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7200">
                <a:ea typeface="Yu Gothic"/>
              </a:rPr>
              <a:t>3.プロジェクト計画</a:t>
            </a:r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29042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9C689-555B-E41C-97CC-21DFF99F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C936005-FBB0-C846-0B24-49D131AB12A5}"/>
              </a:ext>
            </a:extLst>
          </p:cNvPr>
          <p:cNvSpPr/>
          <p:nvPr/>
        </p:nvSpPr>
        <p:spPr>
          <a:xfrm>
            <a:off x="782103" y="3768376"/>
            <a:ext cx="2836586" cy="1056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リーダー：杉本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5F4500A-F701-0C31-EB4D-8245C7E0BC64}"/>
              </a:ext>
            </a:extLst>
          </p:cNvPr>
          <p:cNvSpPr/>
          <p:nvPr/>
        </p:nvSpPr>
        <p:spPr>
          <a:xfrm>
            <a:off x="4977317" y="2529191"/>
            <a:ext cx="3677055" cy="7932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開発文書責任者：川崎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D717F10-5410-813A-B5A7-4E9553425619}"/>
              </a:ext>
            </a:extLst>
          </p:cNvPr>
          <p:cNvSpPr/>
          <p:nvPr/>
        </p:nvSpPr>
        <p:spPr>
          <a:xfrm>
            <a:off x="4950733" y="3900035"/>
            <a:ext cx="3677055" cy="7932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プログラム責任者：大木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04F329-C315-A28B-926D-83B2A269026A}"/>
              </a:ext>
            </a:extLst>
          </p:cNvPr>
          <p:cNvSpPr/>
          <p:nvPr/>
        </p:nvSpPr>
        <p:spPr>
          <a:xfrm>
            <a:off x="4977318" y="5479914"/>
            <a:ext cx="3677055" cy="7932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資料責任者：三富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49031DA-1B2F-19EB-FA52-4F2521E3A90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18689" y="4296648"/>
            <a:ext cx="135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5D791F8-8E4A-EBC4-050F-9BCFF895548A}"/>
              </a:ext>
            </a:extLst>
          </p:cNvPr>
          <p:cNvCxnSpPr/>
          <p:nvPr/>
        </p:nvCxnSpPr>
        <p:spPr>
          <a:xfrm flipV="1">
            <a:off x="4298003" y="2925804"/>
            <a:ext cx="0" cy="137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E7087E0-D790-3ED9-1F8B-6FD99A5DAA01}"/>
              </a:ext>
            </a:extLst>
          </p:cNvPr>
          <p:cNvCxnSpPr>
            <a:cxnSpLocks/>
          </p:cNvCxnSpPr>
          <p:nvPr/>
        </p:nvCxnSpPr>
        <p:spPr>
          <a:xfrm>
            <a:off x="4298003" y="2925804"/>
            <a:ext cx="679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629811F-D567-8943-6A64-10C2D1C22152}"/>
              </a:ext>
            </a:extLst>
          </p:cNvPr>
          <p:cNvCxnSpPr/>
          <p:nvPr/>
        </p:nvCxnSpPr>
        <p:spPr>
          <a:xfrm>
            <a:off x="4298003" y="4296648"/>
            <a:ext cx="0" cy="157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7501C1-EC3D-DABB-57AB-744F4D4B3EDF}"/>
              </a:ext>
            </a:extLst>
          </p:cNvPr>
          <p:cNvCxnSpPr>
            <a:cxnSpLocks/>
          </p:cNvCxnSpPr>
          <p:nvPr/>
        </p:nvCxnSpPr>
        <p:spPr>
          <a:xfrm>
            <a:off x="4298003" y="5876526"/>
            <a:ext cx="916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0E5D1F-8A24-2EF9-8247-BC13D5A65995}"/>
              </a:ext>
            </a:extLst>
          </p:cNvPr>
          <p:cNvSpPr txBox="1"/>
          <p:nvPr/>
        </p:nvSpPr>
        <p:spPr>
          <a:xfrm>
            <a:off x="8905374" y="2686642"/>
            <a:ext cx="307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・要求書，設計書，</a:t>
            </a:r>
            <a:endParaRPr lang="en-US" altLang="ja-JP"/>
          </a:p>
          <a:p>
            <a:r>
              <a:rPr lang="ja-JP" altLang="en-US"/>
              <a:t>プロ ジェクト計画書の管理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8998D1-F245-5671-1FE2-42E939B30095}"/>
              </a:ext>
            </a:extLst>
          </p:cNvPr>
          <p:cNvSpPr txBox="1"/>
          <p:nvPr/>
        </p:nvSpPr>
        <p:spPr>
          <a:xfrm>
            <a:off x="8905374" y="4111982"/>
            <a:ext cx="27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・各モジュールの管理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CB6CF8-ABE7-2EF9-A56D-038ECD196ADE}"/>
              </a:ext>
            </a:extLst>
          </p:cNvPr>
          <p:cNvSpPr txBox="1"/>
          <p:nvPr/>
        </p:nvSpPr>
        <p:spPr>
          <a:xfrm>
            <a:off x="9092944" y="5626808"/>
            <a:ext cx="307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・中間発表，成果発表資料の管理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133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2"/>
      </a:lt2>
      <a:accent1>
        <a:srgbClr val="46B381"/>
      </a:accent1>
      <a:accent2>
        <a:srgbClr val="3BB1AC"/>
      </a:accent2>
      <a:accent3>
        <a:srgbClr val="4D97C3"/>
      </a:accent3>
      <a:accent4>
        <a:srgbClr val="3B53B1"/>
      </a:accent4>
      <a:accent5>
        <a:srgbClr val="654DC3"/>
      </a:accent5>
      <a:accent6>
        <a:srgbClr val="853BB1"/>
      </a:accent6>
      <a:hlink>
        <a:srgbClr val="BF417B"/>
      </a:hlink>
      <a:folHlink>
        <a:srgbClr val="7F7F7F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SketchLinesVTI</vt:lpstr>
      <vt:lpstr>中間発表</vt:lpstr>
      <vt:lpstr>PowerPoint Presentation</vt:lpstr>
      <vt:lpstr>要求仕様</vt:lpstr>
      <vt:lpstr>想定する利用者</vt:lpstr>
      <vt:lpstr>PowerPoint Presentation</vt:lpstr>
      <vt:lpstr>システム処理の流れ</vt:lpstr>
      <vt:lpstr>必要なモジュール</vt:lpstr>
      <vt:lpstr>PowerPoint Presentation</vt:lpstr>
      <vt:lpstr>開発体制</vt:lpstr>
      <vt:lpstr>開発スケジュール</vt:lpstr>
      <vt:lpstr>開発スケジュール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revision>1</cp:revision>
  <dcterms:created xsi:type="dcterms:W3CDTF">2024-06-12T05:49:39Z</dcterms:created>
  <dcterms:modified xsi:type="dcterms:W3CDTF">2024-06-19T03:26:29Z</dcterms:modified>
</cp:coreProperties>
</file>