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1" r:id="rId5"/>
    <p:sldId id="272" r:id="rId6"/>
    <p:sldId id="267" r:id="rId7"/>
    <p:sldId id="273" r:id="rId8"/>
    <p:sldId id="275" r:id="rId9"/>
    <p:sldId id="260" r:id="rId10"/>
    <p:sldId id="276" r:id="rId11"/>
    <p:sldId id="27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EE70D-517F-343B-DFA2-965078A5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838B63-5B39-0E39-1E28-52CC88CD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7B449-6C3C-7F08-793A-9450169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06AF5E-1519-0020-830B-5B8139C9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EF16FE-5137-969B-5FEE-75B2DDC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E2FBE-16FF-7A79-47A7-E8085AA5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1A5462-AA05-216F-78CF-07149985D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9D408-1A15-C596-7035-C942838A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34EB51-1A2E-688C-7F35-FCA47504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63234-6FF7-5C01-FA1B-55A8FC9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8F8650-A399-C2EF-7AFC-23A577B31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5A0EC1-D82A-9B10-755D-06E8DB2C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4CB7D-B94A-38A7-4CC7-64ECD75E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FB78D-BA23-D699-F176-DD1884B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81E45-9365-2E21-F199-B6037282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9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81819-4E4B-276C-9049-4C6D1BB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9A8C0-FC60-0047-8492-9F3C6FB3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D1F80-7DD4-D606-AAC9-E4874824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D75D5-594D-81C9-74A2-E4107F6D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98CA5-90E0-FE71-341F-A205867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4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8F5F-E612-2C3E-F2D4-AA65D3B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619940-6F1A-C78D-57BB-3BF43077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36195-94E9-012E-5DAA-0EE9A19D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1CF90-FD8F-87CF-6A99-F883D8C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600B1-CF60-4683-D2CC-7F39DD3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0F6E6-28DC-A0FB-5BC3-BF32853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36D9B-DDBE-B746-0F60-D06CAECF1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994F4C-A7DB-5D9F-C612-687C464F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299BBD-9F75-0A5E-72B2-A9899B76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E274D3-7FBE-A0B8-3401-1C3A9F27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C741F2-3DA3-F9B6-8CBC-EAE4BC1F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EF482-677C-3098-56EA-DAEEC648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E5B9E-928C-1608-3162-5A350AA1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18AC3-B5E0-B8B6-6DC5-9677EDC8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4F3D69-3242-727E-8403-FAF508162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0F4D9B-C2C8-4056-A924-046E03F61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12F449-548E-1BB9-C7EF-2FF86535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975210-212A-B49E-79AE-D20AEC25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9DD32A-A35A-52EB-001A-F57C7055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9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84DF0-6D47-43C1-4EA0-1F60682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358327-DEA0-49E2-5C06-282DACEE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92DF39-885A-D7E0-697F-F0A8164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B7CD02-4083-2C99-B415-8A7DEB9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6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920CC1-F27D-FD0A-C540-E4AB5304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2D165F-B527-06FB-F368-AA23A7EC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3BA2A3-5D03-20BA-D0AD-56FBD9A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5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512F3-431C-59E2-E32A-871D38F3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AF2E-0102-0FE4-FBAD-96FC6B6A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A0E65-E4C1-D2C8-28D0-6395E004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61CDF-2D30-F9A3-3107-47C6B59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B69DEE-0040-4551-12CB-760F045D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A0BB57-91DE-1857-9EA2-75927C8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6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20B7C-4103-D198-CEB4-47D688F9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0E9F2D-C2BA-6E54-003D-39862376B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FC8BC-FC9F-CBBF-8E18-0C6544C75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6842B-4E2E-B2A0-5C3D-B6D544D2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CEAA7-67E1-8AD2-04A5-D2E1C61F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66C287-2D1C-0391-E7E6-88417E18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5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6C6416-224A-FC8A-2878-ED5B101B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114D-EDC2-73CC-D161-0D891254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84071-29A9-8A40-A5BE-82BDD96E3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D2F23-42AA-463C-9A45-B08AD1EF535B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620CD-5972-4E15-3BD1-FB42F5CE2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022AC-7269-2BF3-6B35-DB08B9E0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53C24-E87D-42BF-AB9D-BCFD20959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9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4ABD8B-54A9-409C-8360-71449041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ja-JP" altLang="en-US" sz="5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A3A92B-D6BA-0971-60A2-66EC341E5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ja-JP" altLang="en-US" dirty="0">
              <a:solidFill>
                <a:schemeClr val="tx2"/>
              </a:solidFill>
              <a:ea typeface="游ゴシック" panose="020B0400000000000000" pitchFamily="34" charset="-128"/>
            </a:endParaRPr>
          </a:p>
          <a:p>
            <a:endParaRPr lang="ja-JP" altLang="en-US" dirty="0">
              <a:solidFill>
                <a:schemeClr val="tx2"/>
              </a:solidFill>
              <a:ea typeface="游ゴシック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27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4ECA2E4B-1738-822C-A9B1-FB9C111F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639445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開発体制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1E9A18-DF2E-ED8E-5411-60DD84186494}"/>
              </a:ext>
            </a:extLst>
          </p:cNvPr>
          <p:cNvSpPr/>
          <p:nvPr/>
        </p:nvSpPr>
        <p:spPr>
          <a:xfrm>
            <a:off x="5806440" y="3462528"/>
            <a:ext cx="2822448" cy="79857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プログラム責任者：工藤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46A8D61-CC6D-3B14-0F38-3A76789F2E63}"/>
              </a:ext>
            </a:extLst>
          </p:cNvPr>
          <p:cNvSpPr/>
          <p:nvPr/>
        </p:nvSpPr>
        <p:spPr>
          <a:xfrm>
            <a:off x="609600" y="3468624"/>
            <a:ext cx="2822448" cy="79857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リーダー：岩井</a:t>
            </a: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7E35DA3-23FB-14CD-059B-75EBA5191F87}"/>
              </a:ext>
            </a:extLst>
          </p:cNvPr>
          <p:cNvSpPr/>
          <p:nvPr/>
        </p:nvSpPr>
        <p:spPr>
          <a:xfrm>
            <a:off x="5794248" y="1602531"/>
            <a:ext cx="2822448" cy="79857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開発文書責任者：荻原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6BE513C-22AF-DF54-3973-F3AB049B6D77}"/>
              </a:ext>
            </a:extLst>
          </p:cNvPr>
          <p:cNvSpPr/>
          <p:nvPr/>
        </p:nvSpPr>
        <p:spPr>
          <a:xfrm>
            <a:off x="5864352" y="5422392"/>
            <a:ext cx="2822448" cy="798576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資料責任者：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久郷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AFB50E7-8A15-AB61-0E30-E659AA6CE038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480560" y="1992675"/>
            <a:ext cx="1313688" cy="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29AA5E-4F23-6A75-814C-6B1368A7536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32048" y="3864864"/>
            <a:ext cx="2368296" cy="3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2BD2872-657D-487B-0ACD-2BDD828A20C9}"/>
              </a:ext>
            </a:extLst>
          </p:cNvPr>
          <p:cNvCxnSpPr>
            <a:cxnSpLocks/>
          </p:cNvCxnSpPr>
          <p:nvPr/>
        </p:nvCxnSpPr>
        <p:spPr>
          <a:xfrm flipH="1">
            <a:off x="4489704" y="5836920"/>
            <a:ext cx="1380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7D9E7C1-2344-1A3C-1859-AC6BA1B5755C}"/>
              </a:ext>
            </a:extLst>
          </p:cNvPr>
          <p:cNvCxnSpPr>
            <a:cxnSpLocks/>
          </p:cNvCxnSpPr>
          <p:nvPr/>
        </p:nvCxnSpPr>
        <p:spPr>
          <a:xfrm flipV="1">
            <a:off x="4480560" y="1965960"/>
            <a:ext cx="0" cy="3877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A6D9F2F-F01B-299C-71CD-523A2BBC8495}"/>
              </a:ext>
            </a:extLst>
          </p:cNvPr>
          <p:cNvSpPr txBox="1"/>
          <p:nvPr/>
        </p:nvSpPr>
        <p:spPr>
          <a:xfrm>
            <a:off x="8821719" y="1641657"/>
            <a:ext cx="25957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lt"/>
              </a:rPr>
              <a:t>要求書，設計書，プロ ジェクト計画書の管理</a:t>
            </a:r>
            <a:endParaRPr 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E41346-1D1A-5EE3-0E7D-CB607864BFB9}"/>
              </a:ext>
            </a:extLst>
          </p:cNvPr>
          <p:cNvSpPr txBox="1"/>
          <p:nvPr/>
        </p:nvSpPr>
        <p:spPr>
          <a:xfrm>
            <a:off x="8889326" y="3682871"/>
            <a:ext cx="24605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lt"/>
              </a:rPr>
              <a:t>各モジュールの管理 </a:t>
            </a:r>
            <a:endParaRPr 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464111-279F-BB2A-A55B-1B5E72C80A78}"/>
              </a:ext>
            </a:extLst>
          </p:cNvPr>
          <p:cNvSpPr txBox="1"/>
          <p:nvPr/>
        </p:nvSpPr>
        <p:spPr>
          <a:xfrm>
            <a:off x="8883116" y="5453660"/>
            <a:ext cx="25834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lt"/>
              </a:rPr>
              <a:t>中間発表，成果発表資料の管理</a:t>
            </a:r>
            <a:endParaRPr 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7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99068147-A08F-5BBA-D610-7F802A6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92557"/>
            <a:ext cx="10515600" cy="1325563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開発スケジュール</a:t>
            </a:r>
          </a:p>
        </p:txBody>
      </p:sp>
      <p:pic>
        <p:nvPicPr>
          <p:cNvPr id="5" name="図 4" descr="テーブル&#10;&#10;説明は自動で生成されたものです">
            <a:extLst>
              <a:ext uri="{FF2B5EF4-FFF2-40B4-BE49-F238E27FC236}">
                <a16:creationId xmlns:a16="http://schemas.microsoft.com/office/drawing/2014/main" id="{C16E4185-EF24-ECF7-15D3-93D52EDD1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8728"/>
          <a:stretch/>
        </p:blipFill>
        <p:spPr>
          <a:xfrm>
            <a:off x="152706" y="1691898"/>
            <a:ext cx="7792455" cy="5210928"/>
          </a:xfrm>
          <a:prstGeom prst="rect">
            <a:avLst/>
          </a:prstGeom>
        </p:spPr>
      </p:pic>
      <p:pic>
        <p:nvPicPr>
          <p:cNvPr id="6" name="図 5" descr="障子, 建物, タワー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06299F0-A7E1-F4F2-D9C0-AC1A8DE6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74" y="1686166"/>
            <a:ext cx="4031658" cy="4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A9FBEC-37EE-E753-D3EA-4BEC5CD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1</a:t>
            </a:r>
            <a:r>
              <a:rPr kumimoji="1" lang="ja-JP" altLang="en-US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．要求仕様</a:t>
            </a:r>
          </a:p>
        </p:txBody>
      </p:sp>
      <p:grpSp>
        <p:nvGrpSpPr>
          <p:cNvPr id="45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6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713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72C595DF-1F1A-BEDB-A801-8BA2015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システムの概要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4C5D02C-1168-ADFF-6854-2FAE84EC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10970"/>
            <a:ext cx="9071809" cy="3612863"/>
          </a:xfrm>
        </p:spPr>
        <p:txBody>
          <a:bodyPr/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室内の温度・湿度を読み取り、スピーカーで室内情報をアナウンスする</a:t>
            </a:r>
            <a:endParaRPr kumimoji="1"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ユーザーはスピーカーで情報取得できる</a:t>
            </a:r>
            <a:endParaRPr kumimoji="1" lang="en-US" altLang="ja-JP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738B38C-0664-3FDF-508A-2B63F7B4A182}"/>
              </a:ext>
            </a:extLst>
          </p:cNvPr>
          <p:cNvSpPr/>
          <p:nvPr/>
        </p:nvSpPr>
        <p:spPr>
          <a:xfrm>
            <a:off x="1051560" y="4581144"/>
            <a:ext cx="1271016" cy="10515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Remo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３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A1A1BBEB-AD91-3745-06AE-BA4E83A672E0}"/>
              </a:ext>
            </a:extLst>
          </p:cNvPr>
          <p:cNvSpPr/>
          <p:nvPr/>
        </p:nvSpPr>
        <p:spPr>
          <a:xfrm>
            <a:off x="3611880" y="4526280"/>
            <a:ext cx="1545336" cy="12344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温度：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25.2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℃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湿度：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75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％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98E7003-6B90-44DB-3709-FF6020453A2F}"/>
              </a:ext>
            </a:extLst>
          </p:cNvPr>
          <p:cNvSpPr/>
          <p:nvPr/>
        </p:nvSpPr>
        <p:spPr>
          <a:xfrm>
            <a:off x="2542032" y="4892040"/>
            <a:ext cx="768096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81764FFF-6FEC-BE92-1509-18E1C8F8ADE8}"/>
              </a:ext>
            </a:extLst>
          </p:cNvPr>
          <p:cNvSpPr/>
          <p:nvPr/>
        </p:nvSpPr>
        <p:spPr>
          <a:xfrm>
            <a:off x="6452616" y="4541520"/>
            <a:ext cx="1545336" cy="12344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暑さ指数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0561852-A17B-92E8-57F9-C5BE62029338}"/>
              </a:ext>
            </a:extLst>
          </p:cNvPr>
          <p:cNvSpPr/>
          <p:nvPr/>
        </p:nvSpPr>
        <p:spPr>
          <a:xfrm>
            <a:off x="8162544" y="4962144"/>
            <a:ext cx="768096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A20A23B6-18D4-976C-AE37-F74D338DB895}"/>
              </a:ext>
            </a:extLst>
          </p:cNvPr>
          <p:cNvSpPr/>
          <p:nvPr/>
        </p:nvSpPr>
        <p:spPr>
          <a:xfrm>
            <a:off x="5480304" y="4949952"/>
            <a:ext cx="768096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2" descr="スピーカーのイラスト | フリー張り紙素材 はりがみや">
            <a:extLst>
              <a:ext uri="{FF2B5EF4-FFF2-40B4-BE49-F238E27FC236}">
                <a16:creationId xmlns:a16="http://schemas.microsoft.com/office/drawing/2014/main" id="{8B3B1875-7ED0-150D-D7B3-71B992BA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575" y="3899647"/>
            <a:ext cx="1918353" cy="27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円弧 26">
            <a:extLst>
              <a:ext uri="{FF2B5EF4-FFF2-40B4-BE49-F238E27FC236}">
                <a16:creationId xmlns:a16="http://schemas.microsoft.com/office/drawing/2014/main" id="{174B1518-172F-92FB-43FB-801CCEEBC06E}"/>
              </a:ext>
            </a:extLst>
          </p:cNvPr>
          <p:cNvSpPr/>
          <p:nvPr/>
        </p:nvSpPr>
        <p:spPr>
          <a:xfrm>
            <a:off x="9619131" y="4231342"/>
            <a:ext cx="914400" cy="9144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AC52392-F7D0-A5B8-FD52-104DF07B5BCA}"/>
              </a:ext>
            </a:extLst>
          </p:cNvPr>
          <p:cNvSpPr/>
          <p:nvPr/>
        </p:nvSpPr>
        <p:spPr>
          <a:xfrm>
            <a:off x="9897035" y="4007223"/>
            <a:ext cx="914400" cy="914400"/>
          </a:xfrm>
          <a:prstGeom prst="arc">
            <a:avLst>
              <a:gd name="adj1" fmla="val 14746335"/>
              <a:gd name="adj2" fmla="val 10691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341A81CC-0325-D992-C6F4-16D3CAC33DD8}"/>
              </a:ext>
            </a:extLst>
          </p:cNvPr>
          <p:cNvSpPr/>
          <p:nvPr/>
        </p:nvSpPr>
        <p:spPr>
          <a:xfrm>
            <a:off x="10157014" y="3765176"/>
            <a:ext cx="914400" cy="914400"/>
          </a:xfrm>
          <a:prstGeom prst="arc">
            <a:avLst>
              <a:gd name="adj1" fmla="val 14005915"/>
              <a:gd name="adj2" fmla="val 21881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20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FB6C9DBB-6F94-DDBE-703E-851EBCF4FE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要求仕様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58ACB80-07C8-EA09-5FA0-E2268F3B1900}"/>
              </a:ext>
            </a:extLst>
          </p:cNvPr>
          <p:cNvSpPr txBox="1">
            <a:spLocks/>
          </p:cNvSpPr>
          <p:nvPr/>
        </p:nvSpPr>
        <p:spPr>
          <a:xfrm>
            <a:off x="449317" y="20705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ユーザは、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分ごとに記録される室内の温度・湿度・暑さ指数をスプレッドシートから確認できること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温度・湿度から導き出す暑さ指数を知れる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ユーザは、１時間おきに室内の温度・湿度・暑さ指数を音声で確認できる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4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50244D-C9A5-E990-5C1D-D2D481F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B6596-BD7D-D28A-2501-6960229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冷房を所持するすべての人が対象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特に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...</a:t>
            </a:r>
          </a:p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冷房のつけるタイミングを判断する目安になる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目が見えない人に音声で部屋の状況を伝える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遠隔で違う部屋の状況を知りたい人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8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81D593-2CA9-CF65-9D81-FB00E423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2</a:t>
            </a:r>
            <a:r>
              <a:rPr kumimoji="1" lang="ja-JP" altLang="en-US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．設計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83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3E1BDE7F-6A68-B70D-4535-AA17F575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システム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処理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の流れ</a:t>
            </a:r>
          </a:p>
        </p:txBody>
      </p:sp>
      <p:pic>
        <p:nvPicPr>
          <p:cNvPr id="7" name="図 6" descr="google sheets に対する画像結果">
            <a:extLst>
              <a:ext uri="{FF2B5EF4-FFF2-40B4-BE49-F238E27FC236}">
                <a16:creationId xmlns:a16="http://schemas.microsoft.com/office/drawing/2014/main" id="{2983507E-794D-84C6-A76A-2448FCE5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61" y="4199347"/>
            <a:ext cx="1434589" cy="1292328"/>
          </a:xfrm>
          <a:prstGeom prst="rect">
            <a:avLst/>
          </a:prstGeom>
        </p:spPr>
      </p:pic>
      <p:pic>
        <p:nvPicPr>
          <p:cNvPr id="9" name="図 8" descr="pc 入力 に対する画像結果">
            <a:extLst>
              <a:ext uri="{FF2B5EF4-FFF2-40B4-BE49-F238E27FC236}">
                <a16:creationId xmlns:a16="http://schemas.microsoft.com/office/drawing/2014/main" id="{A7BD06AC-2B58-5FA0-442F-F6CD3270B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0" r="649" b="14559"/>
          <a:stretch/>
        </p:blipFill>
        <p:spPr>
          <a:xfrm>
            <a:off x="5112665" y="1225335"/>
            <a:ext cx="1966733" cy="1448797"/>
          </a:xfrm>
          <a:prstGeom prst="rect">
            <a:avLst/>
          </a:prstGeom>
        </p:spPr>
      </p:pic>
      <p:pic>
        <p:nvPicPr>
          <p:cNvPr id="11" name="図 10" descr="Remo mini 2 本体">
            <a:extLst>
              <a:ext uri="{FF2B5EF4-FFF2-40B4-BE49-F238E27FC236}">
                <a16:creationId xmlns:a16="http://schemas.microsoft.com/office/drawing/2014/main" id="{1D5E6E74-5EDE-57F7-5435-F15F22EEB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17" t="10088" r="17881" b="8032"/>
          <a:stretch/>
        </p:blipFill>
        <p:spPr>
          <a:xfrm>
            <a:off x="1077131" y="3943027"/>
            <a:ext cx="1964675" cy="1934275"/>
          </a:xfrm>
          <a:prstGeom prst="rect">
            <a:avLst/>
          </a:prstGeom>
        </p:spPr>
      </p:pic>
      <p:pic>
        <p:nvPicPr>
          <p:cNvPr id="36" name="図 35" descr="google home に対する画像結果">
            <a:extLst>
              <a:ext uri="{FF2B5EF4-FFF2-40B4-BE49-F238E27FC236}">
                <a16:creationId xmlns:a16="http://schemas.microsoft.com/office/drawing/2014/main" id="{4E7F5272-523F-EC89-0317-B5B5EDE7B6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49" t="4132" r="27414" b="-285"/>
          <a:stretch/>
        </p:blipFill>
        <p:spPr>
          <a:xfrm>
            <a:off x="9283377" y="3088206"/>
            <a:ext cx="1837083" cy="3004000"/>
          </a:xfrm>
          <a:prstGeom prst="rect">
            <a:avLst/>
          </a:prstGeom>
        </p:spPr>
      </p:pic>
      <p:sp>
        <p:nvSpPr>
          <p:cNvPr id="37" name="矢印: 下 36">
            <a:extLst>
              <a:ext uri="{FF2B5EF4-FFF2-40B4-BE49-F238E27FC236}">
                <a16:creationId xmlns:a16="http://schemas.microsoft.com/office/drawing/2014/main" id="{384988E7-993E-EB24-0F6C-18659B926D25}"/>
              </a:ext>
            </a:extLst>
          </p:cNvPr>
          <p:cNvSpPr/>
          <p:nvPr/>
        </p:nvSpPr>
        <p:spPr>
          <a:xfrm>
            <a:off x="5853722" y="2668669"/>
            <a:ext cx="477864" cy="12786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7FD62B33-391D-B943-2C76-FCE2E0A0F628}"/>
              </a:ext>
            </a:extLst>
          </p:cNvPr>
          <p:cNvSpPr/>
          <p:nvPr/>
        </p:nvSpPr>
        <p:spPr>
          <a:xfrm>
            <a:off x="3205296" y="4367608"/>
            <a:ext cx="2169762" cy="4520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424DCFA9-6EC4-FCBF-03A3-E4059126B3B3}"/>
              </a:ext>
            </a:extLst>
          </p:cNvPr>
          <p:cNvSpPr/>
          <p:nvPr/>
        </p:nvSpPr>
        <p:spPr>
          <a:xfrm>
            <a:off x="3224107" y="4916987"/>
            <a:ext cx="2156846" cy="452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FD05BFAE-CF38-6B7F-F0C0-9AFFB6E75699}"/>
              </a:ext>
            </a:extLst>
          </p:cNvPr>
          <p:cNvSpPr/>
          <p:nvPr/>
        </p:nvSpPr>
        <p:spPr>
          <a:xfrm>
            <a:off x="6939156" y="4600308"/>
            <a:ext cx="2182677" cy="555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C1CF6B-9FBA-18A4-6222-2DB1C459ECDF}"/>
              </a:ext>
            </a:extLst>
          </p:cNvPr>
          <p:cNvSpPr txBox="1"/>
          <p:nvPr/>
        </p:nvSpPr>
        <p:spPr>
          <a:xfrm>
            <a:off x="3372684" y="3585877"/>
            <a:ext cx="1981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プログラムによりRemoを制御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436619-527F-51C4-5D95-B12A7AD63612}"/>
              </a:ext>
            </a:extLst>
          </p:cNvPr>
          <p:cNvSpPr txBox="1"/>
          <p:nvPr/>
        </p:nvSpPr>
        <p:spPr>
          <a:xfrm>
            <a:off x="3503146" y="5369633"/>
            <a:ext cx="16066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Remoから気温・湿度データを5分おきに取得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70658C-4458-95EA-0537-D5214F62EEE6}"/>
              </a:ext>
            </a:extLst>
          </p:cNvPr>
          <p:cNvSpPr txBox="1"/>
          <p:nvPr/>
        </p:nvSpPr>
        <p:spPr>
          <a:xfrm>
            <a:off x="6939238" y="2572081"/>
            <a:ext cx="1994115" cy="2031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1時間おきにGoogle Homeが温度・湿度・暑さ指数・熱中症予防運動指針等を音声で知らせる</a:t>
            </a:r>
            <a:endParaRPr lang="ja-JP" altLang="en-US" dirty="0">
              <a:solidFill>
                <a:srgbClr val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F2035DD-90A7-7ACF-2308-E497182F2F94}"/>
              </a:ext>
            </a:extLst>
          </p:cNvPr>
          <p:cNvSpPr txBox="1"/>
          <p:nvPr/>
        </p:nvSpPr>
        <p:spPr>
          <a:xfrm>
            <a:off x="3283166" y="202892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境界値・</a:t>
            </a:r>
          </a:p>
        </p:txBody>
      </p:sp>
    </p:spTree>
    <p:extLst>
      <p:ext uri="{BB962C8B-B14F-4D97-AF65-F5344CB8AC3E}">
        <p14:creationId xmlns:p14="http://schemas.microsoft.com/office/powerpoint/2010/main" val="30190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E67251-53E8-3F6C-4F45-FC7057E7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B7303D-0FE8-8651-827C-1077401A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0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Remoからのデータ取得用プログラム</a:t>
            </a: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スプレッドシートの管理プログラム</a:t>
            </a: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センサデータ管理プログラム</a:t>
            </a: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気温・湿度データによる音声内容の分岐プログラム</a:t>
            </a:r>
          </a:p>
          <a:p>
            <a:r>
              <a:rPr lang="ja-JP" altLang="en-US" sz="3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音声を喋らせるプログラム</a:t>
            </a:r>
          </a:p>
          <a:p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1809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440A58-91FE-CC7D-BC0E-8D36F645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446" y="2487168"/>
            <a:ext cx="6904298" cy="14788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3.</a:t>
            </a:r>
            <a:r>
              <a:rPr lang="ja-JP" altLang="en-US" sz="5200" kern="1200" dirty="0">
                <a:solidFill>
                  <a:schemeClr val="tx2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　プロジェクト計画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08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265</Words>
  <Application>Microsoft Office PowerPoint</Application>
  <PresentationFormat>ワイド画面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游ゴシック Medium</vt:lpstr>
      <vt:lpstr>游明朝 Demibold</vt:lpstr>
      <vt:lpstr>Arial</vt:lpstr>
      <vt:lpstr>Office テーマ</vt:lpstr>
      <vt:lpstr>中間発表</vt:lpstr>
      <vt:lpstr>1．要求仕様</vt:lpstr>
      <vt:lpstr>システムの概要</vt:lpstr>
      <vt:lpstr>PowerPoint プレゼンテーション</vt:lpstr>
      <vt:lpstr>想定する利用者</vt:lpstr>
      <vt:lpstr>2．設計</vt:lpstr>
      <vt:lpstr>システム処理の流れ</vt:lpstr>
      <vt:lpstr>必要なモジュール</vt:lpstr>
      <vt:lpstr>3.　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工藤 玲遠(is0722pk)</dc:creator>
  <cp:lastModifiedBy>工藤 玲遠(is0722pk)</cp:lastModifiedBy>
  <cp:revision>2</cp:revision>
  <dcterms:created xsi:type="dcterms:W3CDTF">2024-06-12T06:58:12Z</dcterms:created>
  <dcterms:modified xsi:type="dcterms:W3CDTF">2024-06-12T07:33:07Z</dcterms:modified>
</cp:coreProperties>
</file>