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59" r:id="rId4"/>
    <p:sldId id="260" r:id="rId5"/>
    <p:sldId id="261" r:id="rId6"/>
    <p:sldId id="257" r:id="rId7"/>
    <p:sldId id="262" r:id="rId8"/>
    <p:sldId id="263" r:id="rId9"/>
    <p:sldId id="267" r:id="rId10"/>
    <p:sldId id="264" r:id="rId11"/>
    <p:sldId id="265" r:id="rId12"/>
    <p:sldId id="268" r:id="rId13"/>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3793CB-E89B-530A-ADCD-2A8FFDF3DE7B}" v="5" dt="2024-07-16T13:49:21.142"/>
    <p1510:client id="{079D0A91-F940-E999-4826-30A05D2331B3}" v="23" dt="2024-07-16T06:44:11.491"/>
    <p1510:client id="{37A564F0-9E6B-430C-EC74-91DAAC9DBD3A}" v="38" dt="2024-07-17T02:29:17.025"/>
    <p1510:client id="{56BAD6B7-9849-BA81-9301-2B64C4402967}" v="1" dt="2024-07-16T13:35:48.415"/>
    <p1510:client id="{F112BFE6-410D-358D-EDE1-4DF7A517FD49}" v="29" dt="2024-07-16T10:24:52.245"/>
    <p1510:client id="{FFAE089D-742D-2BED-0F32-90204B681D97}" v="123" dt="2024-07-15T07:57:41.63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FAA675-1B68-D32E-1363-86B404342E77}"/>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8C17FB7E-A879-EE7B-CEE6-3A82E38A39E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E769BB56-E29E-163D-E1AA-7B9C034749AE}"/>
              </a:ext>
            </a:extLst>
          </p:cNvPr>
          <p:cNvSpPr>
            <a:spLocks noGrp="1"/>
          </p:cNvSpPr>
          <p:nvPr>
            <p:ph type="dt" sz="half" idx="10"/>
          </p:nvPr>
        </p:nvSpPr>
        <p:spPr/>
        <p:txBody>
          <a:bodyPr/>
          <a:lstStyle/>
          <a:p>
            <a:fld id="{55D3E217-E139-0A47-9A30-8A7CC09B56E0}" type="datetimeFigureOut">
              <a:rPr kumimoji="1" lang="ja-JP" altLang="en-US" smtClean="0"/>
              <a:t>2024/7/16</a:t>
            </a:fld>
            <a:endParaRPr kumimoji="1" lang="ja-JP" altLang="en-US"/>
          </a:p>
        </p:txBody>
      </p:sp>
      <p:sp>
        <p:nvSpPr>
          <p:cNvPr id="5" name="フッター プレースホルダー 4">
            <a:extLst>
              <a:ext uri="{FF2B5EF4-FFF2-40B4-BE49-F238E27FC236}">
                <a16:creationId xmlns:a16="http://schemas.microsoft.com/office/drawing/2014/main" id="{051570A1-C57F-3992-EDD8-554D297A457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89C3653-709C-2652-5272-C682F0F84906}"/>
              </a:ext>
            </a:extLst>
          </p:cNvPr>
          <p:cNvSpPr>
            <a:spLocks noGrp="1"/>
          </p:cNvSpPr>
          <p:nvPr>
            <p:ph type="sldNum" sz="quarter" idx="12"/>
          </p:nvPr>
        </p:nvSpPr>
        <p:spPr/>
        <p:txBody>
          <a:bodyPr/>
          <a:lstStyle/>
          <a:p>
            <a:fld id="{7C0FD2B3-5A64-F242-AB41-77D0097B219E}" type="slidenum">
              <a:rPr kumimoji="1" lang="ja-JP" altLang="en-US" smtClean="0"/>
              <a:t>‹#›</a:t>
            </a:fld>
            <a:endParaRPr kumimoji="1" lang="ja-JP" altLang="en-US"/>
          </a:p>
        </p:txBody>
      </p:sp>
    </p:spTree>
    <p:extLst>
      <p:ext uri="{BB962C8B-B14F-4D97-AF65-F5344CB8AC3E}">
        <p14:creationId xmlns:p14="http://schemas.microsoft.com/office/powerpoint/2010/main" val="27413035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609EB23-FB88-A46C-824B-E6A6EAE370CC}"/>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E414DAC8-6A4D-2B43-3E68-A4EAE31F208B}"/>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4AB548D-0230-5932-9748-1F0DAF243240}"/>
              </a:ext>
            </a:extLst>
          </p:cNvPr>
          <p:cNvSpPr>
            <a:spLocks noGrp="1"/>
          </p:cNvSpPr>
          <p:nvPr>
            <p:ph type="dt" sz="half" idx="10"/>
          </p:nvPr>
        </p:nvSpPr>
        <p:spPr/>
        <p:txBody>
          <a:bodyPr/>
          <a:lstStyle/>
          <a:p>
            <a:fld id="{55D3E217-E139-0A47-9A30-8A7CC09B56E0}" type="datetimeFigureOut">
              <a:rPr kumimoji="1" lang="ja-JP" altLang="en-US" smtClean="0"/>
              <a:t>2024/7/16</a:t>
            </a:fld>
            <a:endParaRPr kumimoji="1" lang="ja-JP" altLang="en-US"/>
          </a:p>
        </p:txBody>
      </p:sp>
      <p:sp>
        <p:nvSpPr>
          <p:cNvPr id="5" name="フッター プレースホルダー 4">
            <a:extLst>
              <a:ext uri="{FF2B5EF4-FFF2-40B4-BE49-F238E27FC236}">
                <a16:creationId xmlns:a16="http://schemas.microsoft.com/office/drawing/2014/main" id="{703F3C1D-2D46-1A7A-978F-9DCA4B5756A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624FE44-1495-BC78-0F34-9D1562CAE358}"/>
              </a:ext>
            </a:extLst>
          </p:cNvPr>
          <p:cNvSpPr>
            <a:spLocks noGrp="1"/>
          </p:cNvSpPr>
          <p:nvPr>
            <p:ph type="sldNum" sz="quarter" idx="12"/>
          </p:nvPr>
        </p:nvSpPr>
        <p:spPr/>
        <p:txBody>
          <a:bodyPr/>
          <a:lstStyle/>
          <a:p>
            <a:fld id="{7C0FD2B3-5A64-F242-AB41-77D0097B219E}" type="slidenum">
              <a:rPr kumimoji="1" lang="ja-JP" altLang="en-US" smtClean="0"/>
              <a:t>‹#›</a:t>
            </a:fld>
            <a:endParaRPr kumimoji="1" lang="ja-JP" altLang="en-US"/>
          </a:p>
        </p:txBody>
      </p:sp>
    </p:spTree>
    <p:extLst>
      <p:ext uri="{BB962C8B-B14F-4D97-AF65-F5344CB8AC3E}">
        <p14:creationId xmlns:p14="http://schemas.microsoft.com/office/powerpoint/2010/main" val="39394457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599CF2CC-4553-37DE-F323-F1CD6CB4ECA3}"/>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42B8EA5E-3463-9499-25E9-2ECC01114976}"/>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00FAB7D-5C07-B72F-5483-6B8CA9662D97}"/>
              </a:ext>
            </a:extLst>
          </p:cNvPr>
          <p:cNvSpPr>
            <a:spLocks noGrp="1"/>
          </p:cNvSpPr>
          <p:nvPr>
            <p:ph type="dt" sz="half" idx="10"/>
          </p:nvPr>
        </p:nvSpPr>
        <p:spPr/>
        <p:txBody>
          <a:bodyPr/>
          <a:lstStyle/>
          <a:p>
            <a:fld id="{55D3E217-E139-0A47-9A30-8A7CC09B56E0}" type="datetimeFigureOut">
              <a:rPr kumimoji="1" lang="ja-JP" altLang="en-US" smtClean="0"/>
              <a:t>2024/7/16</a:t>
            </a:fld>
            <a:endParaRPr kumimoji="1" lang="ja-JP" altLang="en-US"/>
          </a:p>
        </p:txBody>
      </p:sp>
      <p:sp>
        <p:nvSpPr>
          <p:cNvPr id="5" name="フッター プレースホルダー 4">
            <a:extLst>
              <a:ext uri="{FF2B5EF4-FFF2-40B4-BE49-F238E27FC236}">
                <a16:creationId xmlns:a16="http://schemas.microsoft.com/office/drawing/2014/main" id="{658A4C31-9D4C-41CF-1DA2-B6C7BADDCF1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6EF1A83-BB10-25ED-FC90-9DFBC10FB45B}"/>
              </a:ext>
            </a:extLst>
          </p:cNvPr>
          <p:cNvSpPr>
            <a:spLocks noGrp="1"/>
          </p:cNvSpPr>
          <p:nvPr>
            <p:ph type="sldNum" sz="quarter" idx="12"/>
          </p:nvPr>
        </p:nvSpPr>
        <p:spPr/>
        <p:txBody>
          <a:bodyPr/>
          <a:lstStyle/>
          <a:p>
            <a:fld id="{7C0FD2B3-5A64-F242-AB41-77D0097B219E}" type="slidenum">
              <a:rPr kumimoji="1" lang="ja-JP" altLang="en-US" smtClean="0"/>
              <a:t>‹#›</a:t>
            </a:fld>
            <a:endParaRPr kumimoji="1" lang="ja-JP" altLang="en-US"/>
          </a:p>
        </p:txBody>
      </p:sp>
    </p:spTree>
    <p:extLst>
      <p:ext uri="{BB962C8B-B14F-4D97-AF65-F5344CB8AC3E}">
        <p14:creationId xmlns:p14="http://schemas.microsoft.com/office/powerpoint/2010/main" val="815832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9ECD150-B929-D92B-24ED-FC12DB95B584}"/>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05203C35-E62C-9E02-3D6C-674255CD2260}"/>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5BEFC09-26C3-6B5B-A544-9B35147CE8EC}"/>
              </a:ext>
            </a:extLst>
          </p:cNvPr>
          <p:cNvSpPr>
            <a:spLocks noGrp="1"/>
          </p:cNvSpPr>
          <p:nvPr>
            <p:ph type="dt" sz="half" idx="10"/>
          </p:nvPr>
        </p:nvSpPr>
        <p:spPr/>
        <p:txBody>
          <a:bodyPr/>
          <a:lstStyle/>
          <a:p>
            <a:fld id="{55D3E217-E139-0A47-9A30-8A7CC09B56E0}" type="datetimeFigureOut">
              <a:rPr kumimoji="1" lang="ja-JP" altLang="en-US" smtClean="0"/>
              <a:t>2024/7/16</a:t>
            </a:fld>
            <a:endParaRPr kumimoji="1" lang="ja-JP" altLang="en-US"/>
          </a:p>
        </p:txBody>
      </p:sp>
      <p:sp>
        <p:nvSpPr>
          <p:cNvPr id="5" name="フッター プレースホルダー 4">
            <a:extLst>
              <a:ext uri="{FF2B5EF4-FFF2-40B4-BE49-F238E27FC236}">
                <a16:creationId xmlns:a16="http://schemas.microsoft.com/office/drawing/2014/main" id="{8EBF5DAB-1853-99CA-00B2-2DB503FEAB7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41FBD32-E74E-1589-5658-ACE0E849CBBC}"/>
              </a:ext>
            </a:extLst>
          </p:cNvPr>
          <p:cNvSpPr>
            <a:spLocks noGrp="1"/>
          </p:cNvSpPr>
          <p:nvPr>
            <p:ph type="sldNum" sz="quarter" idx="12"/>
          </p:nvPr>
        </p:nvSpPr>
        <p:spPr/>
        <p:txBody>
          <a:bodyPr/>
          <a:lstStyle/>
          <a:p>
            <a:fld id="{7C0FD2B3-5A64-F242-AB41-77D0097B219E}" type="slidenum">
              <a:rPr kumimoji="1" lang="ja-JP" altLang="en-US" smtClean="0"/>
              <a:t>‹#›</a:t>
            </a:fld>
            <a:endParaRPr kumimoji="1" lang="ja-JP" altLang="en-US"/>
          </a:p>
        </p:txBody>
      </p:sp>
    </p:spTree>
    <p:extLst>
      <p:ext uri="{BB962C8B-B14F-4D97-AF65-F5344CB8AC3E}">
        <p14:creationId xmlns:p14="http://schemas.microsoft.com/office/powerpoint/2010/main" val="13551457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1E1A6CD-382A-BE62-65B9-39DEC43DD316}"/>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14E81CD-E704-853A-2ABD-EDE5CE37387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06C2FEDA-3E8B-4DFB-AB2A-0A7F6A73C411}"/>
              </a:ext>
            </a:extLst>
          </p:cNvPr>
          <p:cNvSpPr>
            <a:spLocks noGrp="1"/>
          </p:cNvSpPr>
          <p:nvPr>
            <p:ph type="dt" sz="half" idx="10"/>
          </p:nvPr>
        </p:nvSpPr>
        <p:spPr/>
        <p:txBody>
          <a:bodyPr/>
          <a:lstStyle/>
          <a:p>
            <a:fld id="{55D3E217-E139-0A47-9A30-8A7CC09B56E0}" type="datetimeFigureOut">
              <a:rPr kumimoji="1" lang="ja-JP" altLang="en-US" smtClean="0"/>
              <a:t>2024/7/16</a:t>
            </a:fld>
            <a:endParaRPr kumimoji="1" lang="ja-JP" altLang="en-US"/>
          </a:p>
        </p:txBody>
      </p:sp>
      <p:sp>
        <p:nvSpPr>
          <p:cNvPr id="5" name="フッター プレースホルダー 4">
            <a:extLst>
              <a:ext uri="{FF2B5EF4-FFF2-40B4-BE49-F238E27FC236}">
                <a16:creationId xmlns:a16="http://schemas.microsoft.com/office/drawing/2014/main" id="{8960418E-B194-9A61-00C9-F786301DE9E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128DA13-DC77-749B-CBFF-F48B38A7C6DD}"/>
              </a:ext>
            </a:extLst>
          </p:cNvPr>
          <p:cNvSpPr>
            <a:spLocks noGrp="1"/>
          </p:cNvSpPr>
          <p:nvPr>
            <p:ph type="sldNum" sz="quarter" idx="12"/>
          </p:nvPr>
        </p:nvSpPr>
        <p:spPr/>
        <p:txBody>
          <a:bodyPr/>
          <a:lstStyle/>
          <a:p>
            <a:fld id="{7C0FD2B3-5A64-F242-AB41-77D0097B219E}" type="slidenum">
              <a:rPr kumimoji="1" lang="ja-JP" altLang="en-US" smtClean="0"/>
              <a:t>‹#›</a:t>
            </a:fld>
            <a:endParaRPr kumimoji="1" lang="ja-JP" altLang="en-US"/>
          </a:p>
        </p:txBody>
      </p:sp>
    </p:spTree>
    <p:extLst>
      <p:ext uri="{BB962C8B-B14F-4D97-AF65-F5344CB8AC3E}">
        <p14:creationId xmlns:p14="http://schemas.microsoft.com/office/powerpoint/2010/main" val="1443276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A78D9E4-F1CF-5E6D-1B12-3327C140D3FA}"/>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ED2217B-2282-3E30-5EF3-F859BF6D6716}"/>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A81E4B28-736A-2975-B0FD-35B4CDFEAE86}"/>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6B2757EA-5E16-3AD7-95EB-92C0D33A9653}"/>
              </a:ext>
            </a:extLst>
          </p:cNvPr>
          <p:cNvSpPr>
            <a:spLocks noGrp="1"/>
          </p:cNvSpPr>
          <p:nvPr>
            <p:ph type="dt" sz="half" idx="10"/>
          </p:nvPr>
        </p:nvSpPr>
        <p:spPr/>
        <p:txBody>
          <a:bodyPr/>
          <a:lstStyle/>
          <a:p>
            <a:fld id="{55D3E217-E139-0A47-9A30-8A7CC09B56E0}" type="datetimeFigureOut">
              <a:rPr kumimoji="1" lang="ja-JP" altLang="en-US" smtClean="0"/>
              <a:t>2024/7/16</a:t>
            </a:fld>
            <a:endParaRPr kumimoji="1" lang="ja-JP" altLang="en-US"/>
          </a:p>
        </p:txBody>
      </p:sp>
      <p:sp>
        <p:nvSpPr>
          <p:cNvPr id="6" name="フッター プレースホルダー 5">
            <a:extLst>
              <a:ext uri="{FF2B5EF4-FFF2-40B4-BE49-F238E27FC236}">
                <a16:creationId xmlns:a16="http://schemas.microsoft.com/office/drawing/2014/main" id="{58EF444A-3420-E427-5760-379B4AB35F49}"/>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47A404F-6A3D-6FEE-7333-3AC0C46EE579}"/>
              </a:ext>
            </a:extLst>
          </p:cNvPr>
          <p:cNvSpPr>
            <a:spLocks noGrp="1"/>
          </p:cNvSpPr>
          <p:nvPr>
            <p:ph type="sldNum" sz="quarter" idx="12"/>
          </p:nvPr>
        </p:nvSpPr>
        <p:spPr/>
        <p:txBody>
          <a:bodyPr/>
          <a:lstStyle/>
          <a:p>
            <a:fld id="{7C0FD2B3-5A64-F242-AB41-77D0097B219E}" type="slidenum">
              <a:rPr kumimoji="1" lang="ja-JP" altLang="en-US" smtClean="0"/>
              <a:t>‹#›</a:t>
            </a:fld>
            <a:endParaRPr kumimoji="1" lang="ja-JP" altLang="en-US"/>
          </a:p>
        </p:txBody>
      </p:sp>
    </p:spTree>
    <p:extLst>
      <p:ext uri="{BB962C8B-B14F-4D97-AF65-F5344CB8AC3E}">
        <p14:creationId xmlns:p14="http://schemas.microsoft.com/office/powerpoint/2010/main" val="1867310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E31DBB0-28C4-A537-4C92-71EC7493F0B6}"/>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F1D246D5-1599-0BAD-330A-E2F8C631BA1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8348ECED-868C-FDDB-6BF3-F750BC59F670}"/>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F3C1DD88-8490-17B1-330D-80E2B9357C2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2F3C37BF-64C4-F440-562B-255F6A3B72F1}"/>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3AC77985-1251-39DA-09BA-60B4BCB7F9F1}"/>
              </a:ext>
            </a:extLst>
          </p:cNvPr>
          <p:cNvSpPr>
            <a:spLocks noGrp="1"/>
          </p:cNvSpPr>
          <p:nvPr>
            <p:ph type="dt" sz="half" idx="10"/>
          </p:nvPr>
        </p:nvSpPr>
        <p:spPr/>
        <p:txBody>
          <a:bodyPr/>
          <a:lstStyle/>
          <a:p>
            <a:fld id="{55D3E217-E139-0A47-9A30-8A7CC09B56E0}" type="datetimeFigureOut">
              <a:rPr kumimoji="1" lang="ja-JP" altLang="en-US" smtClean="0"/>
              <a:t>2024/7/16</a:t>
            </a:fld>
            <a:endParaRPr kumimoji="1" lang="ja-JP" altLang="en-US"/>
          </a:p>
        </p:txBody>
      </p:sp>
      <p:sp>
        <p:nvSpPr>
          <p:cNvPr id="8" name="フッター プレースホルダー 7">
            <a:extLst>
              <a:ext uri="{FF2B5EF4-FFF2-40B4-BE49-F238E27FC236}">
                <a16:creationId xmlns:a16="http://schemas.microsoft.com/office/drawing/2014/main" id="{CD8767D1-BE9A-9E6F-7FBC-D74771A851B5}"/>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2FABAE04-E647-1670-5B73-5D08B74EAB66}"/>
              </a:ext>
            </a:extLst>
          </p:cNvPr>
          <p:cNvSpPr>
            <a:spLocks noGrp="1"/>
          </p:cNvSpPr>
          <p:nvPr>
            <p:ph type="sldNum" sz="quarter" idx="12"/>
          </p:nvPr>
        </p:nvSpPr>
        <p:spPr/>
        <p:txBody>
          <a:bodyPr/>
          <a:lstStyle/>
          <a:p>
            <a:fld id="{7C0FD2B3-5A64-F242-AB41-77D0097B219E}" type="slidenum">
              <a:rPr kumimoji="1" lang="ja-JP" altLang="en-US" smtClean="0"/>
              <a:t>‹#›</a:t>
            </a:fld>
            <a:endParaRPr kumimoji="1" lang="ja-JP" altLang="en-US"/>
          </a:p>
        </p:txBody>
      </p:sp>
    </p:spTree>
    <p:extLst>
      <p:ext uri="{BB962C8B-B14F-4D97-AF65-F5344CB8AC3E}">
        <p14:creationId xmlns:p14="http://schemas.microsoft.com/office/powerpoint/2010/main" val="23506233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E9BF380-F5AE-7EF7-8209-8E665965C35E}"/>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235BD4DF-1B96-BD3F-3969-82C144FDFC32}"/>
              </a:ext>
            </a:extLst>
          </p:cNvPr>
          <p:cNvSpPr>
            <a:spLocks noGrp="1"/>
          </p:cNvSpPr>
          <p:nvPr>
            <p:ph type="dt" sz="half" idx="10"/>
          </p:nvPr>
        </p:nvSpPr>
        <p:spPr/>
        <p:txBody>
          <a:bodyPr/>
          <a:lstStyle/>
          <a:p>
            <a:fld id="{55D3E217-E139-0A47-9A30-8A7CC09B56E0}" type="datetimeFigureOut">
              <a:rPr kumimoji="1" lang="ja-JP" altLang="en-US" smtClean="0"/>
              <a:t>2024/7/16</a:t>
            </a:fld>
            <a:endParaRPr kumimoji="1" lang="ja-JP" altLang="en-US"/>
          </a:p>
        </p:txBody>
      </p:sp>
      <p:sp>
        <p:nvSpPr>
          <p:cNvPr id="4" name="フッター プレースホルダー 3">
            <a:extLst>
              <a:ext uri="{FF2B5EF4-FFF2-40B4-BE49-F238E27FC236}">
                <a16:creationId xmlns:a16="http://schemas.microsoft.com/office/drawing/2014/main" id="{34FB6B27-B430-FA6D-9365-6BC06DCA936F}"/>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080A4FCC-260C-9CA0-7473-A043C19B88B7}"/>
              </a:ext>
            </a:extLst>
          </p:cNvPr>
          <p:cNvSpPr>
            <a:spLocks noGrp="1"/>
          </p:cNvSpPr>
          <p:nvPr>
            <p:ph type="sldNum" sz="quarter" idx="12"/>
          </p:nvPr>
        </p:nvSpPr>
        <p:spPr/>
        <p:txBody>
          <a:bodyPr/>
          <a:lstStyle/>
          <a:p>
            <a:fld id="{7C0FD2B3-5A64-F242-AB41-77D0097B219E}" type="slidenum">
              <a:rPr kumimoji="1" lang="ja-JP" altLang="en-US" smtClean="0"/>
              <a:t>‹#›</a:t>
            </a:fld>
            <a:endParaRPr kumimoji="1" lang="ja-JP" altLang="en-US"/>
          </a:p>
        </p:txBody>
      </p:sp>
    </p:spTree>
    <p:extLst>
      <p:ext uri="{BB962C8B-B14F-4D97-AF65-F5344CB8AC3E}">
        <p14:creationId xmlns:p14="http://schemas.microsoft.com/office/powerpoint/2010/main" val="32265068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4726CD4C-552C-2B5F-A713-E4F6D2395DEF}"/>
              </a:ext>
            </a:extLst>
          </p:cNvPr>
          <p:cNvSpPr>
            <a:spLocks noGrp="1"/>
          </p:cNvSpPr>
          <p:nvPr>
            <p:ph type="dt" sz="half" idx="10"/>
          </p:nvPr>
        </p:nvSpPr>
        <p:spPr/>
        <p:txBody>
          <a:bodyPr/>
          <a:lstStyle/>
          <a:p>
            <a:fld id="{55D3E217-E139-0A47-9A30-8A7CC09B56E0}" type="datetimeFigureOut">
              <a:rPr kumimoji="1" lang="ja-JP" altLang="en-US" smtClean="0"/>
              <a:t>2024/7/16</a:t>
            </a:fld>
            <a:endParaRPr kumimoji="1" lang="ja-JP" altLang="en-US"/>
          </a:p>
        </p:txBody>
      </p:sp>
      <p:sp>
        <p:nvSpPr>
          <p:cNvPr id="3" name="フッター プレースホルダー 2">
            <a:extLst>
              <a:ext uri="{FF2B5EF4-FFF2-40B4-BE49-F238E27FC236}">
                <a16:creationId xmlns:a16="http://schemas.microsoft.com/office/drawing/2014/main" id="{84E07D1A-C8F1-BAEF-09CA-C2947D046E49}"/>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C1F021B1-E4D8-FA22-D8A4-96D836437478}"/>
              </a:ext>
            </a:extLst>
          </p:cNvPr>
          <p:cNvSpPr>
            <a:spLocks noGrp="1"/>
          </p:cNvSpPr>
          <p:nvPr>
            <p:ph type="sldNum" sz="quarter" idx="12"/>
          </p:nvPr>
        </p:nvSpPr>
        <p:spPr/>
        <p:txBody>
          <a:bodyPr/>
          <a:lstStyle/>
          <a:p>
            <a:fld id="{7C0FD2B3-5A64-F242-AB41-77D0097B219E}" type="slidenum">
              <a:rPr kumimoji="1" lang="ja-JP" altLang="en-US" smtClean="0"/>
              <a:t>‹#›</a:t>
            </a:fld>
            <a:endParaRPr kumimoji="1" lang="ja-JP" altLang="en-US"/>
          </a:p>
        </p:txBody>
      </p:sp>
    </p:spTree>
    <p:extLst>
      <p:ext uri="{BB962C8B-B14F-4D97-AF65-F5344CB8AC3E}">
        <p14:creationId xmlns:p14="http://schemas.microsoft.com/office/powerpoint/2010/main" val="7772543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C608149-CBC5-6195-2649-812A4303A5AC}"/>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7D0101E-6636-E57F-B85D-4B67F329827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6B08558E-3F51-E58A-6770-C0D517ACD9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E4107A22-3766-BE40-0B19-FFD6B7938BEB}"/>
              </a:ext>
            </a:extLst>
          </p:cNvPr>
          <p:cNvSpPr>
            <a:spLocks noGrp="1"/>
          </p:cNvSpPr>
          <p:nvPr>
            <p:ph type="dt" sz="half" idx="10"/>
          </p:nvPr>
        </p:nvSpPr>
        <p:spPr/>
        <p:txBody>
          <a:bodyPr/>
          <a:lstStyle/>
          <a:p>
            <a:fld id="{55D3E217-E139-0A47-9A30-8A7CC09B56E0}" type="datetimeFigureOut">
              <a:rPr kumimoji="1" lang="ja-JP" altLang="en-US" smtClean="0"/>
              <a:t>2024/7/16</a:t>
            </a:fld>
            <a:endParaRPr kumimoji="1" lang="ja-JP" altLang="en-US"/>
          </a:p>
        </p:txBody>
      </p:sp>
      <p:sp>
        <p:nvSpPr>
          <p:cNvPr id="6" name="フッター プレースホルダー 5">
            <a:extLst>
              <a:ext uri="{FF2B5EF4-FFF2-40B4-BE49-F238E27FC236}">
                <a16:creationId xmlns:a16="http://schemas.microsoft.com/office/drawing/2014/main" id="{346E1137-E577-A9E2-70D2-C3606C4AA61C}"/>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6CEDE7BA-C7C9-51C5-58C9-4A272050110A}"/>
              </a:ext>
            </a:extLst>
          </p:cNvPr>
          <p:cNvSpPr>
            <a:spLocks noGrp="1"/>
          </p:cNvSpPr>
          <p:nvPr>
            <p:ph type="sldNum" sz="quarter" idx="12"/>
          </p:nvPr>
        </p:nvSpPr>
        <p:spPr/>
        <p:txBody>
          <a:bodyPr/>
          <a:lstStyle/>
          <a:p>
            <a:fld id="{7C0FD2B3-5A64-F242-AB41-77D0097B219E}" type="slidenum">
              <a:rPr kumimoji="1" lang="ja-JP" altLang="en-US" smtClean="0"/>
              <a:t>‹#›</a:t>
            </a:fld>
            <a:endParaRPr kumimoji="1" lang="ja-JP" altLang="en-US"/>
          </a:p>
        </p:txBody>
      </p:sp>
    </p:spTree>
    <p:extLst>
      <p:ext uri="{BB962C8B-B14F-4D97-AF65-F5344CB8AC3E}">
        <p14:creationId xmlns:p14="http://schemas.microsoft.com/office/powerpoint/2010/main" val="42609556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4BD16D3-EF16-4A5C-182A-7547850EEC9D}"/>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B3698CC8-87E2-9F1E-79C1-6615961D12D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10DF861D-9424-74D2-1DB3-2FE5DFC8D9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F69D291D-AC7F-8E95-66AF-FAF847E519EA}"/>
              </a:ext>
            </a:extLst>
          </p:cNvPr>
          <p:cNvSpPr>
            <a:spLocks noGrp="1"/>
          </p:cNvSpPr>
          <p:nvPr>
            <p:ph type="dt" sz="half" idx="10"/>
          </p:nvPr>
        </p:nvSpPr>
        <p:spPr/>
        <p:txBody>
          <a:bodyPr/>
          <a:lstStyle/>
          <a:p>
            <a:fld id="{55D3E217-E139-0A47-9A30-8A7CC09B56E0}" type="datetimeFigureOut">
              <a:rPr kumimoji="1" lang="ja-JP" altLang="en-US" smtClean="0"/>
              <a:t>2024/7/16</a:t>
            </a:fld>
            <a:endParaRPr kumimoji="1" lang="ja-JP" altLang="en-US"/>
          </a:p>
        </p:txBody>
      </p:sp>
      <p:sp>
        <p:nvSpPr>
          <p:cNvPr id="6" name="フッター プレースホルダー 5">
            <a:extLst>
              <a:ext uri="{FF2B5EF4-FFF2-40B4-BE49-F238E27FC236}">
                <a16:creationId xmlns:a16="http://schemas.microsoft.com/office/drawing/2014/main" id="{7DBC75C2-615E-E9A2-3813-A2B622610A89}"/>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C908405-38D7-4CCF-4BA9-160CA9972919}"/>
              </a:ext>
            </a:extLst>
          </p:cNvPr>
          <p:cNvSpPr>
            <a:spLocks noGrp="1"/>
          </p:cNvSpPr>
          <p:nvPr>
            <p:ph type="sldNum" sz="quarter" idx="12"/>
          </p:nvPr>
        </p:nvSpPr>
        <p:spPr/>
        <p:txBody>
          <a:bodyPr/>
          <a:lstStyle/>
          <a:p>
            <a:fld id="{7C0FD2B3-5A64-F242-AB41-77D0097B219E}" type="slidenum">
              <a:rPr kumimoji="1" lang="ja-JP" altLang="en-US" smtClean="0"/>
              <a:t>‹#›</a:t>
            </a:fld>
            <a:endParaRPr kumimoji="1" lang="ja-JP" altLang="en-US"/>
          </a:p>
        </p:txBody>
      </p:sp>
    </p:spTree>
    <p:extLst>
      <p:ext uri="{BB962C8B-B14F-4D97-AF65-F5344CB8AC3E}">
        <p14:creationId xmlns:p14="http://schemas.microsoft.com/office/powerpoint/2010/main" val="19927925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95A26188-58C8-5948-E53F-552B383E8B8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6867F54-638B-1AA7-E2D1-003EC986B8C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0781852-6062-39CE-E8B6-9DAB35383F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5D3E217-E139-0A47-9A30-8A7CC09B56E0}" type="datetimeFigureOut">
              <a:rPr kumimoji="1" lang="ja-JP" altLang="en-US" smtClean="0"/>
              <a:t>2024/7/16</a:t>
            </a:fld>
            <a:endParaRPr kumimoji="1" lang="ja-JP" altLang="en-US"/>
          </a:p>
        </p:txBody>
      </p:sp>
      <p:sp>
        <p:nvSpPr>
          <p:cNvPr id="5" name="フッター プレースホルダー 4">
            <a:extLst>
              <a:ext uri="{FF2B5EF4-FFF2-40B4-BE49-F238E27FC236}">
                <a16:creationId xmlns:a16="http://schemas.microsoft.com/office/drawing/2014/main" id="{E86C9BF2-08A5-327A-2739-26513007A1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0ED0B50E-1CEC-4285-1AD0-743C1D17BE7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C0FD2B3-5A64-F242-AB41-77D0097B219E}" type="slidenum">
              <a:rPr kumimoji="1" lang="ja-JP" altLang="en-US" smtClean="0"/>
              <a:t>‹#›</a:t>
            </a:fld>
            <a:endParaRPr kumimoji="1" lang="ja-JP" altLang="en-US"/>
          </a:p>
        </p:txBody>
      </p:sp>
    </p:spTree>
    <p:extLst>
      <p:ext uri="{BB962C8B-B14F-4D97-AF65-F5344CB8AC3E}">
        <p14:creationId xmlns:p14="http://schemas.microsoft.com/office/powerpoint/2010/main" val="5993148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jpeg"/></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A174339-0270-0DA0-49E0-EA702EDF4C42}"/>
              </a:ext>
            </a:extLst>
          </p:cNvPr>
          <p:cNvSpPr>
            <a:spLocks noGrp="1"/>
          </p:cNvSpPr>
          <p:nvPr>
            <p:ph type="ctrTitle"/>
          </p:nvPr>
        </p:nvSpPr>
        <p:spPr/>
        <p:txBody>
          <a:bodyPr/>
          <a:lstStyle/>
          <a:p>
            <a:r>
              <a:rPr lang="ja-JP" altLang="en-US">
                <a:ea typeface="游ゴシック Light"/>
              </a:rPr>
              <a:t>期末発表</a:t>
            </a:r>
          </a:p>
        </p:txBody>
      </p:sp>
      <p:sp>
        <p:nvSpPr>
          <p:cNvPr id="3" name="字幕 2">
            <a:extLst>
              <a:ext uri="{FF2B5EF4-FFF2-40B4-BE49-F238E27FC236}">
                <a16:creationId xmlns:a16="http://schemas.microsoft.com/office/drawing/2014/main" id="{470A3C87-21B8-D718-F96F-B1912A16E22D}"/>
              </a:ext>
            </a:extLst>
          </p:cNvPr>
          <p:cNvSpPr>
            <a:spLocks noGrp="1"/>
          </p:cNvSpPr>
          <p:nvPr>
            <p:ph type="subTitle" idx="1"/>
          </p:nvPr>
        </p:nvSpPr>
        <p:spPr>
          <a:xfrm>
            <a:off x="1524000" y="3936248"/>
            <a:ext cx="9144000" cy="1321552"/>
          </a:xfrm>
        </p:spPr>
        <p:txBody>
          <a:bodyPr vert="horz" lIns="91440" tIns="45720" rIns="91440" bIns="45720" rtlCol="0" anchor="t">
            <a:normAutofit/>
          </a:bodyPr>
          <a:lstStyle/>
          <a:p>
            <a:r>
              <a:rPr lang="ja-JP" altLang="en-US">
                <a:ea typeface="游ゴシック"/>
              </a:rPr>
              <a:t>グループ8</a:t>
            </a:r>
          </a:p>
          <a:p>
            <a:endParaRPr lang="ja-JP" altLang="en-US">
              <a:ea typeface="游ゴシック"/>
            </a:endParaRPr>
          </a:p>
        </p:txBody>
      </p:sp>
    </p:spTree>
    <p:extLst>
      <p:ext uri="{BB962C8B-B14F-4D97-AF65-F5344CB8AC3E}">
        <p14:creationId xmlns:p14="http://schemas.microsoft.com/office/powerpoint/2010/main" val="8265983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33F2956-9CB3-67ED-BAEB-B0123FECB7A8}"/>
              </a:ext>
            </a:extLst>
          </p:cNvPr>
          <p:cNvSpPr>
            <a:spLocks noGrp="1"/>
          </p:cNvSpPr>
          <p:nvPr>
            <p:ph type="title"/>
          </p:nvPr>
        </p:nvSpPr>
        <p:spPr/>
        <p:txBody>
          <a:bodyPr/>
          <a:lstStyle/>
          <a:p>
            <a:r>
              <a:rPr lang="ko-KR" altLang="en-US">
                <a:ea typeface="맑은 고딕"/>
              </a:rPr>
              <a:t>予定していた開発との比較</a:t>
            </a:r>
            <a:endParaRPr kumimoji="1" lang="ko-KR" altLang="en-US"/>
          </a:p>
        </p:txBody>
      </p:sp>
      <p:sp>
        <p:nvSpPr>
          <p:cNvPr id="3" name="내용 개체 틀 2">
            <a:extLst>
              <a:ext uri="{FF2B5EF4-FFF2-40B4-BE49-F238E27FC236}">
                <a16:creationId xmlns:a16="http://schemas.microsoft.com/office/drawing/2014/main" id="{043C3FEC-FA9A-D661-A1E1-05B8CD90284C}"/>
              </a:ext>
            </a:extLst>
          </p:cNvPr>
          <p:cNvSpPr>
            <a:spLocks noGrp="1"/>
          </p:cNvSpPr>
          <p:nvPr>
            <p:ph idx="1"/>
          </p:nvPr>
        </p:nvSpPr>
        <p:spPr>
          <a:xfrm>
            <a:off x="838200" y="2507088"/>
            <a:ext cx="10515600" cy="4351338"/>
          </a:xfrm>
        </p:spPr>
        <p:txBody>
          <a:bodyPr vert="horz" lIns="91440" tIns="45720" rIns="91440" bIns="45720" rtlCol="0" anchor="t">
            <a:normAutofit/>
          </a:bodyPr>
          <a:lstStyle/>
          <a:p>
            <a:r>
              <a:rPr lang="ko-KR" altLang="en-US">
                <a:ea typeface="맑은 고딕"/>
              </a:rPr>
              <a:t>開発当初は位置情報を用いたシステムの作成を予定していたが、位置情報の機能の作成が間に合わなかったため、機能を変更した。</a:t>
            </a:r>
          </a:p>
          <a:p>
            <a:r>
              <a:rPr lang="ko-KR" altLang="en-US">
                <a:ea typeface="맑은 고딕"/>
              </a:rPr>
              <a:t>当初に考えていたものとは違うものとなったが、改めて考え直した新しいシステムは要求仕様通り作成することができた。</a:t>
            </a:r>
          </a:p>
          <a:p>
            <a:pPr marL="0" indent="0">
              <a:buNone/>
            </a:pPr>
            <a:endParaRPr lang="ko-KR" altLang="en-US">
              <a:ea typeface="맑은 고딕"/>
            </a:endParaRPr>
          </a:p>
        </p:txBody>
      </p:sp>
    </p:spTree>
    <p:extLst>
      <p:ext uri="{BB962C8B-B14F-4D97-AF65-F5344CB8AC3E}">
        <p14:creationId xmlns:p14="http://schemas.microsoft.com/office/powerpoint/2010/main" val="16392013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E0BCC06-8493-1A20-DC43-CE9CC35DB2FC}"/>
              </a:ext>
            </a:extLst>
          </p:cNvPr>
          <p:cNvSpPr>
            <a:spLocks noGrp="1"/>
          </p:cNvSpPr>
          <p:nvPr>
            <p:ph type="title"/>
          </p:nvPr>
        </p:nvSpPr>
        <p:spPr/>
        <p:txBody>
          <a:bodyPr/>
          <a:lstStyle/>
          <a:p>
            <a:r>
              <a:rPr lang="ja-JP" altLang="en-US">
                <a:ea typeface="游ゴシック Light"/>
              </a:rPr>
              <a:t>感想</a:t>
            </a:r>
            <a:endParaRPr kumimoji="1" lang="ja-JP" altLang="en-US"/>
          </a:p>
        </p:txBody>
      </p:sp>
      <p:sp>
        <p:nvSpPr>
          <p:cNvPr id="3" name="コンテンツ プレースホルダー 2">
            <a:extLst>
              <a:ext uri="{FF2B5EF4-FFF2-40B4-BE49-F238E27FC236}">
                <a16:creationId xmlns:a16="http://schemas.microsoft.com/office/drawing/2014/main" id="{E3CCF6F6-D064-CECD-F6D8-09BABAC9541D}"/>
              </a:ext>
            </a:extLst>
          </p:cNvPr>
          <p:cNvSpPr>
            <a:spLocks noGrp="1"/>
          </p:cNvSpPr>
          <p:nvPr>
            <p:ph idx="1"/>
          </p:nvPr>
        </p:nvSpPr>
        <p:spPr/>
        <p:txBody>
          <a:bodyPr vert="horz" lIns="91440" tIns="45720" rIns="91440" bIns="45720" rtlCol="0" anchor="t">
            <a:normAutofit/>
          </a:bodyPr>
          <a:lstStyle/>
          <a:p>
            <a:r>
              <a:rPr lang="ja-JP" altLang="en-US">
                <a:ea typeface="游ゴシック"/>
              </a:rPr>
              <a:t>一人で課題をこなしていく作業とは違って、スケジュール管理、作業の役割分担、進捗報告などしっかり話し合って作業を進めることは難しかったが、いい経験になった。</a:t>
            </a:r>
          </a:p>
          <a:p>
            <a:r>
              <a:rPr lang="ja-JP" altLang="en-US">
                <a:ea typeface="游ゴシック"/>
              </a:rPr>
              <a:t>複雑なシステムを複数人で進めていくため、データフロー図やシーケンス図などを用いて作らなければいけない機能は何かを明確にして作成に取り掛かることができた。</a:t>
            </a:r>
          </a:p>
        </p:txBody>
      </p:sp>
    </p:spTree>
    <p:extLst>
      <p:ext uri="{BB962C8B-B14F-4D97-AF65-F5344CB8AC3E}">
        <p14:creationId xmlns:p14="http://schemas.microsoft.com/office/powerpoint/2010/main" val="19804357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947BC4A-47AA-7038-1C31-BEAB24E97A51}"/>
              </a:ext>
            </a:extLst>
          </p:cNvPr>
          <p:cNvSpPr>
            <a:spLocks noGrp="1"/>
          </p:cNvSpPr>
          <p:nvPr>
            <p:ph type="title"/>
          </p:nvPr>
        </p:nvSpPr>
        <p:spPr/>
        <p:txBody>
          <a:bodyPr/>
          <a:lstStyle/>
          <a:p>
            <a:r>
              <a:rPr lang="ko-KR" altLang="en-US" err="1">
                <a:ea typeface="맑은 고딕"/>
              </a:rPr>
              <a:t>デモンストレーション</a:t>
            </a:r>
            <a:endParaRPr kumimoji="1" lang="ko-KR" altLang="en-US" err="1"/>
          </a:p>
        </p:txBody>
      </p:sp>
      <p:pic>
        <p:nvPicPr>
          <p:cNvPr id="4" name="내용 개체 틀 3" descr="텍스트, 스크린샷, 폰트, 번호이(가) 표시된 사진&#10;&#10;자동 생성된 설명">
            <a:extLst>
              <a:ext uri="{FF2B5EF4-FFF2-40B4-BE49-F238E27FC236}">
                <a16:creationId xmlns:a16="http://schemas.microsoft.com/office/drawing/2014/main" id="{712878A2-795D-D5DF-236B-94D7E9C1FD13}"/>
              </a:ext>
            </a:extLst>
          </p:cNvPr>
          <p:cNvPicPr>
            <a:picLocks noGrp="1" noChangeAspect="1"/>
          </p:cNvPicPr>
          <p:nvPr>
            <p:ph idx="1"/>
          </p:nvPr>
        </p:nvPicPr>
        <p:blipFill>
          <a:blip r:embed="rId2"/>
          <a:stretch>
            <a:fillRect/>
          </a:stretch>
        </p:blipFill>
        <p:spPr>
          <a:xfrm>
            <a:off x="7869218" y="1483007"/>
            <a:ext cx="2328185" cy="5036574"/>
          </a:xfrm>
        </p:spPr>
      </p:pic>
      <p:pic>
        <p:nvPicPr>
          <p:cNvPr id="5" name="그림 4" descr="텍스트, 스크린샷, 폰트, 번호이(가) 표시된 사진&#10;&#10;자동 생성된 설명">
            <a:extLst>
              <a:ext uri="{FF2B5EF4-FFF2-40B4-BE49-F238E27FC236}">
                <a16:creationId xmlns:a16="http://schemas.microsoft.com/office/drawing/2014/main" id="{FD24C95C-F739-5235-08BA-06BFB529D58D}"/>
              </a:ext>
            </a:extLst>
          </p:cNvPr>
          <p:cNvPicPr>
            <a:picLocks noChangeAspect="1"/>
          </p:cNvPicPr>
          <p:nvPr/>
        </p:nvPicPr>
        <p:blipFill>
          <a:blip r:embed="rId3"/>
          <a:stretch>
            <a:fillRect/>
          </a:stretch>
        </p:blipFill>
        <p:spPr>
          <a:xfrm>
            <a:off x="1980070" y="1482076"/>
            <a:ext cx="2336751" cy="5038436"/>
          </a:xfrm>
          <a:prstGeom prst="rect">
            <a:avLst/>
          </a:prstGeom>
        </p:spPr>
      </p:pic>
      <p:sp>
        <p:nvSpPr>
          <p:cNvPr id="6" name="화살표: 오른쪽 5">
            <a:extLst>
              <a:ext uri="{FF2B5EF4-FFF2-40B4-BE49-F238E27FC236}">
                <a16:creationId xmlns:a16="http://schemas.microsoft.com/office/drawing/2014/main" id="{FB48CF15-0D57-EB4B-46D5-2DD030855BAE}"/>
              </a:ext>
            </a:extLst>
          </p:cNvPr>
          <p:cNvSpPr/>
          <p:nvPr/>
        </p:nvSpPr>
        <p:spPr>
          <a:xfrm>
            <a:off x="4741333" y="3217333"/>
            <a:ext cx="2355272" cy="78509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TextBox 6">
            <a:extLst>
              <a:ext uri="{FF2B5EF4-FFF2-40B4-BE49-F238E27FC236}">
                <a16:creationId xmlns:a16="http://schemas.microsoft.com/office/drawing/2014/main" id="{F964E7B1-B16B-FB62-774A-ECD467F5F49C}"/>
              </a:ext>
            </a:extLst>
          </p:cNvPr>
          <p:cNvSpPr txBox="1"/>
          <p:nvPr/>
        </p:nvSpPr>
        <p:spPr>
          <a:xfrm>
            <a:off x="4918363" y="4341091"/>
            <a:ext cx="1794322"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ko-KR" altLang="en-US" sz="3200" dirty="0">
                <a:ea typeface="맑은 고딕"/>
              </a:rPr>
              <a:t>1分後</a:t>
            </a:r>
            <a:endParaRPr lang="ko-KR" altLang="en-US" sz="3200" dirty="0"/>
          </a:p>
        </p:txBody>
      </p:sp>
    </p:spTree>
    <p:extLst>
      <p:ext uri="{BB962C8B-B14F-4D97-AF65-F5344CB8AC3E}">
        <p14:creationId xmlns:p14="http://schemas.microsoft.com/office/powerpoint/2010/main" val="3956234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74EECC7-27D6-97F9-4795-5758475E3724}"/>
              </a:ext>
            </a:extLst>
          </p:cNvPr>
          <p:cNvSpPr>
            <a:spLocks noGrp="1"/>
          </p:cNvSpPr>
          <p:nvPr>
            <p:ph type="title"/>
          </p:nvPr>
        </p:nvSpPr>
        <p:spPr/>
        <p:txBody>
          <a:bodyPr/>
          <a:lstStyle/>
          <a:p>
            <a:r>
              <a:rPr lang="ja-JP" altLang="en-US">
                <a:ea typeface="游ゴシック Light"/>
              </a:rPr>
              <a:t>システムの概要</a:t>
            </a:r>
            <a:endParaRPr kumimoji="1" lang="ja-JP" altLang="en-US"/>
          </a:p>
        </p:txBody>
      </p:sp>
      <p:sp>
        <p:nvSpPr>
          <p:cNvPr id="3" name="コンテンツ プレースホルダー 2">
            <a:extLst>
              <a:ext uri="{FF2B5EF4-FFF2-40B4-BE49-F238E27FC236}">
                <a16:creationId xmlns:a16="http://schemas.microsoft.com/office/drawing/2014/main" id="{E54106D3-AB32-8E2F-D67B-2FE1761162A2}"/>
              </a:ext>
            </a:extLst>
          </p:cNvPr>
          <p:cNvSpPr>
            <a:spLocks noGrp="1"/>
          </p:cNvSpPr>
          <p:nvPr>
            <p:ph idx="1"/>
          </p:nvPr>
        </p:nvSpPr>
        <p:spPr>
          <a:xfrm>
            <a:off x="838200" y="2788908"/>
            <a:ext cx="10515600" cy="4351338"/>
          </a:xfrm>
        </p:spPr>
        <p:txBody>
          <a:bodyPr vert="horz" lIns="91440" tIns="45720" rIns="91440" bIns="45720" rtlCol="0" anchor="t">
            <a:normAutofit/>
          </a:bodyPr>
          <a:lstStyle/>
          <a:p>
            <a:r>
              <a:rPr lang="ja-JP" altLang="en-US" sz="3200">
                <a:ea typeface="游ゴシック"/>
              </a:rPr>
              <a:t>スマホのラインから遠隔でエアコンの稼働が可能</a:t>
            </a:r>
          </a:p>
          <a:p>
            <a:pPr marL="0" indent="0">
              <a:buNone/>
            </a:pPr>
            <a:endParaRPr lang="ja-JP" altLang="en-US" sz="3200">
              <a:ea typeface="游ゴシック"/>
            </a:endParaRPr>
          </a:p>
          <a:p>
            <a:r>
              <a:rPr lang="ja-JP" altLang="en-US" sz="3200">
                <a:ea typeface="游ゴシック"/>
              </a:rPr>
              <a:t>1時間おきに部屋の温度と湿度を通知</a:t>
            </a:r>
          </a:p>
          <a:p>
            <a:endParaRPr lang="ja-JP" altLang="en-US">
              <a:ea typeface="游ゴシック"/>
            </a:endParaRPr>
          </a:p>
        </p:txBody>
      </p:sp>
    </p:spTree>
    <p:extLst>
      <p:ext uri="{BB962C8B-B14F-4D97-AF65-F5344CB8AC3E}">
        <p14:creationId xmlns:p14="http://schemas.microsoft.com/office/powerpoint/2010/main" val="14216646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27CB5E3-24BA-38FE-3735-CA4D8A081980}"/>
              </a:ext>
            </a:extLst>
          </p:cNvPr>
          <p:cNvSpPr>
            <a:spLocks noGrp="1"/>
          </p:cNvSpPr>
          <p:nvPr>
            <p:ph type="title"/>
          </p:nvPr>
        </p:nvSpPr>
        <p:spPr/>
        <p:txBody>
          <a:bodyPr/>
          <a:lstStyle/>
          <a:p>
            <a:r>
              <a:rPr lang="ja-JP" altLang="en-US">
                <a:ea typeface="游ゴシック Light"/>
              </a:rPr>
              <a:t>要求仕様</a:t>
            </a:r>
            <a:endParaRPr kumimoji="1" lang="ja-JP" altLang="en-US"/>
          </a:p>
        </p:txBody>
      </p:sp>
      <p:sp>
        <p:nvSpPr>
          <p:cNvPr id="3" name="コンテンツ プレースホルダー 2">
            <a:extLst>
              <a:ext uri="{FF2B5EF4-FFF2-40B4-BE49-F238E27FC236}">
                <a16:creationId xmlns:a16="http://schemas.microsoft.com/office/drawing/2014/main" id="{049A3AB1-9537-53AA-35CF-804C81B1536F}"/>
              </a:ext>
            </a:extLst>
          </p:cNvPr>
          <p:cNvSpPr>
            <a:spLocks noGrp="1"/>
          </p:cNvSpPr>
          <p:nvPr>
            <p:ph idx="1"/>
          </p:nvPr>
        </p:nvSpPr>
        <p:spPr/>
        <p:txBody>
          <a:bodyPr vert="horz" lIns="91440" tIns="45720" rIns="91440" bIns="45720" rtlCol="0" anchor="t">
            <a:normAutofit/>
          </a:bodyPr>
          <a:lstStyle/>
          <a:p>
            <a:r>
              <a:rPr lang="ja-JP">
                <a:ea typeface="游ゴシック"/>
              </a:rPr>
              <a:t>ユーザーは初期設定の温度を決めることができること。 </a:t>
            </a:r>
          </a:p>
          <a:p>
            <a:endParaRPr lang="ja-JP">
              <a:ea typeface="游ゴシック"/>
            </a:endParaRPr>
          </a:p>
          <a:p>
            <a:r>
              <a:rPr lang="ja-JP">
                <a:latin typeface="游ゴシック"/>
                <a:ea typeface="游ゴシック"/>
              </a:rPr>
              <a:t>ユーザーは</a:t>
            </a:r>
            <a:r>
              <a:rPr lang="en-US" altLang="ja-JP">
                <a:latin typeface="游ゴシック"/>
                <a:ea typeface="游明朝"/>
              </a:rPr>
              <a:t>1</a:t>
            </a:r>
            <a:r>
              <a:rPr lang="ja-JP">
                <a:latin typeface="游ゴシック"/>
                <a:ea typeface="游ゴシック"/>
              </a:rPr>
              <a:t>時間に一度、部屋の温度と湿度を知ることができる</a:t>
            </a:r>
            <a:endParaRPr lang="ja-JP" altLang="en-US">
              <a:latin typeface="游ゴシック"/>
              <a:ea typeface="游ゴシック"/>
            </a:endParaRPr>
          </a:p>
          <a:p>
            <a:endParaRPr lang="ja-JP">
              <a:ea typeface="游ゴシック"/>
            </a:endParaRPr>
          </a:p>
          <a:p>
            <a:r>
              <a:rPr lang="ja-JP">
                <a:ea typeface="+mn-lt"/>
                <a:cs typeface="+mn-lt"/>
              </a:rPr>
              <a:t>ユーザーはいつでも</a:t>
            </a:r>
            <a:r>
              <a:rPr lang="en-US" altLang="ja-JP" err="1">
                <a:ea typeface="+mn-lt"/>
                <a:cs typeface="+mn-lt"/>
              </a:rPr>
              <a:t>LINEから</a:t>
            </a:r>
            <a:r>
              <a:rPr lang="ja-JP">
                <a:ea typeface="+mn-lt"/>
                <a:cs typeface="+mn-lt"/>
              </a:rPr>
              <a:t>エアコンの操作をすることができる。</a:t>
            </a:r>
          </a:p>
          <a:p>
            <a:r>
              <a:rPr lang="ja-JP" altLang="en-US">
                <a:ea typeface="+mn-lt"/>
                <a:cs typeface="+mn-lt"/>
              </a:rPr>
              <a:t>ユーザーは</a:t>
            </a:r>
            <a:r>
              <a:rPr lang="en-US" altLang="ja-JP">
                <a:ea typeface="+mn-lt"/>
                <a:cs typeface="+mn-lt"/>
              </a:rPr>
              <a:t>LINE</a:t>
            </a:r>
            <a:r>
              <a:rPr lang="ja-JP" altLang="en-US">
                <a:ea typeface="+mn-lt"/>
                <a:cs typeface="+mn-lt"/>
              </a:rPr>
              <a:t>を通じてエアコンの起動・停止を確認できること。</a:t>
            </a:r>
            <a:endParaRPr lang="ja-JP" altLang="en-US">
              <a:ea typeface="游ゴシック"/>
            </a:endParaRPr>
          </a:p>
          <a:p>
            <a:endParaRPr lang="ja-JP">
              <a:ea typeface="游ゴシック"/>
            </a:endParaRPr>
          </a:p>
          <a:p>
            <a:endParaRPr lang="ja-JP" altLang="en-US">
              <a:ea typeface="游ゴシック"/>
            </a:endParaRPr>
          </a:p>
        </p:txBody>
      </p:sp>
    </p:spTree>
    <p:extLst>
      <p:ext uri="{BB962C8B-B14F-4D97-AF65-F5344CB8AC3E}">
        <p14:creationId xmlns:p14="http://schemas.microsoft.com/office/powerpoint/2010/main" val="24634281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2248375-851E-BCBF-D248-E3E4772BC94C}"/>
              </a:ext>
            </a:extLst>
          </p:cNvPr>
          <p:cNvSpPr>
            <a:spLocks noGrp="1"/>
          </p:cNvSpPr>
          <p:nvPr>
            <p:ph type="title"/>
          </p:nvPr>
        </p:nvSpPr>
        <p:spPr/>
        <p:txBody>
          <a:bodyPr/>
          <a:lstStyle/>
          <a:p>
            <a:r>
              <a:rPr lang="ja-JP" altLang="en-US">
                <a:ea typeface="游ゴシック Light"/>
              </a:rPr>
              <a:t>想定する利用者</a:t>
            </a:r>
            <a:endParaRPr kumimoji="1" lang="ja-JP" altLang="en-US"/>
          </a:p>
        </p:txBody>
      </p:sp>
      <p:sp>
        <p:nvSpPr>
          <p:cNvPr id="3" name="コンテンツ プレースホルダー 2">
            <a:extLst>
              <a:ext uri="{FF2B5EF4-FFF2-40B4-BE49-F238E27FC236}">
                <a16:creationId xmlns:a16="http://schemas.microsoft.com/office/drawing/2014/main" id="{B5E2CB1C-204B-5E00-C11E-5F9B83A49393}"/>
              </a:ext>
            </a:extLst>
          </p:cNvPr>
          <p:cNvSpPr>
            <a:spLocks noGrp="1"/>
          </p:cNvSpPr>
          <p:nvPr>
            <p:ph idx="1"/>
          </p:nvPr>
        </p:nvSpPr>
        <p:spPr>
          <a:xfrm>
            <a:off x="838200" y="2156304"/>
            <a:ext cx="10515600" cy="4351338"/>
          </a:xfrm>
        </p:spPr>
        <p:txBody>
          <a:bodyPr vert="horz" lIns="91440" tIns="45720" rIns="91440" bIns="45720" rtlCol="0" anchor="t">
            <a:normAutofit/>
          </a:bodyPr>
          <a:lstStyle/>
          <a:p>
            <a:r>
              <a:rPr lang="ja-JP" altLang="en-US">
                <a:ea typeface="游ゴシック"/>
              </a:rPr>
              <a:t>一人暮らしで家にエアコンを設置している人</a:t>
            </a:r>
          </a:p>
          <a:p>
            <a:pPr marL="0" indent="0">
              <a:buNone/>
            </a:pPr>
            <a:r>
              <a:rPr lang="ja-JP" altLang="en-US">
                <a:ea typeface="游ゴシック"/>
              </a:rPr>
              <a:t>特に</a:t>
            </a:r>
          </a:p>
          <a:p>
            <a:r>
              <a:rPr lang="ja-JP" altLang="en-US">
                <a:ea typeface="游ゴシック"/>
              </a:rPr>
              <a:t>帰宅時の暑い部屋を嫌う人</a:t>
            </a:r>
          </a:p>
          <a:p>
            <a:r>
              <a:rPr lang="ja-JP" altLang="en-US">
                <a:ea typeface="游ゴシック"/>
              </a:rPr>
              <a:t>エアコンをよく切り忘れてしまう人</a:t>
            </a:r>
          </a:p>
          <a:p>
            <a:endParaRPr lang="ja-JP" altLang="en-US">
              <a:ea typeface="游ゴシック"/>
            </a:endParaRPr>
          </a:p>
          <a:p>
            <a:pPr marL="0" indent="0">
              <a:buNone/>
            </a:pPr>
            <a:endParaRPr lang="ja-JP" altLang="en-US">
              <a:ea typeface="游ゴシック"/>
            </a:endParaRPr>
          </a:p>
          <a:p>
            <a:endParaRPr lang="ja-JP" altLang="en-US">
              <a:ea typeface="游ゴシック"/>
            </a:endParaRPr>
          </a:p>
        </p:txBody>
      </p:sp>
    </p:spTree>
    <p:extLst>
      <p:ext uri="{BB962C8B-B14F-4D97-AF65-F5344CB8AC3E}">
        <p14:creationId xmlns:p14="http://schemas.microsoft.com/office/powerpoint/2010/main" val="27536039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B5F9158-35BB-AAD4-2C0C-3125F0933E98}"/>
              </a:ext>
            </a:extLst>
          </p:cNvPr>
          <p:cNvSpPr>
            <a:spLocks noGrp="1"/>
          </p:cNvSpPr>
          <p:nvPr>
            <p:ph type="title"/>
          </p:nvPr>
        </p:nvSpPr>
        <p:spPr>
          <a:xfrm>
            <a:off x="5079521" y="2090408"/>
            <a:ext cx="10515600" cy="1325563"/>
          </a:xfrm>
        </p:spPr>
        <p:txBody>
          <a:bodyPr>
            <a:normAutofit/>
          </a:bodyPr>
          <a:lstStyle/>
          <a:p>
            <a:r>
              <a:rPr lang="ja-JP" altLang="en-US" sz="6000">
                <a:ea typeface="游ゴシック Light"/>
              </a:rPr>
              <a:t>設計</a:t>
            </a:r>
            <a:endParaRPr kumimoji="1" lang="ja-JP" altLang="en-US" sz="6000"/>
          </a:p>
        </p:txBody>
      </p:sp>
      <p:sp>
        <p:nvSpPr>
          <p:cNvPr id="3" name="コンテンツ プレースホルダー 2">
            <a:extLst>
              <a:ext uri="{FF2B5EF4-FFF2-40B4-BE49-F238E27FC236}">
                <a16:creationId xmlns:a16="http://schemas.microsoft.com/office/drawing/2014/main" id="{3EEFB223-99A1-2515-F248-452F6D1FCF7B}"/>
              </a:ext>
            </a:extLst>
          </p:cNvPr>
          <p:cNvSpPr>
            <a:spLocks noGrp="1"/>
          </p:cNvSpPr>
          <p:nvPr>
            <p:ph idx="1"/>
          </p:nvPr>
        </p:nvSpPr>
        <p:spPr>
          <a:xfrm>
            <a:off x="1111369" y="4916757"/>
            <a:ext cx="10242431" cy="1260206"/>
          </a:xfrm>
        </p:spPr>
        <p:txBody>
          <a:bodyPr vert="horz" lIns="91440" tIns="45720" rIns="91440" bIns="45720" rtlCol="0" anchor="t">
            <a:normAutofit/>
          </a:bodyPr>
          <a:lstStyle/>
          <a:p>
            <a:pPr marL="0" indent="0">
              <a:buNone/>
            </a:pPr>
            <a:endParaRPr lang="ja-JP" altLang="en-US"/>
          </a:p>
        </p:txBody>
      </p:sp>
    </p:spTree>
    <p:extLst>
      <p:ext uri="{BB962C8B-B14F-4D97-AF65-F5344CB8AC3E}">
        <p14:creationId xmlns:p14="http://schemas.microsoft.com/office/powerpoint/2010/main" val="31859574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CB91451-A32D-BF5B-B47C-C1BD0BBAFFBE}"/>
              </a:ext>
            </a:extLst>
          </p:cNvPr>
          <p:cNvSpPr>
            <a:spLocks noGrp="1"/>
          </p:cNvSpPr>
          <p:nvPr>
            <p:ph type="title"/>
          </p:nvPr>
        </p:nvSpPr>
        <p:spPr/>
        <p:txBody>
          <a:bodyPr/>
          <a:lstStyle/>
          <a:p>
            <a:r>
              <a:rPr lang="ja-JP" altLang="en-US">
                <a:ea typeface="游ゴシック Light"/>
              </a:rPr>
              <a:t>システム処理の流れ</a:t>
            </a:r>
            <a:endParaRPr kumimoji="1" lang="ja-JP" altLang="en-US"/>
          </a:p>
        </p:txBody>
      </p:sp>
      <p:sp>
        <p:nvSpPr>
          <p:cNvPr id="3" name="コンテンツ プレースホルダー 2">
            <a:extLst>
              <a:ext uri="{FF2B5EF4-FFF2-40B4-BE49-F238E27FC236}">
                <a16:creationId xmlns:a16="http://schemas.microsoft.com/office/drawing/2014/main" id="{305D3416-AAAD-06C5-065F-CE7A7E797FA3}"/>
              </a:ext>
            </a:extLst>
          </p:cNvPr>
          <p:cNvSpPr>
            <a:spLocks noGrp="1"/>
          </p:cNvSpPr>
          <p:nvPr>
            <p:ph idx="1"/>
          </p:nvPr>
        </p:nvSpPr>
        <p:spPr>
          <a:xfrm>
            <a:off x="6864292" y="3370597"/>
            <a:ext cx="3091344" cy="604256"/>
          </a:xfrm>
        </p:spPr>
        <p:txBody>
          <a:bodyPr vert="horz" lIns="91440" tIns="45720" rIns="91440" bIns="45720" rtlCol="0" anchor="t">
            <a:normAutofit/>
          </a:bodyPr>
          <a:lstStyle/>
          <a:p>
            <a:pPr marL="0" indent="0">
              <a:buNone/>
            </a:pPr>
            <a:r>
              <a:rPr lang="ja-JP" altLang="en-US">
                <a:ea typeface="游ゴシック"/>
              </a:rPr>
              <a:t>Google Sheet</a:t>
            </a:r>
            <a:endParaRPr lang="ja-JP" altLang="en-US"/>
          </a:p>
        </p:txBody>
      </p:sp>
      <p:sp>
        <p:nvSpPr>
          <p:cNvPr id="4" name="四角形: 角を丸くする 3">
            <a:extLst>
              <a:ext uri="{FF2B5EF4-FFF2-40B4-BE49-F238E27FC236}">
                <a16:creationId xmlns:a16="http://schemas.microsoft.com/office/drawing/2014/main" id="{7209F4D5-B6F0-6CBB-19A9-5DC0E1DB38CE}"/>
              </a:ext>
            </a:extLst>
          </p:cNvPr>
          <p:cNvSpPr/>
          <p:nvPr/>
        </p:nvSpPr>
        <p:spPr>
          <a:xfrm>
            <a:off x="6864991" y="3061980"/>
            <a:ext cx="2957118" cy="971725"/>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ja-JP" altLang="en-US"/>
          </a:p>
        </p:txBody>
      </p:sp>
      <p:pic>
        <p:nvPicPr>
          <p:cNvPr id="5" name="図 4" descr="アイコン&#10;&#10;説明は自動で生成されたものです">
            <a:extLst>
              <a:ext uri="{FF2B5EF4-FFF2-40B4-BE49-F238E27FC236}">
                <a16:creationId xmlns:a16="http://schemas.microsoft.com/office/drawing/2014/main" id="{016D3850-0D5D-341C-5D58-79DBC344FEEB}"/>
              </a:ext>
            </a:extLst>
          </p:cNvPr>
          <p:cNvPicPr>
            <a:picLocks noChangeAspect="1"/>
          </p:cNvPicPr>
          <p:nvPr/>
        </p:nvPicPr>
        <p:blipFill>
          <a:blip r:embed="rId2"/>
          <a:stretch>
            <a:fillRect/>
          </a:stretch>
        </p:blipFill>
        <p:spPr>
          <a:xfrm>
            <a:off x="9827834" y="683484"/>
            <a:ext cx="1722275" cy="1289544"/>
          </a:xfrm>
          <a:prstGeom prst="rect">
            <a:avLst/>
          </a:prstGeom>
        </p:spPr>
      </p:pic>
      <p:pic>
        <p:nvPicPr>
          <p:cNvPr id="6" name="図 5" descr="フリー写真画像: 部屋、家、枕、ベッド、寝室、インテリア、建築、家具">
            <a:extLst>
              <a:ext uri="{FF2B5EF4-FFF2-40B4-BE49-F238E27FC236}">
                <a16:creationId xmlns:a16="http://schemas.microsoft.com/office/drawing/2014/main" id="{10E52B46-D518-F0FC-BE47-0A1D47125442}"/>
              </a:ext>
            </a:extLst>
          </p:cNvPr>
          <p:cNvPicPr>
            <a:picLocks noChangeAspect="1"/>
          </p:cNvPicPr>
          <p:nvPr/>
        </p:nvPicPr>
        <p:blipFill>
          <a:blip r:embed="rId3"/>
          <a:stretch>
            <a:fillRect/>
          </a:stretch>
        </p:blipFill>
        <p:spPr>
          <a:xfrm>
            <a:off x="579277" y="1712490"/>
            <a:ext cx="2266950" cy="1657350"/>
          </a:xfrm>
          <a:prstGeom prst="rect">
            <a:avLst/>
          </a:prstGeom>
        </p:spPr>
      </p:pic>
      <p:pic>
        <p:nvPicPr>
          <p:cNvPr id="7" name="図 6" descr="[フリーイラスト] 6種類のエアコンのセットでアハ体験 - GAHAG | 著作権フリー写真・イラスト素材集">
            <a:extLst>
              <a:ext uri="{FF2B5EF4-FFF2-40B4-BE49-F238E27FC236}">
                <a16:creationId xmlns:a16="http://schemas.microsoft.com/office/drawing/2014/main" id="{CD43930C-2A00-BA84-329A-57C7B3334D5A}"/>
              </a:ext>
            </a:extLst>
          </p:cNvPr>
          <p:cNvPicPr>
            <a:picLocks noChangeAspect="1"/>
          </p:cNvPicPr>
          <p:nvPr/>
        </p:nvPicPr>
        <p:blipFill rotWithShape="1">
          <a:blip r:embed="rId4"/>
          <a:srcRect t="29861" r="50859" b="21009"/>
          <a:stretch/>
        </p:blipFill>
        <p:spPr>
          <a:xfrm>
            <a:off x="581724" y="5221928"/>
            <a:ext cx="1812599" cy="896828"/>
          </a:xfrm>
          <a:prstGeom prst="rect">
            <a:avLst/>
          </a:prstGeom>
        </p:spPr>
      </p:pic>
      <p:sp>
        <p:nvSpPr>
          <p:cNvPr id="8" name="矢印: 左 7">
            <a:extLst>
              <a:ext uri="{FF2B5EF4-FFF2-40B4-BE49-F238E27FC236}">
                <a16:creationId xmlns:a16="http://schemas.microsoft.com/office/drawing/2014/main" id="{2980BD2E-BFBE-8651-E963-6281DFDDA04A}"/>
              </a:ext>
            </a:extLst>
          </p:cNvPr>
          <p:cNvSpPr/>
          <p:nvPr/>
        </p:nvSpPr>
        <p:spPr>
          <a:xfrm rot="-1740000">
            <a:off x="2526411" y="5131539"/>
            <a:ext cx="1461081" cy="174771"/>
          </a:xfrm>
          <a:prstGeom prst="leftArrow">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9" name="矢印: 左 8">
            <a:extLst>
              <a:ext uri="{FF2B5EF4-FFF2-40B4-BE49-F238E27FC236}">
                <a16:creationId xmlns:a16="http://schemas.microsoft.com/office/drawing/2014/main" id="{BAD80798-CF29-81BC-D105-E0EC5B417EBC}"/>
              </a:ext>
            </a:extLst>
          </p:cNvPr>
          <p:cNvSpPr/>
          <p:nvPr/>
        </p:nvSpPr>
        <p:spPr>
          <a:xfrm rot="7260000">
            <a:off x="9335844" y="2304014"/>
            <a:ext cx="978715" cy="195743"/>
          </a:xfrm>
          <a:prstGeom prst="leftArrow">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0" name="矢印: 左 9">
            <a:extLst>
              <a:ext uri="{FF2B5EF4-FFF2-40B4-BE49-F238E27FC236}">
                <a16:creationId xmlns:a16="http://schemas.microsoft.com/office/drawing/2014/main" id="{D67513BE-282B-31FE-739C-ABD7A4F34978}"/>
              </a:ext>
            </a:extLst>
          </p:cNvPr>
          <p:cNvSpPr/>
          <p:nvPr/>
        </p:nvSpPr>
        <p:spPr>
          <a:xfrm rot="12180000">
            <a:off x="3039665" y="2991991"/>
            <a:ext cx="964733" cy="139817"/>
          </a:xfrm>
          <a:prstGeom prst="leftArrow">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ja-JP" altLang="en-US"/>
          </a:p>
        </p:txBody>
      </p:sp>
      <p:pic>
        <p:nvPicPr>
          <p:cNvPr id="11" name="図 10" descr="木製テーブルの上に置かれた携帯電話">
            <a:extLst>
              <a:ext uri="{FF2B5EF4-FFF2-40B4-BE49-F238E27FC236}">
                <a16:creationId xmlns:a16="http://schemas.microsoft.com/office/drawing/2014/main" id="{8B6585DD-FB54-EBC8-A65D-5F5D779C892A}"/>
              </a:ext>
            </a:extLst>
          </p:cNvPr>
          <p:cNvPicPr>
            <a:picLocks noChangeAspect="1"/>
          </p:cNvPicPr>
          <p:nvPr/>
        </p:nvPicPr>
        <p:blipFill rotWithShape="1">
          <a:blip r:embed="rId5"/>
          <a:srcRect l="16520" t="6607" r="36018" b="6618"/>
          <a:stretch/>
        </p:blipFill>
        <p:spPr>
          <a:xfrm>
            <a:off x="4085916" y="3061239"/>
            <a:ext cx="1572037" cy="1302499"/>
          </a:xfrm>
          <a:prstGeom prst="rect">
            <a:avLst/>
          </a:prstGeom>
        </p:spPr>
      </p:pic>
      <p:sp>
        <p:nvSpPr>
          <p:cNvPr id="12" name="矢印: 左 11">
            <a:extLst>
              <a:ext uri="{FF2B5EF4-FFF2-40B4-BE49-F238E27FC236}">
                <a16:creationId xmlns:a16="http://schemas.microsoft.com/office/drawing/2014/main" id="{81641486-5699-6C14-4EF0-64E4DF8DEF09}"/>
              </a:ext>
            </a:extLst>
          </p:cNvPr>
          <p:cNvSpPr/>
          <p:nvPr/>
        </p:nvSpPr>
        <p:spPr>
          <a:xfrm rot="10800000">
            <a:off x="5898912" y="3243660"/>
            <a:ext cx="964733" cy="139817"/>
          </a:xfrm>
          <a:prstGeom prst="leftArrow">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3" name="矢印: 左 12">
            <a:extLst>
              <a:ext uri="{FF2B5EF4-FFF2-40B4-BE49-F238E27FC236}">
                <a16:creationId xmlns:a16="http://schemas.microsoft.com/office/drawing/2014/main" id="{E391CC35-8130-5A21-AA08-789FCBCB8D01}"/>
              </a:ext>
            </a:extLst>
          </p:cNvPr>
          <p:cNvSpPr/>
          <p:nvPr/>
        </p:nvSpPr>
        <p:spPr>
          <a:xfrm>
            <a:off x="5912894" y="3858853"/>
            <a:ext cx="964733" cy="139817"/>
          </a:xfrm>
          <a:prstGeom prst="leftArrow">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4" name="矢印: 左 13">
            <a:extLst>
              <a:ext uri="{FF2B5EF4-FFF2-40B4-BE49-F238E27FC236}">
                <a16:creationId xmlns:a16="http://schemas.microsoft.com/office/drawing/2014/main" id="{0F6B687F-4782-9E91-4370-AE9C83BFBD61}"/>
              </a:ext>
            </a:extLst>
          </p:cNvPr>
          <p:cNvSpPr/>
          <p:nvPr/>
        </p:nvSpPr>
        <p:spPr>
          <a:xfrm rot="-3780000">
            <a:off x="9671403" y="2485775"/>
            <a:ext cx="978715" cy="195743"/>
          </a:xfrm>
          <a:prstGeom prst="leftArrow">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5" name="テキスト ボックス 14">
            <a:extLst>
              <a:ext uri="{FF2B5EF4-FFF2-40B4-BE49-F238E27FC236}">
                <a16:creationId xmlns:a16="http://schemas.microsoft.com/office/drawing/2014/main" id="{B5B07834-BB48-9247-D264-D809A1DCD4B7}"/>
              </a:ext>
            </a:extLst>
          </p:cNvPr>
          <p:cNvSpPr txBox="1"/>
          <p:nvPr/>
        </p:nvSpPr>
        <p:spPr>
          <a:xfrm>
            <a:off x="9953647" y="3020036"/>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a:ea typeface="游ゴシック"/>
              </a:rPr>
              <a:t>On,Offの指示</a:t>
            </a:r>
            <a:endParaRPr lang="ja-JP" altLang="en-US"/>
          </a:p>
        </p:txBody>
      </p:sp>
      <p:sp>
        <p:nvSpPr>
          <p:cNvPr id="17" name="テキスト ボックス 16">
            <a:extLst>
              <a:ext uri="{FF2B5EF4-FFF2-40B4-BE49-F238E27FC236}">
                <a16:creationId xmlns:a16="http://schemas.microsoft.com/office/drawing/2014/main" id="{DF04FEA3-F665-64F1-1048-C1C5BCF14E59}"/>
              </a:ext>
            </a:extLst>
          </p:cNvPr>
          <p:cNvSpPr txBox="1"/>
          <p:nvPr/>
        </p:nvSpPr>
        <p:spPr>
          <a:xfrm>
            <a:off x="7729277" y="2038377"/>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a:ea typeface="游ゴシック"/>
              </a:rPr>
              <a:t>部屋の気温と湿度</a:t>
            </a:r>
            <a:endParaRPr lang="ja-JP" altLang="en-US"/>
          </a:p>
        </p:txBody>
      </p:sp>
      <p:sp>
        <p:nvSpPr>
          <p:cNvPr id="18" name="テキスト ボックス 17">
            <a:extLst>
              <a:ext uri="{FF2B5EF4-FFF2-40B4-BE49-F238E27FC236}">
                <a16:creationId xmlns:a16="http://schemas.microsoft.com/office/drawing/2014/main" id="{C8177162-50CF-D334-0C3C-8C790C215B3E}"/>
              </a:ext>
            </a:extLst>
          </p:cNvPr>
          <p:cNvSpPr txBox="1"/>
          <p:nvPr/>
        </p:nvSpPr>
        <p:spPr>
          <a:xfrm>
            <a:off x="5351293" y="2691835"/>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a:ea typeface="游ゴシック"/>
              </a:rPr>
              <a:t>部屋の温度と湿度</a:t>
            </a:r>
            <a:endParaRPr lang="ja-JP" altLang="en-US"/>
          </a:p>
        </p:txBody>
      </p:sp>
      <p:sp>
        <p:nvSpPr>
          <p:cNvPr id="19" name="テキスト ボックス 18">
            <a:extLst>
              <a:ext uri="{FF2B5EF4-FFF2-40B4-BE49-F238E27FC236}">
                <a16:creationId xmlns:a16="http://schemas.microsoft.com/office/drawing/2014/main" id="{51F7BAAA-6972-673C-46C7-01AA2A17B299}"/>
              </a:ext>
            </a:extLst>
          </p:cNvPr>
          <p:cNvSpPr txBox="1"/>
          <p:nvPr/>
        </p:nvSpPr>
        <p:spPr>
          <a:xfrm>
            <a:off x="5669927" y="4176466"/>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a:ea typeface="游ゴシック"/>
              </a:rPr>
              <a:t>On ,Offの指示</a:t>
            </a:r>
            <a:endParaRPr lang="ja-JP" altLang="en-US"/>
          </a:p>
        </p:txBody>
      </p:sp>
      <p:sp>
        <p:nvSpPr>
          <p:cNvPr id="20" name="テキスト ボックス 19">
            <a:extLst>
              <a:ext uri="{FF2B5EF4-FFF2-40B4-BE49-F238E27FC236}">
                <a16:creationId xmlns:a16="http://schemas.microsoft.com/office/drawing/2014/main" id="{24838539-2F6E-7917-455F-B707A4ABF7BE}"/>
              </a:ext>
            </a:extLst>
          </p:cNvPr>
          <p:cNvSpPr txBox="1"/>
          <p:nvPr/>
        </p:nvSpPr>
        <p:spPr>
          <a:xfrm>
            <a:off x="2716855" y="2446421"/>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a:ea typeface="游ゴシック"/>
              </a:rPr>
              <a:t>部屋の温度と湿度</a:t>
            </a:r>
            <a:endParaRPr lang="ja-JP" altLang="en-US"/>
          </a:p>
        </p:txBody>
      </p:sp>
      <p:sp>
        <p:nvSpPr>
          <p:cNvPr id="21" name="テキスト ボックス 20">
            <a:extLst>
              <a:ext uri="{FF2B5EF4-FFF2-40B4-BE49-F238E27FC236}">
                <a16:creationId xmlns:a16="http://schemas.microsoft.com/office/drawing/2014/main" id="{BAD75725-BFEC-12CE-74DD-22BB66DAAED1}"/>
              </a:ext>
            </a:extLst>
          </p:cNvPr>
          <p:cNvSpPr txBox="1"/>
          <p:nvPr/>
        </p:nvSpPr>
        <p:spPr>
          <a:xfrm>
            <a:off x="3168132" y="5461858"/>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a:ea typeface="游ゴシック"/>
              </a:rPr>
              <a:t>On ,Offの指示</a:t>
            </a:r>
            <a:endParaRPr lang="ja-JP" altLang="en-US"/>
          </a:p>
        </p:txBody>
      </p:sp>
    </p:spTree>
    <p:extLst>
      <p:ext uri="{BB962C8B-B14F-4D97-AF65-F5344CB8AC3E}">
        <p14:creationId xmlns:p14="http://schemas.microsoft.com/office/powerpoint/2010/main" val="40352208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4FF6252-69D6-518A-7D68-A781FEC407FC}"/>
              </a:ext>
            </a:extLst>
          </p:cNvPr>
          <p:cNvSpPr>
            <a:spLocks noGrp="1"/>
          </p:cNvSpPr>
          <p:nvPr>
            <p:ph type="title"/>
          </p:nvPr>
        </p:nvSpPr>
        <p:spPr/>
        <p:txBody>
          <a:bodyPr/>
          <a:lstStyle/>
          <a:p>
            <a:r>
              <a:rPr lang="ja-JP" altLang="en-US">
                <a:ea typeface="游ゴシック Light"/>
              </a:rPr>
              <a:t>シーケンス図</a:t>
            </a:r>
            <a:endParaRPr kumimoji="1" lang="ja-JP" altLang="en-US"/>
          </a:p>
        </p:txBody>
      </p:sp>
      <p:pic>
        <p:nvPicPr>
          <p:cNvPr id="4" name="コンテンツ プレースホルダー 3" descr="カレンダー が含まれている画像">
            <a:extLst>
              <a:ext uri="{FF2B5EF4-FFF2-40B4-BE49-F238E27FC236}">
                <a16:creationId xmlns:a16="http://schemas.microsoft.com/office/drawing/2014/main" id="{9B6B1D1E-76A7-AD63-28CF-10F40DE2CF10}"/>
              </a:ext>
            </a:extLst>
          </p:cNvPr>
          <p:cNvPicPr>
            <a:picLocks noGrp="1" noChangeAspect="1"/>
          </p:cNvPicPr>
          <p:nvPr>
            <p:ph idx="1"/>
          </p:nvPr>
        </p:nvPicPr>
        <p:blipFill>
          <a:blip r:embed="rId2"/>
          <a:stretch>
            <a:fillRect/>
          </a:stretch>
        </p:blipFill>
        <p:spPr>
          <a:xfrm>
            <a:off x="3401009" y="1282977"/>
            <a:ext cx="4752391" cy="4775717"/>
          </a:xfrm>
        </p:spPr>
      </p:pic>
    </p:spTree>
    <p:extLst>
      <p:ext uri="{BB962C8B-B14F-4D97-AF65-F5344CB8AC3E}">
        <p14:creationId xmlns:p14="http://schemas.microsoft.com/office/powerpoint/2010/main" val="11246696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FE23773-9A7D-49FA-6F48-8A62A9330C0E}"/>
              </a:ext>
            </a:extLst>
          </p:cNvPr>
          <p:cNvSpPr>
            <a:spLocks noGrp="1"/>
          </p:cNvSpPr>
          <p:nvPr>
            <p:ph type="title"/>
          </p:nvPr>
        </p:nvSpPr>
        <p:spPr/>
        <p:txBody>
          <a:bodyPr>
            <a:normAutofit/>
          </a:bodyPr>
          <a:lstStyle/>
          <a:p>
            <a:r>
              <a:rPr lang="ja-JP" altLang="en-US" sz="3200">
                <a:ea typeface="游ゴシック Light"/>
              </a:rPr>
              <a:t>計画・分担</a:t>
            </a:r>
          </a:p>
        </p:txBody>
      </p:sp>
      <p:pic>
        <p:nvPicPr>
          <p:cNvPr id="3" name="내용 개체 틀 2" descr="텍스트, 스크린샷, 번호, 평행이(가) 표시된 사진&#10;&#10;자동 생성된 설명">
            <a:extLst>
              <a:ext uri="{FF2B5EF4-FFF2-40B4-BE49-F238E27FC236}">
                <a16:creationId xmlns:a16="http://schemas.microsoft.com/office/drawing/2014/main" id="{D83A6587-82F7-3B2F-A934-2C799312732E}"/>
              </a:ext>
            </a:extLst>
          </p:cNvPr>
          <p:cNvPicPr>
            <a:picLocks noGrp="1" noChangeAspect="1"/>
          </p:cNvPicPr>
          <p:nvPr>
            <p:ph idx="1"/>
          </p:nvPr>
        </p:nvPicPr>
        <p:blipFill>
          <a:blip r:embed="rId2"/>
          <a:stretch>
            <a:fillRect/>
          </a:stretch>
        </p:blipFill>
        <p:spPr>
          <a:xfrm>
            <a:off x="1616364" y="1348476"/>
            <a:ext cx="8959271" cy="5182485"/>
          </a:xfrm>
        </p:spPr>
      </p:pic>
    </p:spTree>
    <p:extLst>
      <p:ext uri="{BB962C8B-B14F-4D97-AF65-F5344CB8AC3E}">
        <p14:creationId xmlns:p14="http://schemas.microsoft.com/office/powerpoint/2010/main" val="4556417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FE23773-9A7D-49FA-6F48-8A62A9330C0E}"/>
              </a:ext>
            </a:extLst>
          </p:cNvPr>
          <p:cNvSpPr>
            <a:spLocks noGrp="1"/>
          </p:cNvSpPr>
          <p:nvPr>
            <p:ph type="title"/>
          </p:nvPr>
        </p:nvSpPr>
        <p:spPr/>
        <p:txBody>
          <a:bodyPr>
            <a:normAutofit/>
          </a:bodyPr>
          <a:lstStyle/>
          <a:p>
            <a:r>
              <a:rPr lang="ja-JP" altLang="en-US" sz="3200">
                <a:ea typeface="游ゴシック Light"/>
              </a:rPr>
              <a:t>計画・分担</a:t>
            </a:r>
          </a:p>
        </p:txBody>
      </p:sp>
      <p:pic>
        <p:nvPicPr>
          <p:cNvPr id="9" name="내용 개체 틀 8" descr="텍스트, 스크린샷, 번호, 평행이(가) 표시된 사진&#10;&#10;자동 생성된 설명">
            <a:extLst>
              <a:ext uri="{FF2B5EF4-FFF2-40B4-BE49-F238E27FC236}">
                <a16:creationId xmlns:a16="http://schemas.microsoft.com/office/drawing/2014/main" id="{4BA728F4-57A8-78D3-90C7-CC18E54C80B4}"/>
              </a:ext>
            </a:extLst>
          </p:cNvPr>
          <p:cNvPicPr>
            <a:picLocks noGrp="1" noChangeAspect="1"/>
          </p:cNvPicPr>
          <p:nvPr>
            <p:ph idx="1"/>
          </p:nvPr>
        </p:nvPicPr>
        <p:blipFill>
          <a:blip r:embed="rId2"/>
          <a:stretch>
            <a:fillRect/>
          </a:stretch>
        </p:blipFill>
        <p:spPr>
          <a:xfrm>
            <a:off x="838922" y="1258864"/>
            <a:ext cx="10514156" cy="5384799"/>
          </a:xfrm>
        </p:spPr>
      </p:pic>
    </p:spTree>
    <p:extLst>
      <p:ext uri="{BB962C8B-B14F-4D97-AF65-F5344CB8AC3E}">
        <p14:creationId xmlns:p14="http://schemas.microsoft.com/office/powerpoint/2010/main" val="599224429"/>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와이드스크린</PresentationFormat>
  <Slides>12</Slides>
  <Notes>0</Notes>
  <HiddenSlides>0</HiddenSlides>
  <ScaleCrop>false</ScaleCrop>
  <HeadingPairs>
    <vt:vector size="4" baseType="variant">
      <vt:variant>
        <vt:lpstr>테마</vt:lpstr>
      </vt:variant>
      <vt:variant>
        <vt:i4>1</vt:i4>
      </vt:variant>
      <vt:variant>
        <vt:lpstr>슬라이드 제목</vt:lpstr>
      </vt:variant>
      <vt:variant>
        <vt:i4>12</vt:i4>
      </vt:variant>
    </vt:vector>
  </HeadingPairs>
  <TitlesOfParts>
    <vt:vector size="13" baseType="lpstr">
      <vt:lpstr>Office テーマ</vt:lpstr>
      <vt:lpstr>期末発表</vt:lpstr>
      <vt:lpstr>システムの概要</vt:lpstr>
      <vt:lpstr>要求仕様</vt:lpstr>
      <vt:lpstr>想定する利用者</vt:lpstr>
      <vt:lpstr>設計</vt:lpstr>
      <vt:lpstr>システム処理の流れ</vt:lpstr>
      <vt:lpstr>シーケンス図</vt:lpstr>
      <vt:lpstr>計画・分担</vt:lpstr>
      <vt:lpstr>計画・分担</vt:lpstr>
      <vt:lpstr>予定していた開発との比較</vt:lpstr>
      <vt:lpstr>感想</vt:lpstr>
      <vt:lpstr>デモンストレーション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佐々木 秀(is0725sf)</dc:creator>
  <cp:revision>18</cp:revision>
  <dcterms:created xsi:type="dcterms:W3CDTF">2024-07-10T04:34:36Z</dcterms:created>
  <dcterms:modified xsi:type="dcterms:W3CDTF">2024-07-17T02:31:30Z</dcterms:modified>
</cp:coreProperties>
</file>