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ED141-FC12-FB57-37A0-73B45828066F}" v="92" dt="2024-06-18T13:08:00.929"/>
    <p1510:client id="{D899F744-B9AE-5A48-B89E-BE03E657CBDA}" v="53" dt="2024-06-19T02:12:51.388"/>
    <p1510:client id="{E45895E2-CCC7-A67B-1AE9-6C3EFA6A8010}" v="10" dt="2024-06-19T00:11:45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9"/>
    <p:restoredTop sz="94660"/>
  </p:normalViewPr>
  <p:slideViewPr>
    <p:cSldViewPr snapToGrid="0">
      <p:cViewPr>
        <p:scale>
          <a:sx n="61" d="100"/>
          <a:sy n="61" d="100"/>
        </p:scale>
        <p:origin x="30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余田 月樹(is0750rx)" userId="S::is0750rx@ed.ritsumei.ac.jp::5c716aa2-ce7a-4882-b8cf-50f49c057ae5" providerId="AD" clId="Web-{68CA6245-E5CF-1574-09F6-30DFE2EEA9DC}"/>
    <pc:docChg chg="addSld sldOrd">
      <pc:chgData name="余田 月樹(is0750rx)" userId="S::is0750rx@ed.ritsumei.ac.jp::5c716aa2-ce7a-4882-b8cf-50f49c057ae5" providerId="AD" clId="Web-{68CA6245-E5CF-1574-09F6-30DFE2EEA9DC}" dt="2024-06-12T06:59:44.634" v="2"/>
      <pc:docMkLst>
        <pc:docMk/>
      </pc:docMkLst>
      <pc:sldChg chg="ord">
        <pc:chgData name="余田 月樹(is0750rx)" userId="S::is0750rx@ed.ritsumei.ac.jp::5c716aa2-ce7a-4882-b8cf-50f49c057ae5" providerId="AD" clId="Web-{68CA6245-E5CF-1574-09F6-30DFE2EEA9DC}" dt="2024-06-12T06:59:44.634" v="2"/>
        <pc:sldMkLst>
          <pc:docMk/>
          <pc:sldMk cId="684105122" sldId="258"/>
        </pc:sldMkLst>
      </pc:sldChg>
      <pc:sldChg chg="new">
        <pc:chgData name="余田 月樹(is0750rx)" userId="S::is0750rx@ed.ritsumei.ac.jp::5c716aa2-ce7a-4882-b8cf-50f49c057ae5" providerId="AD" clId="Web-{68CA6245-E5CF-1574-09F6-30DFE2EEA9DC}" dt="2024-06-12T06:59:08.836" v="0"/>
        <pc:sldMkLst>
          <pc:docMk/>
          <pc:sldMk cId="2054717779" sldId="259"/>
        </pc:sldMkLst>
      </pc:sldChg>
    </pc:docChg>
  </pc:docChgLst>
  <pc:docChgLst>
    <pc:chgData name="ＣＨＡ Ｓｅ ｈｙｕｎ(is0645he)" userId="S::is0645he@ed.ritsumei.ac.jp::aab60f9d-99d5-4a34-9168-9a1c157e7585" providerId="AD" clId="Web-{CA5CA28E-598D-AA34-C490-D4DE1C0FCA0D}"/>
    <pc:docChg chg="modSld">
      <pc:chgData name="ＣＨＡ Ｓｅ ｈｙｕｎ(is0645he)" userId="S::is0645he@ed.ritsumei.ac.jp::aab60f9d-99d5-4a34-9168-9a1c157e7585" providerId="AD" clId="Web-{CA5CA28E-598D-AA34-C490-D4DE1C0FCA0D}" dt="2024-06-12T06:59:33.614" v="4" actId="20577"/>
      <pc:docMkLst>
        <pc:docMk/>
      </pc:docMkLst>
      <pc:sldChg chg="modSp">
        <pc:chgData name="ＣＨＡ Ｓｅ ｈｙｕｎ(is0645he)" userId="S::is0645he@ed.ritsumei.ac.jp::aab60f9d-99d5-4a34-9168-9a1c157e7585" providerId="AD" clId="Web-{CA5CA28E-598D-AA34-C490-D4DE1C0FCA0D}" dt="2024-06-12T06:59:33.614" v="4" actId="20577"/>
        <pc:sldMkLst>
          <pc:docMk/>
          <pc:sldMk cId="684105122" sldId="258"/>
        </pc:sldMkLst>
        <pc:spChg chg="mod">
          <ac:chgData name="ＣＨＡ Ｓｅ ｈｙｕｎ(is0645he)" userId="S::is0645he@ed.ritsumei.ac.jp::aab60f9d-99d5-4a34-9168-9a1c157e7585" providerId="AD" clId="Web-{CA5CA28E-598D-AA34-C490-D4DE1C0FCA0D}" dt="2024-06-12T06:59:33.614" v="4" actId="20577"/>
          <ac:spMkLst>
            <pc:docMk/>
            <pc:sldMk cId="684105122" sldId="258"/>
            <ac:spMk id="3" creationId="{88F934FE-F7F6-E336-6807-E178121FED2E}"/>
          </ac:spMkLst>
        </pc:spChg>
      </pc:sldChg>
    </pc:docChg>
  </pc:docChgLst>
  <pc:docChgLst>
    <pc:chgData name="清水 太智(is0726vp)" userId="S::is0726vp@ed.ritsumei.ac.jp::95822142-44a9-4aa1-97f2-704dec0e8e45" providerId="AD" clId="Web-{E45895E2-CCC7-A67B-1AE9-6C3EFA6A8010}"/>
    <pc:docChg chg="modSld">
      <pc:chgData name="清水 太智(is0726vp)" userId="S::is0726vp@ed.ritsumei.ac.jp::95822142-44a9-4aa1-97f2-704dec0e8e45" providerId="AD" clId="Web-{E45895E2-CCC7-A67B-1AE9-6C3EFA6A8010}" dt="2024-06-19T00:11:45.387" v="9" actId="1076"/>
      <pc:docMkLst>
        <pc:docMk/>
      </pc:docMkLst>
      <pc:sldChg chg="modSp modTransition">
        <pc:chgData name="清水 太智(is0726vp)" userId="S::is0726vp@ed.ritsumei.ac.jp::95822142-44a9-4aa1-97f2-704dec0e8e45" providerId="AD" clId="Web-{E45895E2-CCC7-A67B-1AE9-6C3EFA6A8010}" dt="2024-06-19T00:11:45.387" v="9" actId="1076"/>
        <pc:sldMkLst>
          <pc:docMk/>
          <pc:sldMk cId="3719706340" sldId="257"/>
        </pc:sldMkLst>
        <pc:spChg chg="mod">
          <ac:chgData name="清水 太智(is0726vp)" userId="S::is0726vp@ed.ritsumei.ac.jp::95822142-44a9-4aa1-97f2-704dec0e8e45" providerId="AD" clId="Web-{E45895E2-CCC7-A67B-1AE9-6C3EFA6A8010}" dt="2024-06-18T13:10:06.469" v="4" actId="1076"/>
          <ac:spMkLst>
            <pc:docMk/>
            <pc:sldMk cId="3719706340" sldId="257"/>
            <ac:spMk id="3" creationId="{D510E1BF-EF8A-35C8-C985-3D2184626566}"/>
          </ac:spMkLst>
        </pc:spChg>
        <pc:spChg chg="mod">
          <ac:chgData name="清水 太智(is0726vp)" userId="S::is0726vp@ed.ritsumei.ac.jp::95822142-44a9-4aa1-97f2-704dec0e8e45" providerId="AD" clId="Web-{E45895E2-CCC7-A67B-1AE9-6C3EFA6A8010}" dt="2024-06-19T00:11:42.215" v="8" actId="1076"/>
          <ac:spMkLst>
            <pc:docMk/>
            <pc:sldMk cId="3719706340" sldId="257"/>
            <ac:spMk id="6" creationId="{46EB5E9A-B49F-934E-13C7-30C73753D626}"/>
          </ac:spMkLst>
        </pc:spChg>
        <pc:spChg chg="mod">
          <ac:chgData name="清水 太智(is0726vp)" userId="S::is0726vp@ed.ritsumei.ac.jp::95822142-44a9-4aa1-97f2-704dec0e8e45" providerId="AD" clId="Web-{E45895E2-CCC7-A67B-1AE9-6C3EFA6A8010}" dt="2024-06-19T00:11:37.215" v="7" actId="1076"/>
          <ac:spMkLst>
            <pc:docMk/>
            <pc:sldMk cId="3719706340" sldId="257"/>
            <ac:spMk id="7" creationId="{B712B3D6-C645-186B-6120-294C2281E47C}"/>
          </ac:spMkLst>
        </pc:spChg>
        <pc:picChg chg="mod">
          <ac:chgData name="清水 太智(is0726vp)" userId="S::is0726vp@ed.ritsumei.ac.jp::95822142-44a9-4aa1-97f2-704dec0e8e45" providerId="AD" clId="Web-{E45895E2-CCC7-A67B-1AE9-6C3EFA6A8010}" dt="2024-06-19T00:11:45.387" v="9" actId="1076"/>
          <ac:picMkLst>
            <pc:docMk/>
            <pc:sldMk cId="3719706340" sldId="257"/>
            <ac:picMk id="4" creationId="{5CF5311F-802A-7033-CBC6-82FF62D54142}"/>
          </ac:picMkLst>
        </pc:picChg>
      </pc:sldChg>
    </pc:docChg>
  </pc:docChgLst>
  <pc:docChgLst>
    <pc:chgData name="ＣＨＡ Ｓｅ ｈｙｕｎ(is0645he)" userId="S::is0645he@ed.ritsumei.ac.jp::aab60f9d-99d5-4a34-9168-9a1c157e7585" providerId="AD" clId="Web-{9FFF2C5F-36D3-36D3-47EB-6E5D57521C05}"/>
    <pc:docChg chg="addSld modSld">
      <pc:chgData name="ＣＨＡ Ｓｅ ｈｙｕｎ(is0645he)" userId="S::is0645he@ed.ritsumei.ac.jp::aab60f9d-99d5-4a34-9168-9a1c157e7585" providerId="AD" clId="Web-{9FFF2C5F-36D3-36D3-47EB-6E5D57521C05}" dt="2024-06-15T17:09:11.613" v="15" actId="14100"/>
      <pc:docMkLst>
        <pc:docMk/>
      </pc:docMkLst>
      <pc:sldChg chg="addSp delSp modSp add replId">
        <pc:chgData name="ＣＨＡ Ｓｅ ｈｙｕｎ(is0645he)" userId="S::is0645he@ed.ritsumei.ac.jp::aab60f9d-99d5-4a34-9168-9a1c157e7585" providerId="AD" clId="Web-{9FFF2C5F-36D3-36D3-47EB-6E5D57521C05}" dt="2024-06-15T17:09:11.613" v="15" actId="14100"/>
        <pc:sldMkLst>
          <pc:docMk/>
          <pc:sldMk cId="293116655" sldId="262"/>
        </pc:sldMkLst>
        <pc:spChg chg="mod">
          <ac:chgData name="ＣＨＡ Ｓｅ ｈｙｕｎ(is0645he)" userId="S::is0645he@ed.ritsumei.ac.jp::aab60f9d-99d5-4a34-9168-9a1c157e7585" providerId="AD" clId="Web-{9FFF2C5F-36D3-36D3-47EB-6E5D57521C05}" dt="2024-06-15T17:05:16.236" v="5" actId="20577"/>
          <ac:spMkLst>
            <pc:docMk/>
            <pc:sldMk cId="293116655" sldId="262"/>
            <ac:spMk id="2" creationId="{C1D8B87E-C850-F934-3260-00B13E772E45}"/>
          </ac:spMkLst>
        </pc:spChg>
        <pc:spChg chg="del mod">
          <ac:chgData name="ＣＨＡ Ｓｅ ｈｙｕｎ(is0645he)" userId="S::is0645he@ed.ritsumei.ac.jp::aab60f9d-99d5-4a34-9168-9a1c157e7585" providerId="AD" clId="Web-{9FFF2C5F-36D3-36D3-47EB-6E5D57521C05}" dt="2024-06-15T17:08:23.034" v="8"/>
          <ac:spMkLst>
            <pc:docMk/>
            <pc:sldMk cId="293116655" sldId="262"/>
            <ac:spMk id="3" creationId="{68388723-5CFC-B79C-EB3C-DC7A24DCE937}"/>
          </ac:spMkLst>
        </pc:spChg>
        <pc:picChg chg="add mod ord">
          <ac:chgData name="ＣＨＡ Ｓｅ ｈｙｕｎ(is0645he)" userId="S::is0645he@ed.ritsumei.ac.jp::aab60f9d-99d5-4a34-9168-9a1c157e7585" providerId="AD" clId="Web-{9FFF2C5F-36D3-36D3-47EB-6E5D57521C05}" dt="2024-06-15T17:09:11.613" v="15" actId="14100"/>
          <ac:picMkLst>
            <pc:docMk/>
            <pc:sldMk cId="293116655" sldId="262"/>
            <ac:picMk id="4" creationId="{EC32B627-406E-B1D9-AB3F-33173D407CC8}"/>
          </ac:picMkLst>
        </pc:picChg>
      </pc:sldChg>
    </pc:docChg>
  </pc:docChgLst>
  <pc:docChgLst>
    <pc:chgData name="谷本 航(is0731hr)" userId="S::is0731hr@ed.ritsumei.ac.jp::17bb8889-cd8b-4bac-9699-2bb66678287f" providerId="AD" clId="Web-{3DBEA973-435C-64E1-850A-F9CC3B448B85}"/>
    <pc:docChg chg="modSld">
      <pc:chgData name="谷本 航(is0731hr)" userId="S::is0731hr@ed.ritsumei.ac.jp::17bb8889-cd8b-4bac-9699-2bb66678287f" providerId="AD" clId="Web-{3DBEA973-435C-64E1-850A-F9CC3B448B85}" dt="2024-06-12T15:02:00.610" v="229" actId="1076"/>
      <pc:docMkLst>
        <pc:docMk/>
      </pc:docMkLst>
      <pc:sldChg chg="addSp delSp modSp">
        <pc:chgData name="谷本 航(is0731hr)" userId="S::is0731hr@ed.ritsumei.ac.jp::17bb8889-cd8b-4bac-9699-2bb66678287f" providerId="AD" clId="Web-{3DBEA973-435C-64E1-850A-F9CC3B448B85}" dt="2024-06-12T15:02:00.610" v="229" actId="1076"/>
        <pc:sldMkLst>
          <pc:docMk/>
          <pc:sldMk cId="1460570555" sldId="261"/>
        </pc:sldMkLst>
        <pc:spChg chg="add mod">
          <ac:chgData name="谷本 航(is0731hr)" userId="S::is0731hr@ed.ritsumei.ac.jp::17bb8889-cd8b-4bac-9699-2bb66678287f" providerId="AD" clId="Web-{3DBEA973-435C-64E1-850A-F9CC3B448B85}" dt="2024-06-12T14:54:18.880" v="165" actId="1076"/>
          <ac:spMkLst>
            <pc:docMk/>
            <pc:sldMk cId="1460570555" sldId="261"/>
            <ac:spMk id="17" creationId="{FCC9C1BD-8660-C58F-20F2-27445773E463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4:54:14.021" v="164" actId="1076"/>
          <ac:spMkLst>
            <pc:docMk/>
            <pc:sldMk cId="1460570555" sldId="261"/>
            <ac:spMk id="18" creationId="{6C95A121-3AF4-51FD-1B7C-44B17E7FF878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4:53:52.051" v="163" actId="1076"/>
          <ac:spMkLst>
            <pc:docMk/>
            <pc:sldMk cId="1460570555" sldId="261"/>
            <ac:spMk id="21" creationId="{B5BCF42E-43E4-0B01-7A81-234B9AA411A5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4:53:36.504" v="160" actId="1076"/>
          <ac:spMkLst>
            <pc:docMk/>
            <pc:sldMk cId="1460570555" sldId="261"/>
            <ac:spMk id="22" creationId="{EAD954B2-B1F0-E79C-DD76-EE737B1593D2}"/>
          </ac:spMkLst>
        </pc:spChg>
        <pc:spChg chg="add del">
          <ac:chgData name="谷本 航(is0731hr)" userId="S::is0731hr@ed.ritsumei.ac.jp::17bb8889-cd8b-4bac-9699-2bb66678287f" providerId="AD" clId="Web-{3DBEA973-435C-64E1-850A-F9CC3B448B85}" dt="2024-06-12T14:46:26.317" v="66"/>
          <ac:spMkLst>
            <pc:docMk/>
            <pc:sldMk cId="1460570555" sldId="261"/>
            <ac:spMk id="23" creationId="{D6524D2E-2A41-503F-9BFC-09BCA9C86469}"/>
          </ac:spMkLst>
        </pc:spChg>
        <pc:spChg chg="add del mod">
          <ac:chgData name="谷本 航(is0731hr)" userId="S::is0731hr@ed.ritsumei.ac.jp::17bb8889-cd8b-4bac-9699-2bb66678287f" providerId="AD" clId="Web-{3DBEA973-435C-64E1-850A-F9CC3B448B85}" dt="2024-06-12T14:47:16.479" v="78"/>
          <ac:spMkLst>
            <pc:docMk/>
            <pc:sldMk cId="1460570555" sldId="261"/>
            <ac:spMk id="25" creationId="{D5DB92DC-1F3E-123B-D52D-284E4BB2B29A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4:54:47.662" v="170" actId="1076"/>
          <ac:spMkLst>
            <pc:docMk/>
            <pc:sldMk cId="1460570555" sldId="261"/>
            <ac:spMk id="27" creationId="{B23D9A7D-E32C-26F6-4523-0D6CD3A77A19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4:54:44.381" v="169" actId="1076"/>
          <ac:spMkLst>
            <pc:docMk/>
            <pc:sldMk cId="1460570555" sldId="261"/>
            <ac:spMk id="28" creationId="{A5D63685-F792-6209-72BF-BEBFD166D73C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4:54:33.865" v="167" actId="1076"/>
          <ac:spMkLst>
            <pc:docMk/>
            <pc:sldMk cId="1460570555" sldId="261"/>
            <ac:spMk id="29" creationId="{2095D2D3-B4E3-1212-C614-25EFD324FA5F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4:54:53.537" v="171" actId="1076"/>
          <ac:spMkLst>
            <pc:docMk/>
            <pc:sldMk cId="1460570555" sldId="261"/>
            <ac:spMk id="30" creationId="{CA51A427-FFC2-6BFA-368A-7C2ECB45740C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4:56:31.196" v="178" actId="688"/>
          <ac:spMkLst>
            <pc:docMk/>
            <pc:sldMk cId="1460570555" sldId="261"/>
            <ac:spMk id="32" creationId="{9CA90843-1F6A-2819-5C91-E2B4086F2048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4:57:11.666" v="189" actId="1076"/>
          <ac:spMkLst>
            <pc:docMk/>
            <pc:sldMk cId="1460570555" sldId="261"/>
            <ac:spMk id="33" creationId="{103EC327-360B-300E-424C-4CAD200B1E77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5:00:29.014" v="203"/>
          <ac:spMkLst>
            <pc:docMk/>
            <pc:sldMk cId="1460570555" sldId="261"/>
            <ac:spMk id="35" creationId="{3830F865-EE88-16F0-9B1A-723557870FC6}"/>
          </ac:spMkLst>
        </pc:spChg>
        <pc:spChg chg="add mod">
          <ac:chgData name="谷本 航(is0731hr)" userId="S::is0731hr@ed.ritsumei.ac.jp::17bb8889-cd8b-4bac-9699-2bb66678287f" providerId="AD" clId="Web-{3DBEA973-435C-64E1-850A-F9CC3B448B85}" dt="2024-06-12T15:02:00.610" v="229" actId="1076"/>
          <ac:spMkLst>
            <pc:docMk/>
            <pc:sldMk cId="1460570555" sldId="261"/>
            <ac:spMk id="36" creationId="{466D8811-3E42-9D70-2AEB-1EEF1F27E7BE}"/>
          </ac:spMkLst>
        </pc:spChg>
        <pc:graphicFrameChg chg="del">
          <ac:chgData name="谷本 航(is0731hr)" userId="S::is0731hr@ed.ritsumei.ac.jp::17bb8889-cd8b-4bac-9699-2bb66678287f" providerId="AD" clId="Web-{3DBEA973-435C-64E1-850A-F9CC3B448B85}" dt="2024-06-12T14:31:24.433" v="0"/>
          <ac:graphicFrameMkLst>
            <pc:docMk/>
            <pc:sldMk cId="1460570555" sldId="261"/>
            <ac:graphicFrameMk id="4" creationId="{58F3A4CD-8609-3A5F-9208-F05A61532A89}"/>
          </ac:graphicFrameMkLst>
        </pc:graphicFrameChg>
        <pc:picChg chg="add mod">
          <ac:chgData name="谷本 航(is0731hr)" userId="S::is0731hr@ed.ritsumei.ac.jp::17bb8889-cd8b-4bac-9699-2bb66678287f" providerId="AD" clId="Web-{3DBEA973-435C-64E1-850A-F9CC3B448B85}" dt="2024-06-12T14:53:23.441" v="158" actId="1076"/>
          <ac:picMkLst>
            <pc:docMk/>
            <pc:sldMk cId="1460570555" sldId="261"/>
            <ac:picMk id="20" creationId="{A54CBA6D-2ADC-672C-1BCB-8B40E6D68028}"/>
          </ac:picMkLst>
        </pc:picChg>
        <pc:picChg chg="add mod">
          <ac:chgData name="谷本 航(is0731hr)" userId="S::is0731hr@ed.ritsumei.ac.jp::17bb8889-cd8b-4bac-9699-2bb66678287f" providerId="AD" clId="Web-{3DBEA973-435C-64E1-850A-F9CC3B448B85}" dt="2024-06-12T14:53:29.410" v="159" actId="1076"/>
          <ac:picMkLst>
            <pc:docMk/>
            <pc:sldMk cId="1460570555" sldId="261"/>
            <ac:picMk id="24" creationId="{833146F6-9D59-F63A-8B14-0C1DEE93A2DE}"/>
          </ac:picMkLst>
        </pc:picChg>
        <pc:picChg chg="add mod">
          <ac:chgData name="谷本 航(is0731hr)" userId="S::is0731hr@ed.ritsumei.ac.jp::17bb8889-cd8b-4bac-9699-2bb66678287f" providerId="AD" clId="Web-{3DBEA973-435C-64E1-850A-F9CC3B448B85}" dt="2024-06-12T14:56:14.070" v="175" actId="1076"/>
          <ac:picMkLst>
            <pc:docMk/>
            <pc:sldMk cId="1460570555" sldId="261"/>
            <ac:picMk id="31" creationId="{94B1F61A-8CCA-41D6-9329-88E85D3E27BB}"/>
          </ac:picMkLst>
        </pc:picChg>
        <pc:picChg chg="add mod modCrop">
          <ac:chgData name="谷本 航(is0731hr)" userId="S::is0731hr@ed.ritsumei.ac.jp::17bb8889-cd8b-4bac-9699-2bb66678287f" providerId="AD" clId="Web-{3DBEA973-435C-64E1-850A-F9CC3B448B85}" dt="2024-06-12T14:58:48.824" v="194" actId="1076"/>
          <ac:picMkLst>
            <pc:docMk/>
            <pc:sldMk cId="1460570555" sldId="261"/>
            <ac:picMk id="34" creationId="{9A268782-288A-E9C9-3DF4-EAF25760AC14}"/>
          </ac:picMkLst>
        </pc:picChg>
      </pc:sldChg>
    </pc:docChg>
  </pc:docChgLst>
  <pc:docChgLst>
    <pc:chgData name="余田 月樹(is0750rx)" userId="S::is0750rx@ed.ritsumei.ac.jp::5c716aa2-ce7a-4882-b8cf-50f49c057ae5" providerId="AD" clId="Web-{43EED141-FC12-FB57-37A0-73B45828066F}"/>
    <pc:docChg chg="addSld modSld">
      <pc:chgData name="余田 月樹(is0750rx)" userId="S::is0750rx@ed.ritsumei.ac.jp::5c716aa2-ce7a-4882-b8cf-50f49c057ae5" providerId="AD" clId="Web-{43EED141-FC12-FB57-37A0-73B45828066F}" dt="2024-06-18T13:08:00.929" v="91" actId="20577"/>
      <pc:docMkLst>
        <pc:docMk/>
      </pc:docMkLst>
      <pc:sldChg chg="modSp">
        <pc:chgData name="余田 月樹(is0750rx)" userId="S::is0750rx@ed.ritsumei.ac.jp::5c716aa2-ce7a-4882-b8cf-50f49c057ae5" providerId="AD" clId="Web-{43EED141-FC12-FB57-37A0-73B45828066F}" dt="2024-06-18T13:05:32.098" v="14" actId="20577"/>
        <pc:sldMkLst>
          <pc:docMk/>
          <pc:sldMk cId="684105122" sldId="258"/>
        </pc:sldMkLst>
        <pc:spChg chg="mod">
          <ac:chgData name="余田 月樹(is0750rx)" userId="S::is0750rx@ed.ritsumei.ac.jp::5c716aa2-ce7a-4882-b8cf-50f49c057ae5" providerId="AD" clId="Web-{43EED141-FC12-FB57-37A0-73B45828066F}" dt="2024-06-18T13:05:32.098" v="14" actId="20577"/>
          <ac:spMkLst>
            <pc:docMk/>
            <pc:sldMk cId="684105122" sldId="258"/>
            <ac:spMk id="3" creationId="{88F934FE-F7F6-E336-6807-E178121FED2E}"/>
          </ac:spMkLst>
        </pc:spChg>
      </pc:sldChg>
      <pc:sldChg chg="modSp new">
        <pc:chgData name="余田 月樹(is0750rx)" userId="S::is0750rx@ed.ritsumei.ac.jp::5c716aa2-ce7a-4882-b8cf-50f49c057ae5" providerId="AD" clId="Web-{43EED141-FC12-FB57-37A0-73B45828066F}" dt="2024-06-18T13:08:00.929" v="91" actId="20577"/>
        <pc:sldMkLst>
          <pc:docMk/>
          <pc:sldMk cId="3598425443" sldId="263"/>
        </pc:sldMkLst>
        <pc:spChg chg="mod">
          <ac:chgData name="余田 月樹(is0750rx)" userId="S::is0750rx@ed.ritsumei.ac.jp::5c716aa2-ce7a-4882-b8cf-50f49c057ae5" providerId="AD" clId="Web-{43EED141-FC12-FB57-37A0-73B45828066F}" dt="2024-06-18T13:05:58.755" v="24" actId="20577"/>
          <ac:spMkLst>
            <pc:docMk/>
            <pc:sldMk cId="3598425443" sldId="263"/>
            <ac:spMk id="2" creationId="{8C893A0A-0679-0201-1442-A7D3DA94C04B}"/>
          </ac:spMkLst>
        </pc:spChg>
        <pc:spChg chg="mod">
          <ac:chgData name="余田 月樹(is0750rx)" userId="S::is0750rx@ed.ritsumei.ac.jp::5c716aa2-ce7a-4882-b8cf-50f49c057ae5" providerId="AD" clId="Web-{43EED141-FC12-FB57-37A0-73B45828066F}" dt="2024-06-18T13:08:00.929" v="91" actId="20577"/>
          <ac:spMkLst>
            <pc:docMk/>
            <pc:sldMk cId="3598425443" sldId="263"/>
            <ac:spMk id="3" creationId="{8A58B4AA-B966-587C-D8E9-90B96DD25550}"/>
          </ac:spMkLst>
        </pc:spChg>
      </pc:sldChg>
    </pc:docChg>
  </pc:docChgLst>
  <pc:docChgLst>
    <pc:chgData name="谷本 航(is0731hr)" userId="S::is0731hr@ed.ritsumei.ac.jp::17bb8889-cd8b-4bac-9699-2bb66678287f" providerId="AD" clId="Web-{E50FA34C-3082-41E0-D6C8-8135E779A335}"/>
    <pc:docChg chg="addSld modSld">
      <pc:chgData name="谷本 航(is0731hr)" userId="S::is0731hr@ed.ritsumei.ac.jp::17bb8889-cd8b-4bac-9699-2bb66678287f" providerId="AD" clId="Web-{E50FA34C-3082-41E0-D6C8-8135E779A335}" dt="2024-06-12T14:30:36.634" v="19"/>
      <pc:docMkLst>
        <pc:docMk/>
      </pc:docMkLst>
      <pc:sldChg chg="addSp delSp modSp new">
        <pc:chgData name="谷本 航(is0731hr)" userId="S::is0731hr@ed.ritsumei.ac.jp::17bb8889-cd8b-4bac-9699-2bb66678287f" providerId="AD" clId="Web-{E50FA34C-3082-41E0-D6C8-8135E779A335}" dt="2024-06-12T14:30:36.634" v="19"/>
        <pc:sldMkLst>
          <pc:docMk/>
          <pc:sldMk cId="1460570555" sldId="261"/>
        </pc:sldMkLst>
        <pc:spChg chg="mod">
          <ac:chgData name="谷本 航(is0731hr)" userId="S::is0731hr@ed.ritsumei.ac.jp::17bb8889-cd8b-4bac-9699-2bb66678287f" providerId="AD" clId="Web-{E50FA34C-3082-41E0-D6C8-8135E779A335}" dt="2024-06-12T14:27:52.066" v="16" actId="20577"/>
          <ac:spMkLst>
            <pc:docMk/>
            <pc:sldMk cId="1460570555" sldId="261"/>
            <ac:spMk id="2" creationId="{BC05EAE2-E347-2C44-0485-0F5FFC4FE8DC}"/>
          </ac:spMkLst>
        </pc:spChg>
        <pc:spChg chg="del mod">
          <ac:chgData name="谷本 航(is0731hr)" userId="S::is0731hr@ed.ritsumei.ac.jp::17bb8889-cd8b-4bac-9699-2bb66678287f" providerId="AD" clId="Web-{E50FA34C-3082-41E0-D6C8-8135E779A335}" dt="2024-06-12T14:30:36.634" v="19"/>
          <ac:spMkLst>
            <pc:docMk/>
            <pc:sldMk cId="1460570555" sldId="261"/>
            <ac:spMk id="3" creationId="{E8AF8409-E0B3-99E0-88EC-799F6F13377A}"/>
          </ac:spMkLst>
        </pc:spChg>
        <pc:graphicFrameChg chg="add mod ord modGraphic">
          <ac:chgData name="谷本 航(is0731hr)" userId="S::is0731hr@ed.ritsumei.ac.jp::17bb8889-cd8b-4bac-9699-2bb66678287f" providerId="AD" clId="Web-{E50FA34C-3082-41E0-D6C8-8135E779A335}" dt="2024-06-12T14:30:36.634" v="19"/>
          <ac:graphicFrameMkLst>
            <pc:docMk/>
            <pc:sldMk cId="1460570555" sldId="261"/>
            <ac:graphicFrameMk id="4" creationId="{58F3A4CD-8609-3A5F-9208-F05A61532A89}"/>
          </ac:graphicFrameMkLst>
        </pc:graphicFrameChg>
      </pc:sldChg>
    </pc:docChg>
  </pc:docChgLst>
  <pc:docChgLst>
    <pc:chgData name="清水 太智(is0726vp)" userId="95822142-44a9-4aa1-97f2-704dec0e8e45" providerId="ADAL" clId="{D899F744-B9AE-5A48-B89E-BE03E657CBDA}"/>
    <pc:docChg chg="undo custSel modSld sldOrd">
      <pc:chgData name="清水 太智(is0726vp)" userId="95822142-44a9-4aa1-97f2-704dec0e8e45" providerId="ADAL" clId="{D899F744-B9AE-5A48-B89E-BE03E657CBDA}" dt="2024-06-19T02:12:54.582" v="231" actId="1076"/>
      <pc:docMkLst>
        <pc:docMk/>
      </pc:docMkLst>
      <pc:sldChg chg="addSp delSp modSp mod ord">
        <pc:chgData name="清水 太智(is0726vp)" userId="95822142-44a9-4aa1-97f2-704dec0e8e45" providerId="ADAL" clId="{D899F744-B9AE-5A48-B89E-BE03E657CBDA}" dt="2024-06-19T02:12:54.582" v="231" actId="1076"/>
        <pc:sldMkLst>
          <pc:docMk/>
          <pc:sldMk cId="3719706340" sldId="257"/>
        </pc:sldMkLst>
        <pc:spChg chg="add del mod">
          <ac:chgData name="清水 太智(is0726vp)" userId="95822142-44a9-4aa1-97f2-704dec0e8e45" providerId="ADAL" clId="{D899F744-B9AE-5A48-B89E-BE03E657CBDA}" dt="2024-06-19T02:12:38.070" v="227" actId="1036"/>
          <ac:spMkLst>
            <pc:docMk/>
            <pc:sldMk cId="3719706340" sldId="257"/>
            <ac:spMk id="6" creationId="{46EB5E9A-B49F-934E-13C7-30C73753D626}"/>
          </ac:spMkLst>
        </pc:spChg>
        <pc:spChg chg="add del mod">
          <ac:chgData name="清水 太智(is0726vp)" userId="95822142-44a9-4aa1-97f2-704dec0e8e45" providerId="ADAL" clId="{D899F744-B9AE-5A48-B89E-BE03E657CBDA}" dt="2024-06-19T02:12:25.286" v="221" actId="1076"/>
          <ac:spMkLst>
            <pc:docMk/>
            <pc:sldMk cId="3719706340" sldId="257"/>
            <ac:spMk id="7" creationId="{B712B3D6-C645-186B-6120-294C2281E47C}"/>
          </ac:spMkLst>
        </pc:spChg>
        <pc:spChg chg="add del mod">
          <ac:chgData name="清水 太智(is0726vp)" userId="95822142-44a9-4aa1-97f2-704dec0e8e45" providerId="ADAL" clId="{D899F744-B9AE-5A48-B89E-BE03E657CBDA}" dt="2024-06-18T12:35:28.255" v="80" actId="478"/>
          <ac:spMkLst>
            <pc:docMk/>
            <pc:sldMk cId="3719706340" sldId="257"/>
            <ac:spMk id="8" creationId="{7087F784-027B-4ECB-EE71-58E110E9726C}"/>
          </ac:spMkLst>
        </pc:spChg>
        <pc:spChg chg="add mod">
          <ac:chgData name="清水 太智(is0726vp)" userId="95822142-44a9-4aa1-97f2-704dec0e8e45" providerId="ADAL" clId="{D899F744-B9AE-5A48-B89E-BE03E657CBDA}" dt="2024-06-19T02:09:52.237" v="201" actId="206"/>
          <ac:spMkLst>
            <pc:docMk/>
            <pc:sldMk cId="3719706340" sldId="257"/>
            <ac:spMk id="10" creationId="{60305E8D-5E07-3010-2CF1-834199931B96}"/>
          </ac:spMkLst>
        </pc:spChg>
        <pc:spChg chg="add mod">
          <ac:chgData name="清水 太智(is0726vp)" userId="95822142-44a9-4aa1-97f2-704dec0e8e45" providerId="ADAL" clId="{D899F744-B9AE-5A48-B89E-BE03E657CBDA}" dt="2024-06-19T02:10:21.650" v="208" actId="207"/>
          <ac:spMkLst>
            <pc:docMk/>
            <pc:sldMk cId="3719706340" sldId="257"/>
            <ac:spMk id="14" creationId="{8C302EA7-1675-E107-A707-C6D2027E9E74}"/>
          </ac:spMkLst>
        </pc:spChg>
        <pc:spChg chg="add del mod">
          <ac:chgData name="清水 太智(is0726vp)" userId="95822142-44a9-4aa1-97f2-704dec0e8e45" providerId="ADAL" clId="{D899F744-B9AE-5A48-B89E-BE03E657CBDA}" dt="2024-06-19T02:09:35.309" v="199" actId="767"/>
          <ac:spMkLst>
            <pc:docMk/>
            <pc:sldMk cId="3719706340" sldId="257"/>
            <ac:spMk id="15" creationId="{90BADED3-36C1-37A3-6E3C-420DEAF697C2}"/>
          </ac:spMkLst>
        </pc:spChg>
        <pc:spChg chg="add mod">
          <ac:chgData name="清水 太智(is0726vp)" userId="95822142-44a9-4aa1-97f2-704dec0e8e45" providerId="ADAL" clId="{D899F744-B9AE-5A48-B89E-BE03E657CBDA}" dt="2024-06-19T02:12:54.582" v="231" actId="1076"/>
          <ac:spMkLst>
            <pc:docMk/>
            <pc:sldMk cId="3719706340" sldId="257"/>
            <ac:spMk id="17" creationId="{0BA6ECD4-8739-5361-E510-4B892C5949BB}"/>
          </ac:spMkLst>
        </pc:spChg>
        <pc:picChg chg="add mod modCrop">
          <ac:chgData name="清水 太智(is0726vp)" userId="95822142-44a9-4aa1-97f2-704dec0e8e45" providerId="ADAL" clId="{D899F744-B9AE-5A48-B89E-BE03E657CBDA}" dt="2024-06-19T02:12:43.209" v="228" actId="1076"/>
          <ac:picMkLst>
            <pc:docMk/>
            <pc:sldMk cId="3719706340" sldId="257"/>
            <ac:picMk id="4" creationId="{5CF5311F-802A-7033-CBC6-82FF62D54142}"/>
          </ac:picMkLst>
        </pc:picChg>
        <pc:picChg chg="add del mod modCrop">
          <ac:chgData name="清水 太智(is0726vp)" userId="95822142-44a9-4aa1-97f2-704dec0e8e45" providerId="ADAL" clId="{D899F744-B9AE-5A48-B89E-BE03E657CBDA}" dt="2024-06-18T12:14:52.980" v="32" actId="478"/>
          <ac:picMkLst>
            <pc:docMk/>
            <pc:sldMk cId="3719706340" sldId="257"/>
            <ac:picMk id="5" creationId="{B3A5351F-682A-537C-2CE0-2C86CC107A3E}"/>
          </ac:picMkLst>
        </pc:picChg>
        <pc:picChg chg="add mod">
          <ac:chgData name="清水 太智(is0726vp)" userId="95822142-44a9-4aa1-97f2-704dec0e8e45" providerId="ADAL" clId="{D899F744-B9AE-5A48-B89E-BE03E657CBDA}" dt="2024-06-19T02:06:49.367" v="161" actId="1076"/>
          <ac:picMkLst>
            <pc:docMk/>
            <pc:sldMk cId="3719706340" sldId="257"/>
            <ac:picMk id="9" creationId="{0EEA5992-2D7B-050F-06EC-C8B84D83D0CE}"/>
          </ac:picMkLst>
        </pc:picChg>
        <pc:picChg chg="add mod">
          <ac:chgData name="清水 太智(is0726vp)" userId="95822142-44a9-4aa1-97f2-704dec0e8e45" providerId="ADAL" clId="{D899F744-B9AE-5A48-B89E-BE03E657CBDA}" dt="2024-06-19T02:12:45.884" v="229" actId="1076"/>
          <ac:picMkLst>
            <pc:docMk/>
            <pc:sldMk cId="3719706340" sldId="257"/>
            <ac:picMk id="16" creationId="{AC065188-0632-2513-2D9E-81B3C7D3A6AB}"/>
          </ac:picMkLst>
        </pc:picChg>
        <pc:cxnChg chg="add del mod">
          <ac:chgData name="清水 太智(is0726vp)" userId="95822142-44a9-4aa1-97f2-704dec0e8e45" providerId="ADAL" clId="{D899F744-B9AE-5A48-B89E-BE03E657CBDA}" dt="2024-06-19T02:07:54.747" v="194" actId="478"/>
          <ac:cxnSpMkLst>
            <pc:docMk/>
            <pc:sldMk cId="3719706340" sldId="257"/>
            <ac:cxnSpMk id="12" creationId="{AF205D4C-0181-2953-4383-56757B7935A6}"/>
          </ac:cxnSpMkLst>
        </pc:cxnChg>
      </pc:sldChg>
    </pc:docChg>
  </pc:docChgLst>
  <pc:docChgLst>
    <pc:chgData name="佐々木 秀(is0725sf)" userId="S::is0725sf@ed.ritsumei.ac.jp::1a896876-c0ba-451d-9b5a-dfeef73d8bd4" providerId="AD" clId="Web-{49A60DBC-F4D9-50C8-AE3B-A162CF0A6D75}"/>
    <pc:docChg chg="addSld modSld">
      <pc:chgData name="佐々木 秀(is0725sf)" userId="S::is0725sf@ed.ritsumei.ac.jp::1a896876-c0ba-451d-9b5a-dfeef73d8bd4" providerId="AD" clId="Web-{49A60DBC-F4D9-50C8-AE3B-A162CF0A6D75}" dt="2024-06-12T07:06:25.002" v="42" actId="20577"/>
      <pc:docMkLst>
        <pc:docMk/>
      </pc:docMkLst>
      <pc:sldChg chg="modSp">
        <pc:chgData name="佐々木 秀(is0725sf)" userId="S::is0725sf@ed.ritsumei.ac.jp::1a896876-c0ba-451d-9b5a-dfeef73d8bd4" providerId="AD" clId="Web-{49A60DBC-F4D9-50C8-AE3B-A162CF0A6D75}" dt="2024-06-12T07:06:25.002" v="42" actId="20577"/>
        <pc:sldMkLst>
          <pc:docMk/>
          <pc:sldMk cId="2054717779" sldId="259"/>
        </pc:sldMkLst>
        <pc:spChg chg="mod">
          <ac:chgData name="佐々木 秀(is0725sf)" userId="S::is0725sf@ed.ritsumei.ac.jp::1a896876-c0ba-451d-9b5a-dfeef73d8bd4" providerId="AD" clId="Web-{49A60DBC-F4D9-50C8-AE3B-A162CF0A6D75}" dt="2024-06-12T07:02:18.465" v="6" actId="20577"/>
          <ac:spMkLst>
            <pc:docMk/>
            <pc:sldMk cId="2054717779" sldId="259"/>
            <ac:spMk id="2" creationId="{C1D8B87E-C850-F934-3260-00B13E772E45}"/>
          </ac:spMkLst>
        </pc:spChg>
        <pc:spChg chg="mod">
          <ac:chgData name="佐々木 秀(is0725sf)" userId="S::is0725sf@ed.ritsumei.ac.jp::1a896876-c0ba-451d-9b5a-dfeef73d8bd4" providerId="AD" clId="Web-{49A60DBC-F4D9-50C8-AE3B-A162CF0A6D75}" dt="2024-06-12T07:06:25.002" v="42" actId="20577"/>
          <ac:spMkLst>
            <pc:docMk/>
            <pc:sldMk cId="2054717779" sldId="259"/>
            <ac:spMk id="3" creationId="{68388723-5CFC-B79C-EB3C-DC7A24DCE937}"/>
          </ac:spMkLst>
        </pc:spChg>
      </pc:sldChg>
      <pc:sldChg chg="addSp delSp modSp new mod setBg">
        <pc:chgData name="佐々木 秀(is0725sf)" userId="S::is0725sf@ed.ritsumei.ac.jp::1a896876-c0ba-451d-9b5a-dfeef73d8bd4" providerId="AD" clId="Web-{49A60DBC-F4D9-50C8-AE3B-A162CF0A6D75}" dt="2024-06-12T07:01:55.355" v="4"/>
        <pc:sldMkLst>
          <pc:docMk/>
          <pc:sldMk cId="2203012142" sldId="260"/>
        </pc:sldMkLst>
        <pc:spChg chg="mod">
          <ac:chgData name="佐々木 秀(is0725sf)" userId="S::is0725sf@ed.ritsumei.ac.jp::1a896876-c0ba-451d-9b5a-dfeef73d8bd4" providerId="AD" clId="Web-{49A60DBC-F4D9-50C8-AE3B-A162CF0A6D75}" dt="2024-06-12T07:01:55.355" v="4"/>
          <ac:spMkLst>
            <pc:docMk/>
            <pc:sldMk cId="2203012142" sldId="260"/>
            <ac:spMk id="2" creationId="{7103F504-0947-22E0-558D-71C2644993A9}"/>
          </ac:spMkLst>
        </pc:spChg>
        <pc:spChg chg="del mod">
          <ac:chgData name="佐々木 秀(is0725sf)" userId="S::is0725sf@ed.ritsumei.ac.jp::1a896876-c0ba-451d-9b5a-dfeef73d8bd4" providerId="AD" clId="Web-{49A60DBC-F4D9-50C8-AE3B-A162CF0A6D75}" dt="2024-06-12T07:01:47.995" v="3"/>
          <ac:spMkLst>
            <pc:docMk/>
            <pc:sldMk cId="2203012142" sldId="260"/>
            <ac:spMk id="3" creationId="{CF64BEA0-4CA8-1F3C-BDB5-0B6BAD62F9E3}"/>
          </ac:spMkLst>
        </pc:spChg>
        <pc:spChg chg="add">
          <ac:chgData name="佐々木 秀(is0725sf)" userId="S::is0725sf@ed.ritsumei.ac.jp::1a896876-c0ba-451d-9b5a-dfeef73d8bd4" providerId="AD" clId="Web-{49A60DBC-F4D9-50C8-AE3B-A162CF0A6D75}" dt="2024-06-12T07:01:55.355" v="4"/>
          <ac:spMkLst>
            <pc:docMk/>
            <pc:sldMk cId="2203012142" sldId="260"/>
            <ac:spMk id="7" creationId="{FFD48BC7-DC40-47DE-87EE-9F4B6ECB9ABB}"/>
          </ac:spMkLst>
        </pc:spChg>
        <pc:spChg chg="add">
          <ac:chgData name="佐々木 秀(is0725sf)" userId="S::is0725sf@ed.ritsumei.ac.jp::1a896876-c0ba-451d-9b5a-dfeef73d8bd4" providerId="AD" clId="Web-{49A60DBC-F4D9-50C8-AE3B-A162CF0A6D75}" dt="2024-06-12T07:01:55.355" v="4"/>
          <ac:spMkLst>
            <pc:docMk/>
            <pc:sldMk cId="2203012142" sldId="260"/>
            <ac:spMk id="9" creationId="{E502BBC7-2C76-46F3-BC24-5985BC13DB88}"/>
          </ac:spMkLst>
        </pc:spChg>
        <pc:spChg chg="add">
          <ac:chgData name="佐々木 秀(is0725sf)" userId="S::is0725sf@ed.ritsumei.ac.jp::1a896876-c0ba-451d-9b5a-dfeef73d8bd4" providerId="AD" clId="Web-{49A60DBC-F4D9-50C8-AE3B-A162CF0A6D75}" dt="2024-06-12T07:01:55.355" v="4"/>
          <ac:spMkLst>
            <pc:docMk/>
            <pc:sldMk cId="2203012142" sldId="260"/>
            <ac:spMk id="11" creationId="{C7F28D52-2A5F-4D23-81AE-7CB8B591C7AF}"/>
          </ac:spMkLst>
        </pc:spChg>
        <pc:spChg chg="add">
          <ac:chgData name="佐々木 秀(is0725sf)" userId="S::is0725sf@ed.ritsumei.ac.jp::1a896876-c0ba-451d-9b5a-dfeef73d8bd4" providerId="AD" clId="Web-{49A60DBC-F4D9-50C8-AE3B-A162CF0A6D75}" dt="2024-06-12T07:01:55.355" v="4"/>
          <ac:spMkLst>
            <pc:docMk/>
            <pc:sldMk cId="2203012142" sldId="260"/>
            <ac:spMk id="13" creationId="{3629484E-3792-4B3D-89AD-7C8A1ED0E0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E2CCB-629D-8314-1648-41BBFA358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290738-C122-C57D-F0AA-DA9E10828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36AAC-C5A4-54FB-E332-ADB17ACD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C2F85-33AD-AF27-DD2C-5D70CCF9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9C06F-6EAF-8A80-EF17-C1881739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3A6C7-ECFE-E173-F75A-5E294732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AAB94D-0314-1A2E-4AA6-A9559E60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C4C793-7E87-DAA9-6D80-6AD6C20F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C52E0-960F-B002-AA6A-3E61079E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4DD272-24B4-ED6B-3930-22DB2654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1BD59F-D95F-77C6-B3D0-EB80ADBF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4B4D33-F6B8-E97F-83C6-D83A99EB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91E32-3076-FEDB-E8B1-649A86FB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A4EF47-DB98-ED6A-9A63-B4895FF3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5BD66-619C-27B8-F9F8-A18B186A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9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27607-FB52-7F85-9052-19E90324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30A23-3A71-BB5F-C92D-77C322EA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A2C50-F404-068E-43AE-39901C8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8410C-8A44-0405-05F3-E549BC77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47787D-9B6F-5053-9F88-358FC8E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8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EE8D6-2589-A948-FC5A-686244F7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C01540-CC17-4495-678D-5FD09FE6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AD1937-FDF8-F41C-04D6-DB87CAA6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9AB8D-236D-661B-042B-1DB49511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8D3D2-E576-7130-3C31-2C97A20F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4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160A8-8528-7064-1015-2A526699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55BDA-E0B4-1458-6B91-D77D9E7F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37636-A48D-F113-4DEC-68BBB419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6F10A-CE2B-F836-884A-7CBE8D46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F96EA2-FB64-F6F0-9DC8-6EC88D85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47D02A-1C47-F5FE-1BF6-0FA87D80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8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F2A27-5766-92F2-30C0-534731F4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5CC2BC-32F3-3ACE-5838-5080BED2D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E47D34-A628-4199-C43B-CA6ECEEF3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756FE3-7E8E-881D-B619-DF001CE8D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1FAEB5-C608-886C-5D5E-B1C5D7BC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544B86-2636-FF38-2450-3ACB490F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D25BB7-A6C4-2C18-3EF4-6482BB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B64A0F-AE51-2BC6-0239-F721C539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8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D6564-DA6E-859A-3D0A-41731037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81B49-B513-0BF5-FE2C-32FD0103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5C044C-AFD0-4F26-8D60-155AF0D9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86EC8A-2B78-CF69-B347-7A427680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6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1CDFA5-89D7-F0B6-4631-861BE6F2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39EE61-DD0D-9EB4-32AC-003005AC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B9604D-55BC-2A2A-8456-C0F12799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4DE35-3E76-175B-7903-F77B6960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0E03F-AC1E-C042-B1E7-7456FDF0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3A732E-6089-0136-7163-D4C583074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674E1-AA19-3617-D5F2-93C842FF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DB117B-3309-DE83-0D29-91954F4A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E50DE3-22C8-8F98-7502-09CC8347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FBC19-FA94-549C-193E-6C2F7E60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4A3E17-8401-A5C4-5716-D496AB998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07042-3888-A87B-B3B8-B4A5902F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C23964-3F92-8CA3-FF53-120B2349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6F111F-0ECB-46C1-D947-CC090400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49319D-AB49-D721-6277-0DCBB0A2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5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ED97FB-BA41-C979-0E74-620CD719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32B338-CCD6-0AB8-10BA-9E4733FF2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85C38-AA87-67A6-8BCF-04252AA6B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D0A1-5993-4A49-A058-31C062593CFF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8F8A8-8FEF-480E-7912-6693EDDF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700BAE-A8AF-DE40-F40C-0C756D97D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7D39-1E7C-4A4C-A994-7D1901E7B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0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://www.pngall.com/google-maps-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D376F-DCB9-201F-D625-8EB936DCA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E7C3D-5D7A-19F4-8F8D-CAE339B3B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3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0E1BF-EF8A-35C8-C985-3D2184626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563"/>
            <a:ext cx="11002107" cy="4351338"/>
          </a:xfrm>
        </p:spPr>
        <p:txBody>
          <a:bodyPr/>
          <a:lstStyle/>
          <a:p>
            <a:r>
              <a:rPr lang="ja-JP" altLang="en-US"/>
              <a:t>ユーザーと自宅の距離に応じて自動で冷房を稼働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自宅内の温度、湿度に応じて自動で部屋の温度を適温に調節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ユーザーに</a:t>
            </a:r>
            <a:r>
              <a:rPr kumimoji="1" lang="en-US" altLang="ja-JP" dirty="0"/>
              <a:t>LINE</a:t>
            </a:r>
            <a:r>
              <a:rPr kumimoji="1" lang="ja-JP" altLang="en-US"/>
              <a:t>のメッセージから冷房の稼働状況の情報を取得、自動で稼働する際の温度を設定可能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F5311F-802A-7033-CBC6-82FF62D5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3" t="15953" r="32227" b="16216"/>
          <a:stretch/>
        </p:blipFill>
        <p:spPr>
          <a:xfrm>
            <a:off x="8069666" y="5079503"/>
            <a:ext cx="713543" cy="705468"/>
          </a:xfrm>
          <a:prstGeom prst="rect">
            <a:avLst/>
          </a:prstGeom>
        </p:spPr>
      </p:pic>
      <p:sp>
        <p:nvSpPr>
          <p:cNvPr id="7" name="月 6">
            <a:extLst>
              <a:ext uri="{FF2B5EF4-FFF2-40B4-BE49-F238E27FC236}">
                <a16:creationId xmlns:a16="http://schemas.microsoft.com/office/drawing/2014/main" id="{B712B3D6-C645-186B-6120-294C2281E47C}"/>
              </a:ext>
            </a:extLst>
          </p:cNvPr>
          <p:cNvSpPr/>
          <p:nvPr/>
        </p:nvSpPr>
        <p:spPr>
          <a:xfrm rot="15856740">
            <a:off x="9228985" y="5016739"/>
            <a:ext cx="344446" cy="999962"/>
          </a:xfrm>
          <a:prstGeom prst="moon">
            <a:avLst>
              <a:gd name="adj" fmla="val 336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6EB5E9A-B49F-934E-13C7-30C73753D626}"/>
              </a:ext>
            </a:extLst>
          </p:cNvPr>
          <p:cNvSpPr/>
          <p:nvPr/>
        </p:nvSpPr>
        <p:spPr>
          <a:xfrm>
            <a:off x="9038539" y="5316779"/>
            <a:ext cx="2849525" cy="7054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エアコンを起動したよ！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7E4F3A9-5097-26C6-4930-C94F9E8B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システムの概要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EEA5992-2D7B-050F-06EC-C8B84D83D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0" y="5096061"/>
            <a:ext cx="1029318" cy="95162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0305E8D-5E07-3010-2CF1-834199931B96}"/>
              </a:ext>
            </a:extLst>
          </p:cNvPr>
          <p:cNvSpPr/>
          <p:nvPr/>
        </p:nvSpPr>
        <p:spPr>
          <a:xfrm>
            <a:off x="1446028" y="5342213"/>
            <a:ext cx="2611921" cy="705468"/>
          </a:xfrm>
          <a:custGeom>
            <a:avLst/>
            <a:gdLst>
              <a:gd name="connsiteX0" fmla="*/ 0 w 2190431"/>
              <a:gd name="connsiteY0" fmla="*/ 0 h 705468"/>
              <a:gd name="connsiteX1" fmla="*/ 2190431 w 2190431"/>
              <a:gd name="connsiteY1" fmla="*/ 0 h 705468"/>
              <a:gd name="connsiteX2" fmla="*/ 2190431 w 2190431"/>
              <a:gd name="connsiteY2" fmla="*/ 705468 h 705468"/>
              <a:gd name="connsiteX3" fmla="*/ 0 w 2190431"/>
              <a:gd name="connsiteY3" fmla="*/ 705468 h 705468"/>
              <a:gd name="connsiteX4" fmla="*/ 0 w 2190431"/>
              <a:gd name="connsiteY4" fmla="*/ 0 h 705468"/>
              <a:gd name="connsiteX0" fmla="*/ 421490 w 2611921"/>
              <a:gd name="connsiteY0" fmla="*/ 0 h 705468"/>
              <a:gd name="connsiteX1" fmla="*/ 2611921 w 2611921"/>
              <a:gd name="connsiteY1" fmla="*/ 0 h 705468"/>
              <a:gd name="connsiteX2" fmla="*/ 2611921 w 2611921"/>
              <a:gd name="connsiteY2" fmla="*/ 705468 h 705468"/>
              <a:gd name="connsiteX3" fmla="*/ 421490 w 2611921"/>
              <a:gd name="connsiteY3" fmla="*/ 705468 h 705468"/>
              <a:gd name="connsiteX4" fmla="*/ 0 w 2611921"/>
              <a:gd name="connsiteY4" fmla="*/ 165452 h 705468"/>
              <a:gd name="connsiteX5" fmla="*/ 421490 w 2611921"/>
              <a:gd name="connsiteY5" fmla="*/ 0 h 7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1921" h="705468">
                <a:moveTo>
                  <a:pt x="421490" y="0"/>
                </a:moveTo>
                <a:lnTo>
                  <a:pt x="2611921" y="0"/>
                </a:lnTo>
                <a:lnTo>
                  <a:pt x="2611921" y="705468"/>
                </a:lnTo>
                <a:lnTo>
                  <a:pt x="421490" y="705468"/>
                </a:lnTo>
                <a:cubicBezTo>
                  <a:pt x="415672" y="589258"/>
                  <a:pt x="5818" y="281662"/>
                  <a:pt x="0" y="165452"/>
                </a:cubicBezTo>
                <a:lnTo>
                  <a:pt x="42149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範囲内に近づいた</a:t>
            </a:r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8C302EA7-1675-E107-A707-C6D2027E9E74}"/>
              </a:ext>
            </a:extLst>
          </p:cNvPr>
          <p:cNvSpPr/>
          <p:nvPr/>
        </p:nvSpPr>
        <p:spPr>
          <a:xfrm rot="16200000">
            <a:off x="4303983" y="5191693"/>
            <a:ext cx="412503" cy="7135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AC065188-0632-2513-2D9E-81B3C7D3A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712" y="5035653"/>
            <a:ext cx="1268532" cy="1267720"/>
          </a:xfrm>
          <a:prstGeom prst="rect">
            <a:avLst/>
          </a:prstGeom>
        </p:spPr>
      </p:pic>
      <p:sp>
        <p:nvSpPr>
          <p:cNvPr id="17" name="下矢印 16">
            <a:extLst>
              <a:ext uri="{FF2B5EF4-FFF2-40B4-BE49-F238E27FC236}">
                <a16:creationId xmlns:a16="http://schemas.microsoft.com/office/drawing/2014/main" id="{0BA6ECD4-8739-5361-E510-4B892C5949BB}"/>
              </a:ext>
            </a:extLst>
          </p:cNvPr>
          <p:cNvSpPr/>
          <p:nvPr/>
        </p:nvSpPr>
        <p:spPr>
          <a:xfrm rot="16200000">
            <a:off x="7156998" y="5191693"/>
            <a:ext cx="412503" cy="7135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0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20454-1D4D-ECDA-DDF8-366920EE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要求仕様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F934FE-F7F6-E336-6807-E178121F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ユーザーは初期設定の温度を決めることができること。 </a:t>
            </a:r>
            <a:endParaRPr lang="ja-JP" altLang="en-US">
              <a:ea typeface="+mn-lt"/>
              <a:cs typeface="+mn-lt"/>
            </a:endParaRPr>
          </a:p>
          <a:p>
            <a:endParaRPr lang="ja-JP" altLang="en-US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ユーザーは自宅に近づいたときにエアコンが起動したことを LINE で確認できること。</a:t>
            </a:r>
            <a:endParaRPr lang="ja-JP" altLang="en-US">
              <a:ea typeface="+mn-lt"/>
              <a:cs typeface="+mn-lt"/>
            </a:endParaRPr>
          </a:p>
          <a:p>
            <a:endParaRPr lang="ja-JP" altLang="en-US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ユーザーは自宅に離れたときにエアコンが停止したことを LINE で確認できること</a:t>
            </a:r>
            <a:r>
              <a:rPr lang="ja-JP" altLang="en-US">
                <a:ea typeface="+mn-lt"/>
                <a:cs typeface="+mn-lt"/>
              </a:rPr>
              <a:t>。</a:t>
            </a:r>
            <a:endParaRPr lang="ja-JP" altLang="en-US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8410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93A0A-0679-0201-1442-A7D3DA9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想定する利用者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58B4AA-B966-587C-D8E9-90B96DD2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冷房を利用する全ての人が対象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特に</a:t>
            </a:r>
          </a:p>
          <a:p>
            <a:r>
              <a:rPr lang="ja-JP">
                <a:ea typeface="游ゴシック"/>
              </a:rPr>
              <a:t>帰宅時の熱い部屋を嫌う人</a:t>
            </a:r>
            <a:endParaRPr lang="ja-JP" altLang="en-US">
              <a:ea typeface="游ゴシック"/>
            </a:endParaRPr>
          </a:p>
          <a:p>
            <a:r>
              <a:rPr lang="ja-JP" altLang="en-US">
                <a:ea typeface="+mn-lt"/>
                <a:cs typeface="+mn-lt"/>
              </a:rPr>
              <a:t>クーラーを 切り忘れて、家を出てしまう人</a:t>
            </a:r>
            <a:endParaRPr lang="ja-JP">
              <a:ea typeface="游ゴシック"/>
            </a:endParaRPr>
          </a:p>
          <a:p>
            <a:r>
              <a:rPr lang="ja-JP">
                <a:ea typeface="+mn-lt"/>
                <a:cs typeface="+mn-lt"/>
              </a:rPr>
              <a:t>起動の方法がわからない子供</a:t>
            </a:r>
            <a:endParaRPr lang="ja-JP" altLang="en-US">
              <a:ea typeface="游ゴシック"/>
            </a:endParaRPr>
          </a:p>
          <a:p>
            <a:r>
              <a:rPr lang="ja-JP" altLang="en-US">
                <a:ea typeface="+mn-lt"/>
                <a:cs typeface="+mn-lt"/>
              </a:rPr>
              <a:t>エアコンの起動を忘れてしまう高齢者</a:t>
            </a:r>
            <a:endParaRPr lang="ja-JP">
              <a:ea typeface="游ゴシック"/>
            </a:endParaRP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 marL="0" indent="0">
              <a:buNone/>
            </a:pPr>
            <a:endParaRPr 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9842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03F504-0947-22E0-558D-71C26449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設計</a:t>
            </a:r>
            <a:endParaRPr kumimoji="1" lang="en-US" altLang="ja-JP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01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5EAE2-E347-2C44-0485-0F5FFC4F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システム処理の流れ</a:t>
            </a:r>
          </a:p>
        </p:txBody>
      </p:sp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FCC9C1BD-8660-C58F-20F2-27445773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969" y="3877422"/>
            <a:ext cx="3180460" cy="519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</a:rPr>
              <a:t>Google Sheets</a:t>
            </a:r>
            <a:endParaRPr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C95A121-3AF4-51FD-1B7C-44B17E7FF878}"/>
              </a:ext>
            </a:extLst>
          </p:cNvPr>
          <p:cNvSpPr/>
          <p:nvPr/>
        </p:nvSpPr>
        <p:spPr>
          <a:xfrm>
            <a:off x="6044940" y="3661120"/>
            <a:ext cx="3147700" cy="954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54CBA6D-2ADC-672C-1BCB-8B40E6D68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3" t="15953" r="32227" b="16216"/>
          <a:stretch/>
        </p:blipFill>
        <p:spPr>
          <a:xfrm>
            <a:off x="8115395" y="1701135"/>
            <a:ext cx="771053" cy="691092"/>
          </a:xfrm>
          <a:prstGeom prst="rect">
            <a:avLst/>
          </a:prstGeom>
        </p:spPr>
      </p:pic>
      <p:sp>
        <p:nvSpPr>
          <p:cNvPr id="21" name="矢印: 下 20">
            <a:extLst>
              <a:ext uri="{FF2B5EF4-FFF2-40B4-BE49-F238E27FC236}">
                <a16:creationId xmlns:a16="http://schemas.microsoft.com/office/drawing/2014/main" id="{B5BCF42E-43E4-0B01-7A81-234B9AA411A5}"/>
              </a:ext>
            </a:extLst>
          </p:cNvPr>
          <p:cNvSpPr/>
          <p:nvPr/>
        </p:nvSpPr>
        <p:spPr>
          <a:xfrm>
            <a:off x="8509938" y="2448526"/>
            <a:ext cx="230038" cy="11358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AD954B2-B1F0-E79C-DD76-EE737B1593D2}"/>
              </a:ext>
            </a:extLst>
          </p:cNvPr>
          <p:cNvSpPr txBox="1"/>
          <p:nvPr/>
        </p:nvSpPr>
        <p:spPr>
          <a:xfrm>
            <a:off x="8894584" y="256146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自宅の住所や自分にとっての適温などのユーザー情報を設定</a:t>
            </a:r>
          </a:p>
        </p:txBody>
      </p:sp>
      <p:pic>
        <p:nvPicPr>
          <p:cNvPr id="24" name="図 23" descr="ロゴ&#10;&#10;説明は自動で生成されたものです">
            <a:extLst>
              <a:ext uri="{FF2B5EF4-FFF2-40B4-BE49-F238E27FC236}">
                <a16:creationId xmlns:a16="http://schemas.microsoft.com/office/drawing/2014/main" id="{833146F6-9D59-F63A-8B14-0C1DEE93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62755" y="1673882"/>
            <a:ext cx="1782793" cy="706649"/>
          </a:xfrm>
          <a:prstGeom prst="rect">
            <a:avLst/>
          </a:prstGeom>
        </p:spPr>
      </p:pic>
      <p:sp>
        <p:nvSpPr>
          <p:cNvPr id="27" name="矢印: 下 26">
            <a:extLst>
              <a:ext uri="{FF2B5EF4-FFF2-40B4-BE49-F238E27FC236}">
                <a16:creationId xmlns:a16="http://schemas.microsoft.com/office/drawing/2014/main" id="{B23D9A7D-E32C-26F6-4523-0D6CD3A77A19}"/>
              </a:ext>
            </a:extLst>
          </p:cNvPr>
          <p:cNvSpPr/>
          <p:nvPr/>
        </p:nvSpPr>
        <p:spPr>
          <a:xfrm>
            <a:off x="6137673" y="2391016"/>
            <a:ext cx="230038" cy="11358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A5D63685-F792-6209-72BF-BEBFD166D73C}"/>
              </a:ext>
            </a:extLst>
          </p:cNvPr>
          <p:cNvSpPr/>
          <p:nvPr/>
        </p:nvSpPr>
        <p:spPr>
          <a:xfrm rot="10800000">
            <a:off x="6511484" y="2391017"/>
            <a:ext cx="230038" cy="11358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095D2D3-B4E3-1212-C614-25EFD324FA5F}"/>
              </a:ext>
            </a:extLst>
          </p:cNvPr>
          <p:cNvSpPr txBox="1"/>
          <p:nvPr/>
        </p:nvSpPr>
        <p:spPr>
          <a:xfrm>
            <a:off x="6741095" y="284082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 自宅の住所</a:t>
            </a:r>
          </a:p>
          <a:p>
            <a:r>
              <a:rPr lang="ja-JP" altLang="en-US">
                <a:ea typeface="游ゴシック"/>
              </a:rPr>
              <a:t>を取得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A51A427-FFC2-6BFA-368A-7C2ECB45740C}"/>
              </a:ext>
            </a:extLst>
          </p:cNvPr>
          <p:cNvSpPr txBox="1"/>
          <p:nvPr/>
        </p:nvSpPr>
        <p:spPr>
          <a:xfrm>
            <a:off x="3883536" y="260347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現在位置から</a:t>
            </a:r>
            <a:endParaRPr lang="ja-JP" altLang="en-US">
              <a:ea typeface="游ゴシック" panose="020B0400000000000000" pitchFamily="34" charset="-128"/>
            </a:endParaRPr>
          </a:p>
          <a:p>
            <a:pPr algn="l"/>
            <a:r>
              <a:rPr lang="ja-JP" altLang="en-US">
                <a:ea typeface="游ゴシック"/>
              </a:rPr>
              <a:t>自宅までの距離を</a:t>
            </a:r>
          </a:p>
          <a:p>
            <a:r>
              <a:rPr lang="ja-JP" altLang="en-US">
                <a:ea typeface="游ゴシック"/>
              </a:rPr>
              <a:t>記入</a:t>
            </a:r>
          </a:p>
        </p:txBody>
      </p:sp>
      <p:pic>
        <p:nvPicPr>
          <p:cNvPr id="31" name="図 30" descr="フリー写真画像: 部屋、家、枕、ベッド、寝室、インテリア、建築、家具">
            <a:extLst>
              <a:ext uri="{FF2B5EF4-FFF2-40B4-BE49-F238E27FC236}">
                <a16:creationId xmlns:a16="http://schemas.microsoft.com/office/drawing/2014/main" id="{94B1F61A-8CCA-41D6-9329-88E85D3E2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700" y="5204513"/>
            <a:ext cx="2262637" cy="1653576"/>
          </a:xfrm>
          <a:prstGeom prst="rect">
            <a:avLst/>
          </a:prstGeom>
        </p:spPr>
      </p:pic>
      <p:sp>
        <p:nvSpPr>
          <p:cNvPr id="32" name="矢印: 下 31">
            <a:extLst>
              <a:ext uri="{FF2B5EF4-FFF2-40B4-BE49-F238E27FC236}">
                <a16:creationId xmlns:a16="http://schemas.microsoft.com/office/drawing/2014/main" id="{9CA90843-1F6A-2819-5C91-E2B4086F2048}"/>
              </a:ext>
            </a:extLst>
          </p:cNvPr>
          <p:cNvSpPr/>
          <p:nvPr/>
        </p:nvSpPr>
        <p:spPr>
          <a:xfrm rot="7260000">
            <a:off x="9487598" y="4073167"/>
            <a:ext cx="230038" cy="11358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03EC327-360B-300E-424C-4CAD200B1E77}"/>
              </a:ext>
            </a:extLst>
          </p:cNvPr>
          <p:cNvSpPr txBox="1"/>
          <p:nvPr/>
        </p:nvSpPr>
        <p:spPr>
          <a:xfrm>
            <a:off x="9605489" y="407845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部屋の気温や湿度を</a:t>
            </a:r>
          </a:p>
          <a:p>
            <a:r>
              <a:rPr lang="ja-JP" altLang="en-US">
                <a:ea typeface="游ゴシック"/>
              </a:rPr>
              <a:t>記入</a:t>
            </a:r>
          </a:p>
        </p:txBody>
      </p:sp>
      <p:pic>
        <p:nvPicPr>
          <p:cNvPr id="34" name="図 33" descr="[フリーイラスト] 6種類のエアコンのセットでアハ体験 - GAHAG | 著作権フリー写真・イラスト素材集">
            <a:extLst>
              <a:ext uri="{FF2B5EF4-FFF2-40B4-BE49-F238E27FC236}">
                <a16:creationId xmlns:a16="http://schemas.microsoft.com/office/drawing/2014/main" id="{9A268782-288A-E9C9-3DF4-EAF25760AC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444" r="50789" b="28685"/>
          <a:stretch/>
        </p:blipFill>
        <p:spPr>
          <a:xfrm>
            <a:off x="1565335" y="5019114"/>
            <a:ext cx="2033264" cy="999124"/>
          </a:xfrm>
          <a:prstGeom prst="rect">
            <a:avLst/>
          </a:prstGeom>
        </p:spPr>
      </p:pic>
      <p:sp>
        <p:nvSpPr>
          <p:cNvPr id="35" name="矢印: 下 34">
            <a:extLst>
              <a:ext uri="{FF2B5EF4-FFF2-40B4-BE49-F238E27FC236}">
                <a16:creationId xmlns:a16="http://schemas.microsoft.com/office/drawing/2014/main" id="{3830F865-EE88-16F0-9B1A-723557870FC6}"/>
              </a:ext>
            </a:extLst>
          </p:cNvPr>
          <p:cNvSpPr/>
          <p:nvPr/>
        </p:nvSpPr>
        <p:spPr>
          <a:xfrm rot="3540000">
            <a:off x="4599296" y="4432601"/>
            <a:ext cx="230038" cy="113581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66D8811-3E42-9D70-2AEB-1EEF1F27E7BE}"/>
              </a:ext>
            </a:extLst>
          </p:cNvPr>
          <p:cNvSpPr txBox="1"/>
          <p:nvPr/>
        </p:nvSpPr>
        <p:spPr>
          <a:xfrm>
            <a:off x="4632102" y="5208138"/>
            <a:ext cx="2829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Google Sheetsの情報からエアコンを稼働、調整</a:t>
            </a:r>
          </a:p>
        </p:txBody>
      </p:sp>
    </p:spTree>
    <p:extLst>
      <p:ext uri="{BB962C8B-B14F-4D97-AF65-F5344CB8AC3E}">
        <p14:creationId xmlns:p14="http://schemas.microsoft.com/office/powerpoint/2010/main" val="146057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8B87E-C850-F934-3260-00B13E77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必要なモジュール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388723-5CFC-B79C-EB3C-DC7A24DC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ja-JP" sz="3600">
                <a:latin typeface="Arial"/>
                <a:ea typeface="+mn-lt"/>
                <a:cs typeface="Arial"/>
              </a:rPr>
              <a:t>スプレッドシート管理用プログラム</a:t>
            </a:r>
            <a:endParaRPr lang="en-US" altLang="ja-JP" sz="3600">
              <a:latin typeface="Arial"/>
              <a:ea typeface="+mn-lt"/>
              <a:cs typeface="Arial"/>
            </a:endParaRPr>
          </a:p>
          <a:p>
            <a:pPr marL="171450" indent="-171450"/>
            <a:r>
              <a:rPr lang="ja-JP" sz="3600">
                <a:ea typeface="+mn-lt"/>
                <a:cs typeface="+mn-lt"/>
              </a:rPr>
              <a:t>Remo3からデータを取得するプログラム</a:t>
            </a:r>
            <a:endParaRPr lang="en-US" altLang="ja-JP" sz="3600">
              <a:ea typeface="+mn-lt"/>
              <a:cs typeface="+mn-lt"/>
            </a:endParaRPr>
          </a:p>
          <a:p>
            <a:pPr marL="171450" indent="-171450"/>
            <a:r>
              <a:rPr lang="ja-JP" sz="3600">
                <a:ea typeface="+mn-lt"/>
                <a:cs typeface="+mn-lt"/>
              </a:rPr>
              <a:t>センサデータを管理するプログラム</a:t>
            </a:r>
            <a:endParaRPr lang="en-US" altLang="ja-JP" sz="3600">
              <a:ea typeface="+mn-lt"/>
              <a:cs typeface="+mn-lt"/>
            </a:endParaRPr>
          </a:p>
          <a:p>
            <a:pPr marL="171450" indent="-171450"/>
            <a:r>
              <a:rPr lang="ja-JP" sz="3600">
                <a:ea typeface="+mn-lt"/>
                <a:cs typeface="+mn-lt"/>
              </a:rPr>
              <a:t>位置情報を取得するプログラム</a:t>
            </a:r>
            <a:endParaRPr lang="en-US" altLang="ja-JP" sz="3600">
              <a:ea typeface="+mn-lt"/>
              <a:cs typeface="+mn-lt"/>
            </a:endParaRPr>
          </a:p>
          <a:p>
            <a:pPr marL="171450" indent="-171450"/>
            <a:r>
              <a:rPr lang="ja-JP" sz="3600">
                <a:ea typeface="+mn-lt"/>
                <a:cs typeface="+mn-lt"/>
              </a:rPr>
              <a:t>エアコンを操作をするプログラム</a:t>
            </a:r>
            <a:endParaRPr lang="en-US" altLang="ja-JP" sz="3600">
              <a:ea typeface="+mn-lt"/>
              <a:cs typeface="+mn-lt"/>
            </a:endParaRPr>
          </a:p>
          <a:p>
            <a:pPr marL="171450" indent="-171450"/>
            <a:r>
              <a:rPr lang="ja-JP" sz="3600">
                <a:ea typeface="+mn-lt"/>
                <a:cs typeface="+mn-lt"/>
              </a:rPr>
              <a:t>LINEから情報を取得するプログラム</a:t>
            </a:r>
            <a:endParaRPr lang="en-US" altLang="ja-JP" sz="3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47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8B87E-C850-F934-3260-00B13E77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開発スケジュール</a:t>
            </a:r>
          </a:p>
        </p:txBody>
      </p:sp>
      <p:pic>
        <p:nvPicPr>
          <p:cNvPr id="4" name="내용 개체 틀 3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EC32B627-406E-B1D9-AB3F-33173D407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70" y="1394658"/>
            <a:ext cx="10514061" cy="5197878"/>
          </a:xfrm>
        </p:spPr>
      </p:pic>
    </p:spTree>
    <p:extLst>
      <p:ext uri="{BB962C8B-B14F-4D97-AF65-F5344CB8AC3E}">
        <p14:creationId xmlns:p14="http://schemas.microsoft.com/office/powerpoint/2010/main" val="2931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9868</TotalTime>
  <Words>257</Words>
  <Application>Microsoft Macintosh PowerPoint</Application>
  <PresentationFormat>ワイド画面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Office テーマ</vt:lpstr>
      <vt:lpstr>中間発表</vt:lpstr>
      <vt:lpstr>システムの概要</vt:lpstr>
      <vt:lpstr>要求仕様</vt:lpstr>
      <vt:lpstr>想定する利用者</vt:lpstr>
      <vt:lpstr>設計</vt:lpstr>
      <vt:lpstr>システム処理の流れ</vt:lpstr>
      <vt:lpstr>必要なモジュール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清水 太智(is0726vp)</dc:creator>
  <cp:lastModifiedBy>清水 太智(is0726vp)</cp:lastModifiedBy>
  <cp:revision>2</cp:revision>
  <dcterms:created xsi:type="dcterms:W3CDTF">2024-06-12T05:44:15Z</dcterms:created>
  <dcterms:modified xsi:type="dcterms:W3CDTF">2024-06-19T02:13:03Z</dcterms:modified>
</cp:coreProperties>
</file>