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59" r:id="rId3"/>
    <p:sldId id="260" r:id="rId4"/>
    <p:sldId id="297" r:id="rId5"/>
    <p:sldId id="298" r:id="rId6"/>
    <p:sldId id="261" r:id="rId7"/>
    <p:sldId id="299" r:id="rId8"/>
    <p:sldId id="300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E8A"/>
    <a:srgbClr val="D2DEE4"/>
    <a:srgbClr val="9DC1D2"/>
    <a:srgbClr val="3A82B2"/>
    <a:srgbClr val="1B4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80B89-C945-475C-9311-6BBA026083D4}" v="108" dt="2024-04-30T02:09:53.900"/>
    <p1510:client id="{541D0F2C-C55A-4296-8006-64F22B937CB9}" v="86" dt="2024-04-30T01:00:05.932"/>
    <p1510:client id="{CB4C230D-58B7-4693-AE22-C31B63674105}" v="1" dt="2024-04-30T14:04:11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知郎 久我" userId="4e4235a0e8f493d6" providerId="LiveId" clId="{0CDD6FEC-F1A8-493D-AEF8-94EFAC3BE05B}"/>
    <pc:docChg chg="undo redo custSel addSld delSld modSld">
      <pc:chgData name="伊知郎 久我" userId="4e4235a0e8f493d6" providerId="LiveId" clId="{0CDD6FEC-F1A8-493D-AEF8-94EFAC3BE05B}" dt="2024-04-30T14:48:50.829" v="1451" actId="47"/>
      <pc:docMkLst>
        <pc:docMk/>
      </pc:docMkLst>
      <pc:sldChg chg="modSp del mod">
        <pc:chgData name="伊知郎 久我" userId="4e4235a0e8f493d6" providerId="LiveId" clId="{0CDD6FEC-F1A8-493D-AEF8-94EFAC3BE05B}" dt="2024-04-30T14:48:50.829" v="1451" actId="47"/>
        <pc:sldMkLst>
          <pc:docMk/>
          <pc:sldMk cId="2304296362" sldId="257"/>
        </pc:sldMkLst>
        <pc:spChg chg="mod">
          <ac:chgData name="伊知郎 久我" userId="4e4235a0e8f493d6" providerId="LiveId" clId="{0CDD6FEC-F1A8-493D-AEF8-94EFAC3BE05B}" dt="2024-04-27T22:34:02.450" v="15" actId="20577"/>
          <ac:spMkLst>
            <pc:docMk/>
            <pc:sldMk cId="2304296362" sldId="257"/>
            <ac:spMk id="2" creationId="{BD2582AD-52F5-1766-056B-507126F398AE}"/>
          </ac:spMkLst>
        </pc:spChg>
      </pc:sldChg>
      <pc:sldChg chg="addSp delSp modSp new mod setBg">
        <pc:chgData name="伊知郎 久我" userId="4e4235a0e8f493d6" providerId="LiveId" clId="{0CDD6FEC-F1A8-493D-AEF8-94EFAC3BE05B}" dt="2024-04-28T10:36:18.533" v="1196" actId="14100"/>
        <pc:sldMkLst>
          <pc:docMk/>
          <pc:sldMk cId="3202898021" sldId="258"/>
        </pc:sldMkLst>
        <pc:spChg chg="mod">
          <ac:chgData name="伊知郎 久我" userId="4e4235a0e8f493d6" providerId="LiveId" clId="{0CDD6FEC-F1A8-493D-AEF8-94EFAC3BE05B}" dt="2024-04-28T10:33:56.145" v="1169" actId="14100"/>
          <ac:spMkLst>
            <pc:docMk/>
            <pc:sldMk cId="3202898021" sldId="258"/>
            <ac:spMk id="2" creationId="{20792CA7-12AE-80DD-FD45-E7ACC9DFC455}"/>
          </ac:spMkLst>
        </pc:spChg>
        <pc:spChg chg="add del">
          <ac:chgData name="伊知郎 久我" userId="4e4235a0e8f493d6" providerId="LiveId" clId="{0CDD6FEC-F1A8-493D-AEF8-94EFAC3BE05B}" dt="2024-04-27T23:43:29.807" v="29"/>
          <ac:spMkLst>
            <pc:docMk/>
            <pc:sldMk cId="3202898021" sldId="258"/>
            <ac:spMk id="3" creationId="{FFDA88B7-1CA9-A0B3-67C3-3715727E6F7B}"/>
          </ac:spMkLst>
        </pc:spChg>
        <pc:spChg chg="add mod">
          <ac:chgData name="伊知郎 久我" userId="4e4235a0e8f493d6" providerId="LiveId" clId="{0CDD6FEC-F1A8-493D-AEF8-94EFAC3BE05B}" dt="2024-04-28T10:34:52.200" v="1178" actId="14100"/>
          <ac:spMkLst>
            <pc:docMk/>
            <pc:sldMk cId="3202898021" sldId="258"/>
            <ac:spMk id="10" creationId="{067E72B8-4B62-8C6F-4056-520227E500F2}"/>
          </ac:spMkLst>
        </pc:spChg>
        <pc:spChg chg="add mod">
          <ac:chgData name="伊知郎 久我" userId="4e4235a0e8f493d6" providerId="LiveId" clId="{0CDD6FEC-F1A8-493D-AEF8-94EFAC3BE05B}" dt="2024-04-28T10:34:43.587" v="1176" actId="1076"/>
          <ac:spMkLst>
            <pc:docMk/>
            <pc:sldMk cId="3202898021" sldId="258"/>
            <ac:spMk id="11" creationId="{AFE96986-BF40-6F02-0D84-FD24F8592A11}"/>
          </ac:spMkLst>
        </pc:spChg>
        <pc:spChg chg="add mod">
          <ac:chgData name="伊知郎 久我" userId="4e4235a0e8f493d6" providerId="LiveId" clId="{0CDD6FEC-F1A8-493D-AEF8-94EFAC3BE05B}" dt="2024-04-28T10:35:15.316" v="1182" actId="14100"/>
          <ac:spMkLst>
            <pc:docMk/>
            <pc:sldMk cId="3202898021" sldId="258"/>
            <ac:spMk id="12" creationId="{DEA4F969-2255-5A9E-66FB-EEA932ED2490}"/>
          </ac:spMkLst>
        </pc:spChg>
        <pc:spChg chg="add mod">
          <ac:chgData name="伊知郎 久我" userId="4e4235a0e8f493d6" providerId="LiveId" clId="{0CDD6FEC-F1A8-493D-AEF8-94EFAC3BE05B}" dt="2024-04-28T10:36:18.533" v="1196" actId="14100"/>
          <ac:spMkLst>
            <pc:docMk/>
            <pc:sldMk cId="3202898021" sldId="258"/>
            <ac:spMk id="15" creationId="{C2D7388F-DE4E-1A6D-C5A5-343B4F423253}"/>
          </ac:spMkLst>
        </pc:spChg>
        <pc:spChg chg="add mod">
          <ac:chgData name="伊知郎 久我" userId="4e4235a0e8f493d6" providerId="LiveId" clId="{0CDD6FEC-F1A8-493D-AEF8-94EFAC3BE05B}" dt="2024-04-28T10:36:14.849" v="1195" actId="14100"/>
          <ac:spMkLst>
            <pc:docMk/>
            <pc:sldMk cId="3202898021" sldId="258"/>
            <ac:spMk id="16" creationId="{677CBD28-2FCA-A86E-DA02-0E63E9F4B5E8}"/>
          </ac:spMkLst>
        </pc:spChg>
        <pc:spChg chg="add mod">
          <ac:chgData name="伊知郎 久我" userId="4e4235a0e8f493d6" providerId="LiveId" clId="{0CDD6FEC-F1A8-493D-AEF8-94EFAC3BE05B}" dt="2024-04-28T10:35:40.076" v="1189" actId="14100"/>
          <ac:spMkLst>
            <pc:docMk/>
            <pc:sldMk cId="3202898021" sldId="258"/>
            <ac:spMk id="17" creationId="{0982FF1F-2304-F9A7-BA41-5F580E2E8C49}"/>
          </ac:spMkLst>
        </pc:spChg>
        <pc:spChg chg="add mod">
          <ac:chgData name="伊知郎 久我" userId="4e4235a0e8f493d6" providerId="LiveId" clId="{0CDD6FEC-F1A8-493D-AEF8-94EFAC3BE05B}" dt="2024-04-28T10:35:59.195" v="1192" actId="14100"/>
          <ac:spMkLst>
            <pc:docMk/>
            <pc:sldMk cId="3202898021" sldId="258"/>
            <ac:spMk id="18" creationId="{8B4360F3-155D-1F24-3AAF-4235D162C37D}"/>
          </ac:spMkLst>
        </pc:spChg>
        <pc:spChg chg="add mod">
          <ac:chgData name="伊知郎 久我" userId="4e4235a0e8f493d6" providerId="LiveId" clId="{0CDD6FEC-F1A8-493D-AEF8-94EFAC3BE05B}" dt="2024-04-28T10:35:34.046" v="1187" actId="14100"/>
          <ac:spMkLst>
            <pc:docMk/>
            <pc:sldMk cId="3202898021" sldId="258"/>
            <ac:spMk id="19" creationId="{C92E817E-AD00-92CC-0A1F-29E0C15025A0}"/>
          </ac:spMkLst>
        </pc:spChg>
        <pc:spChg chg="add mod">
          <ac:chgData name="伊知郎 久我" userId="4e4235a0e8f493d6" providerId="LiveId" clId="{0CDD6FEC-F1A8-493D-AEF8-94EFAC3BE05B}" dt="2024-04-28T10:35:22.966" v="1184" actId="14100"/>
          <ac:spMkLst>
            <pc:docMk/>
            <pc:sldMk cId="3202898021" sldId="258"/>
            <ac:spMk id="20" creationId="{4D00E313-76F4-46D8-4F6B-2442C6C0923D}"/>
          </ac:spMkLst>
        </pc:spChg>
        <pc:graphicFrameChg chg="add mod">
          <ac:chgData name="伊知郎 久我" userId="4e4235a0e8f493d6" providerId="LiveId" clId="{0CDD6FEC-F1A8-493D-AEF8-94EFAC3BE05B}" dt="2024-04-27T22:54:05.206" v="18"/>
          <ac:graphicFrameMkLst>
            <pc:docMk/>
            <pc:sldMk cId="3202898021" sldId="258"/>
            <ac:graphicFrameMk id="4" creationId="{44B7AFC6-C8D7-78D9-1124-33A0D2829B4F}"/>
          </ac:graphicFrameMkLst>
        </pc:graphicFrameChg>
        <pc:graphicFrameChg chg="add mod">
          <ac:chgData name="伊知郎 久我" userId="4e4235a0e8f493d6" providerId="LiveId" clId="{0CDD6FEC-F1A8-493D-AEF8-94EFAC3BE05B}" dt="2024-04-27T22:54:21.383" v="20"/>
          <ac:graphicFrameMkLst>
            <pc:docMk/>
            <pc:sldMk cId="3202898021" sldId="258"/>
            <ac:graphicFrameMk id="5" creationId="{98DF35BD-BB2F-D2DC-791D-09417DE560F0}"/>
          </ac:graphicFrameMkLst>
        </pc:graphicFrameChg>
        <pc:graphicFrameChg chg="add mod">
          <ac:chgData name="伊知郎 久我" userId="4e4235a0e8f493d6" providerId="LiveId" clId="{0CDD6FEC-F1A8-493D-AEF8-94EFAC3BE05B}" dt="2024-04-27T22:57:48.829" v="24"/>
          <ac:graphicFrameMkLst>
            <pc:docMk/>
            <pc:sldMk cId="3202898021" sldId="258"/>
            <ac:graphicFrameMk id="6" creationId="{8E027A73-A357-BDDD-EF08-9A7EAEC9155E}"/>
          </ac:graphicFrameMkLst>
        </pc:graphicFrameChg>
        <pc:graphicFrameChg chg="add mod">
          <ac:chgData name="伊知郎 久我" userId="4e4235a0e8f493d6" providerId="LiveId" clId="{0CDD6FEC-F1A8-493D-AEF8-94EFAC3BE05B}" dt="2024-04-27T22:58:50.012" v="26"/>
          <ac:graphicFrameMkLst>
            <pc:docMk/>
            <pc:sldMk cId="3202898021" sldId="258"/>
            <ac:graphicFrameMk id="7" creationId="{404C096C-D357-7125-4469-A6EE51F35461}"/>
          </ac:graphicFrameMkLst>
        </pc:graphicFrameChg>
        <pc:graphicFrameChg chg="add mod">
          <ac:chgData name="伊知郎 久我" userId="4e4235a0e8f493d6" providerId="LiveId" clId="{0CDD6FEC-F1A8-493D-AEF8-94EFAC3BE05B}" dt="2024-04-27T22:59:08.315" v="28"/>
          <ac:graphicFrameMkLst>
            <pc:docMk/>
            <pc:sldMk cId="3202898021" sldId="258"/>
            <ac:graphicFrameMk id="8" creationId="{254DF08C-18C0-BDA1-AF26-5A7DC6F7911B}"/>
          </ac:graphicFrameMkLst>
        </pc:graphicFrameChg>
        <pc:graphicFrameChg chg="add mod modGraphic">
          <ac:chgData name="伊知郎 久我" userId="4e4235a0e8f493d6" providerId="LiveId" clId="{0CDD6FEC-F1A8-493D-AEF8-94EFAC3BE05B}" dt="2024-04-28T10:34:05.258" v="1170" actId="1076"/>
          <ac:graphicFrameMkLst>
            <pc:docMk/>
            <pc:sldMk cId="3202898021" sldId="258"/>
            <ac:graphicFrameMk id="9" creationId="{6DCD3ACA-A510-45E6-32B3-B70F9D886839}"/>
          </ac:graphicFrameMkLst>
        </pc:graphicFrameChg>
        <pc:picChg chg="add del mod">
          <ac:chgData name="伊知郎 久我" userId="4e4235a0e8f493d6" providerId="LiveId" clId="{0CDD6FEC-F1A8-493D-AEF8-94EFAC3BE05B}" dt="2024-04-28T00:00:09.969" v="156" actId="478"/>
          <ac:picMkLst>
            <pc:docMk/>
            <pc:sldMk cId="3202898021" sldId="258"/>
            <ac:picMk id="13" creationId="{6D4334E2-9BEC-D066-C28B-2DACE3FB7B01}"/>
          </ac:picMkLst>
        </pc:picChg>
        <pc:picChg chg="add del mod">
          <ac:chgData name="伊知郎 久我" userId="4e4235a0e8f493d6" providerId="LiveId" clId="{0CDD6FEC-F1A8-493D-AEF8-94EFAC3BE05B}" dt="2024-04-28T00:00:10.250" v="157" actId="478"/>
          <ac:picMkLst>
            <pc:docMk/>
            <pc:sldMk cId="3202898021" sldId="258"/>
            <ac:picMk id="14" creationId="{081ACDD0-0731-433A-C2E1-CCAF9E0B5185}"/>
          </ac:picMkLst>
        </pc:picChg>
      </pc:sldChg>
      <pc:sldChg chg="delSp modSp new mod">
        <pc:chgData name="伊知郎 久我" userId="4e4235a0e8f493d6" providerId="LiveId" clId="{0CDD6FEC-F1A8-493D-AEF8-94EFAC3BE05B}" dt="2024-04-28T07:50:02.061" v="565" actId="1076"/>
        <pc:sldMkLst>
          <pc:docMk/>
          <pc:sldMk cId="3741311614" sldId="261"/>
        </pc:sldMkLst>
        <pc:spChg chg="mod">
          <ac:chgData name="伊知郎 久我" userId="4e4235a0e8f493d6" providerId="LiveId" clId="{0CDD6FEC-F1A8-493D-AEF8-94EFAC3BE05B}" dt="2024-04-28T07:50:02.061" v="565" actId="1076"/>
          <ac:spMkLst>
            <pc:docMk/>
            <pc:sldMk cId="3741311614" sldId="261"/>
            <ac:spMk id="2" creationId="{9BC70C26-3A19-650C-719D-92503A6D303A}"/>
          </ac:spMkLst>
        </pc:spChg>
        <pc:spChg chg="del mod">
          <ac:chgData name="伊知郎 久我" userId="4e4235a0e8f493d6" providerId="LiveId" clId="{0CDD6FEC-F1A8-493D-AEF8-94EFAC3BE05B}" dt="2024-04-28T07:48:00.789" v="537" actId="478"/>
          <ac:spMkLst>
            <pc:docMk/>
            <pc:sldMk cId="3741311614" sldId="261"/>
            <ac:spMk id="3" creationId="{2D00165B-ECF0-8695-DA64-919703EF967F}"/>
          </ac:spMkLst>
        </pc:spChg>
      </pc:sldChg>
      <pc:sldChg chg="addSp delSp modSp new del mod">
        <pc:chgData name="伊知郎 久我" userId="4e4235a0e8f493d6" providerId="LiveId" clId="{0CDD6FEC-F1A8-493D-AEF8-94EFAC3BE05B}" dt="2024-04-30T14:45:29.395" v="1450" actId="47"/>
        <pc:sldMkLst>
          <pc:docMk/>
          <pc:sldMk cId="648295982" sldId="262"/>
        </pc:sldMkLst>
        <pc:spChg chg="mod">
          <ac:chgData name="伊知郎 久我" userId="4e4235a0e8f493d6" providerId="LiveId" clId="{0CDD6FEC-F1A8-493D-AEF8-94EFAC3BE05B}" dt="2024-04-28T07:54:12.474" v="589" actId="20577"/>
          <ac:spMkLst>
            <pc:docMk/>
            <pc:sldMk cId="648295982" sldId="262"/>
            <ac:spMk id="2" creationId="{7F219A34-D25E-EBD7-3A25-2514AB79F607}"/>
          </ac:spMkLst>
        </pc:spChg>
        <pc:spChg chg="del">
          <ac:chgData name="伊知郎 久我" userId="4e4235a0e8f493d6" providerId="LiveId" clId="{0CDD6FEC-F1A8-493D-AEF8-94EFAC3BE05B}" dt="2024-04-28T07:55:25.769" v="590" actId="478"/>
          <ac:spMkLst>
            <pc:docMk/>
            <pc:sldMk cId="648295982" sldId="262"/>
            <ac:spMk id="3" creationId="{45626901-EB21-6E5F-015B-97E37FB36754}"/>
          </ac:spMkLst>
        </pc:spChg>
        <pc:spChg chg="add del mod">
          <ac:chgData name="伊知郎 久我" userId="4e4235a0e8f493d6" providerId="LiveId" clId="{0CDD6FEC-F1A8-493D-AEF8-94EFAC3BE05B}" dt="2024-04-28T08:32:36.807" v="1092" actId="478"/>
          <ac:spMkLst>
            <pc:docMk/>
            <pc:sldMk cId="648295982" sldId="262"/>
            <ac:spMk id="7" creationId="{EA63D54C-0DF2-D5D8-913C-922809DC63D7}"/>
          </ac:spMkLst>
        </pc:spChg>
        <pc:spChg chg="add mod">
          <ac:chgData name="伊知郎 久我" userId="4e4235a0e8f493d6" providerId="LiveId" clId="{0CDD6FEC-F1A8-493D-AEF8-94EFAC3BE05B}" dt="2024-04-28T08:32:25.719" v="1091" actId="14100"/>
          <ac:spMkLst>
            <pc:docMk/>
            <pc:sldMk cId="648295982" sldId="262"/>
            <ac:spMk id="11" creationId="{B6D1AEA2-77BF-8344-A3E5-9BCF1508FE3E}"/>
          </ac:spMkLst>
        </pc:spChg>
        <pc:spChg chg="add del mod">
          <ac:chgData name="伊知郎 久我" userId="4e4235a0e8f493d6" providerId="LiveId" clId="{0CDD6FEC-F1A8-493D-AEF8-94EFAC3BE05B}" dt="2024-04-28T08:18:02.897" v="703"/>
          <ac:spMkLst>
            <pc:docMk/>
            <pc:sldMk cId="648295982" sldId="262"/>
            <ac:spMk id="12" creationId="{5C9526F3-0EC2-B7F4-224A-4FDF1A14A2AF}"/>
          </ac:spMkLst>
        </pc:spChg>
        <pc:spChg chg="add mod">
          <ac:chgData name="伊知郎 久我" userId="4e4235a0e8f493d6" providerId="LiveId" clId="{0CDD6FEC-F1A8-493D-AEF8-94EFAC3BE05B}" dt="2024-04-28T08:20:09.509" v="719" actId="14100"/>
          <ac:spMkLst>
            <pc:docMk/>
            <pc:sldMk cId="648295982" sldId="262"/>
            <ac:spMk id="13" creationId="{0A42CC88-BD37-E592-85BE-F5D0A6A759E2}"/>
          </ac:spMkLst>
        </pc:spChg>
        <pc:spChg chg="add mod">
          <ac:chgData name="伊知郎 久我" userId="4e4235a0e8f493d6" providerId="LiveId" clId="{0CDD6FEC-F1A8-493D-AEF8-94EFAC3BE05B}" dt="2024-04-28T08:23:55.778" v="1060" actId="1076"/>
          <ac:spMkLst>
            <pc:docMk/>
            <pc:sldMk cId="648295982" sldId="262"/>
            <ac:spMk id="14" creationId="{1C0DB45E-1479-1DB6-CCA4-5876376B06B3}"/>
          </ac:spMkLst>
        </pc:spChg>
        <pc:spChg chg="add del mod">
          <ac:chgData name="伊知郎 久我" userId="4e4235a0e8f493d6" providerId="LiveId" clId="{0CDD6FEC-F1A8-493D-AEF8-94EFAC3BE05B}" dt="2024-04-28T08:31:23.791" v="1063"/>
          <ac:spMkLst>
            <pc:docMk/>
            <pc:sldMk cId="648295982" sldId="262"/>
            <ac:spMk id="15" creationId="{9C776411-A147-C4F5-2E0F-70F650781B1A}"/>
          </ac:spMkLst>
        </pc:spChg>
        <pc:spChg chg="add mod">
          <ac:chgData name="伊知郎 久我" userId="4e4235a0e8f493d6" providerId="LiveId" clId="{0CDD6FEC-F1A8-493D-AEF8-94EFAC3BE05B}" dt="2024-04-28T08:32:09.787" v="1088" actId="14100"/>
          <ac:spMkLst>
            <pc:docMk/>
            <pc:sldMk cId="648295982" sldId="262"/>
            <ac:spMk id="16" creationId="{0BE10714-ECF7-1290-B67B-A5B06294D236}"/>
          </ac:spMkLst>
        </pc:spChg>
        <pc:picChg chg="add mod">
          <ac:chgData name="伊知郎 久我" userId="4e4235a0e8f493d6" providerId="LiveId" clId="{0CDD6FEC-F1A8-493D-AEF8-94EFAC3BE05B}" dt="2024-04-28T08:06:16.336" v="622" actId="1076"/>
          <ac:picMkLst>
            <pc:docMk/>
            <pc:sldMk cId="648295982" sldId="262"/>
            <ac:picMk id="4" creationId="{59AA93F0-E5B8-CAEA-0867-FB816BCE31D8}"/>
          </ac:picMkLst>
        </pc:picChg>
        <pc:picChg chg="add mod">
          <ac:chgData name="伊知郎 久我" userId="4e4235a0e8f493d6" providerId="LiveId" clId="{0CDD6FEC-F1A8-493D-AEF8-94EFAC3BE05B}" dt="2024-04-28T08:03:05.794" v="605" actId="14100"/>
          <ac:picMkLst>
            <pc:docMk/>
            <pc:sldMk cId="648295982" sldId="262"/>
            <ac:picMk id="5" creationId="{A7342AC0-4845-9435-4B8C-70AC8CDFDF70}"/>
          </ac:picMkLst>
        </pc:picChg>
        <pc:picChg chg="add mod">
          <ac:chgData name="伊知郎 久我" userId="4e4235a0e8f493d6" providerId="LiveId" clId="{0CDD6FEC-F1A8-493D-AEF8-94EFAC3BE05B}" dt="2024-04-28T08:03:18.606" v="608" actId="1076"/>
          <ac:picMkLst>
            <pc:docMk/>
            <pc:sldMk cId="648295982" sldId="262"/>
            <ac:picMk id="6" creationId="{AEEE85CD-9C3D-3321-D87B-5F38B868ED70}"/>
          </ac:picMkLst>
        </pc:picChg>
        <pc:picChg chg="add mod">
          <ac:chgData name="伊知郎 久我" userId="4e4235a0e8f493d6" providerId="LiveId" clId="{0CDD6FEC-F1A8-493D-AEF8-94EFAC3BE05B}" dt="2024-04-28T08:05:48.604" v="621" actId="1076"/>
          <ac:picMkLst>
            <pc:docMk/>
            <pc:sldMk cId="648295982" sldId="262"/>
            <ac:picMk id="8" creationId="{D0BF59FA-2D6D-C3AA-5EEB-BCF70833DE68}"/>
          </ac:picMkLst>
        </pc:picChg>
        <pc:picChg chg="add del mod">
          <ac:chgData name="伊知郎 久我" userId="4e4235a0e8f493d6" providerId="LiveId" clId="{0CDD6FEC-F1A8-493D-AEF8-94EFAC3BE05B}" dt="2024-04-28T08:18:02.895" v="701" actId="478"/>
          <ac:picMkLst>
            <pc:docMk/>
            <pc:sldMk cId="648295982" sldId="262"/>
            <ac:picMk id="9" creationId="{809B7ACA-C893-A0D0-E6C0-F9C549EC4C1E}"/>
          </ac:picMkLst>
        </pc:picChg>
        <pc:picChg chg="add mod">
          <ac:chgData name="伊知郎 久我" userId="4e4235a0e8f493d6" providerId="LiveId" clId="{0CDD6FEC-F1A8-493D-AEF8-94EFAC3BE05B}" dt="2024-04-28T08:17:58.036" v="700" actId="1076"/>
          <ac:picMkLst>
            <pc:docMk/>
            <pc:sldMk cId="648295982" sldId="262"/>
            <ac:picMk id="10" creationId="{9DDA1EB2-EE11-B774-D9E2-F17F4A89FAF9}"/>
          </ac:picMkLst>
        </pc:picChg>
        <pc:picChg chg="add mod">
          <ac:chgData name="伊知郎 久我" userId="4e4235a0e8f493d6" providerId="LiveId" clId="{0CDD6FEC-F1A8-493D-AEF8-94EFAC3BE05B}" dt="2024-04-28T08:03:11.239" v="606" actId="1076"/>
          <ac:picMkLst>
            <pc:docMk/>
            <pc:sldMk cId="648295982" sldId="262"/>
            <ac:picMk id="1026" creationId="{6A008FC6-7C82-EF48-7B14-32A7B0D93F82}"/>
          </ac:picMkLst>
        </pc:picChg>
      </pc:sldChg>
      <pc:sldChg chg="modSp new mod">
        <pc:chgData name="伊知郎 久我" userId="4e4235a0e8f493d6" providerId="LiveId" clId="{0CDD6FEC-F1A8-493D-AEF8-94EFAC3BE05B}" dt="2024-04-28T13:38:22.516" v="1449" actId="20577"/>
        <pc:sldMkLst>
          <pc:docMk/>
          <pc:sldMk cId="3282834441" sldId="263"/>
        </pc:sldMkLst>
        <pc:spChg chg="mod">
          <ac:chgData name="伊知郎 久我" userId="4e4235a0e8f493d6" providerId="LiveId" clId="{0CDD6FEC-F1A8-493D-AEF8-94EFAC3BE05B}" dt="2024-04-28T09:13:49.565" v="1134" actId="20577"/>
          <ac:spMkLst>
            <pc:docMk/>
            <pc:sldMk cId="3282834441" sldId="263"/>
            <ac:spMk id="2" creationId="{EA1D00DA-90C4-26DC-66B0-BEDF84A7932F}"/>
          </ac:spMkLst>
        </pc:spChg>
        <pc:spChg chg="mod">
          <ac:chgData name="伊知郎 久我" userId="4e4235a0e8f493d6" providerId="LiveId" clId="{0CDD6FEC-F1A8-493D-AEF8-94EFAC3BE05B}" dt="2024-04-28T13:38:22.516" v="1449" actId="20577"/>
          <ac:spMkLst>
            <pc:docMk/>
            <pc:sldMk cId="3282834441" sldId="263"/>
            <ac:spMk id="3" creationId="{351D1334-405D-53BD-D8C3-3476F04F1645}"/>
          </ac:spMkLst>
        </pc:spChg>
      </pc:sldChg>
    </pc:docChg>
  </pc:docChgLst>
  <pc:docChgLst>
    <pc:chgData name="ゲスト ユーザー" providerId="Windows Live" clId="Web-{541D0F2C-C55A-4296-8006-64F22B937CB9}"/>
    <pc:docChg chg="modSld">
      <pc:chgData name="ゲスト ユーザー" userId="" providerId="Windows Live" clId="Web-{541D0F2C-C55A-4296-8006-64F22B937CB9}" dt="2024-04-30T01:00:05.932" v="73" actId="1076"/>
      <pc:docMkLst>
        <pc:docMk/>
      </pc:docMkLst>
      <pc:sldChg chg="modSp">
        <pc:chgData name="ゲスト ユーザー" userId="" providerId="Windows Live" clId="Web-{541D0F2C-C55A-4296-8006-64F22B937CB9}" dt="2024-04-30T01:00:05.932" v="73" actId="1076"/>
        <pc:sldMkLst>
          <pc:docMk/>
          <pc:sldMk cId="3202898021" sldId="258"/>
        </pc:sldMkLst>
        <pc:spChg chg="mod">
          <ac:chgData name="ゲスト ユーザー" userId="" providerId="Windows Live" clId="Web-{541D0F2C-C55A-4296-8006-64F22B937CB9}" dt="2024-04-30T00:59:08.681" v="66" actId="1076"/>
          <ac:spMkLst>
            <pc:docMk/>
            <pc:sldMk cId="3202898021" sldId="258"/>
            <ac:spMk id="10" creationId="{067E72B8-4B62-8C6F-4056-520227E500F2}"/>
          </ac:spMkLst>
        </pc:spChg>
        <pc:spChg chg="mod">
          <ac:chgData name="ゲスト ユーザー" userId="" providerId="Windows Live" clId="Web-{541D0F2C-C55A-4296-8006-64F22B937CB9}" dt="2024-04-30T00:58:57.884" v="64" actId="14100"/>
          <ac:spMkLst>
            <pc:docMk/>
            <pc:sldMk cId="3202898021" sldId="258"/>
            <ac:spMk id="12" creationId="{DEA4F969-2255-5A9E-66FB-EEA932ED2490}"/>
          </ac:spMkLst>
        </pc:spChg>
        <pc:spChg chg="mod">
          <ac:chgData name="ゲスト ユーザー" userId="" providerId="Windows Live" clId="Web-{541D0F2C-C55A-4296-8006-64F22B937CB9}" dt="2024-04-30T01:00:00.105" v="72" actId="1076"/>
          <ac:spMkLst>
            <pc:docMk/>
            <pc:sldMk cId="3202898021" sldId="258"/>
            <ac:spMk id="15" creationId="{C2D7388F-DE4E-1A6D-C5A5-343B4F423253}"/>
          </ac:spMkLst>
        </pc:spChg>
        <pc:spChg chg="mod">
          <ac:chgData name="ゲスト ユーザー" userId="" providerId="Windows Live" clId="Web-{541D0F2C-C55A-4296-8006-64F22B937CB9}" dt="2024-04-30T01:00:05.932" v="73" actId="1076"/>
          <ac:spMkLst>
            <pc:docMk/>
            <pc:sldMk cId="3202898021" sldId="258"/>
            <ac:spMk id="16" creationId="{677CBD28-2FCA-A86E-DA02-0E63E9F4B5E8}"/>
          </ac:spMkLst>
        </pc:spChg>
        <pc:spChg chg="mod">
          <ac:chgData name="ゲスト ユーザー" userId="" providerId="Windows Live" clId="Web-{541D0F2C-C55A-4296-8006-64F22B937CB9}" dt="2024-04-30T00:59:53.432" v="70" actId="1076"/>
          <ac:spMkLst>
            <pc:docMk/>
            <pc:sldMk cId="3202898021" sldId="258"/>
            <ac:spMk id="17" creationId="{0982FF1F-2304-F9A7-BA41-5F580E2E8C49}"/>
          </ac:spMkLst>
        </pc:spChg>
        <pc:spChg chg="mod">
          <ac:chgData name="ゲスト ユーザー" userId="" providerId="Windows Live" clId="Web-{541D0F2C-C55A-4296-8006-64F22B937CB9}" dt="2024-04-30T00:59:56.104" v="71" actId="1076"/>
          <ac:spMkLst>
            <pc:docMk/>
            <pc:sldMk cId="3202898021" sldId="258"/>
            <ac:spMk id="18" creationId="{8B4360F3-155D-1F24-3AAF-4235D162C37D}"/>
          </ac:spMkLst>
        </pc:spChg>
        <pc:spChg chg="mod">
          <ac:chgData name="ゲスト ユーザー" userId="" providerId="Windows Live" clId="Web-{541D0F2C-C55A-4296-8006-64F22B937CB9}" dt="2024-04-30T00:59:49.401" v="69" actId="1076"/>
          <ac:spMkLst>
            <pc:docMk/>
            <pc:sldMk cId="3202898021" sldId="258"/>
            <ac:spMk id="19" creationId="{C92E817E-AD00-92CC-0A1F-29E0C15025A0}"/>
          </ac:spMkLst>
        </pc:spChg>
        <pc:spChg chg="mod">
          <ac:chgData name="ゲスト ユーザー" userId="" providerId="Windows Live" clId="Web-{541D0F2C-C55A-4296-8006-64F22B937CB9}" dt="2024-04-30T00:59:44.307" v="68" actId="1076"/>
          <ac:spMkLst>
            <pc:docMk/>
            <pc:sldMk cId="3202898021" sldId="258"/>
            <ac:spMk id="20" creationId="{4D00E313-76F4-46D8-4F6B-2442C6C0923D}"/>
          </ac:spMkLst>
        </pc:spChg>
        <pc:graphicFrameChg chg="mod modGraphic">
          <ac:chgData name="ゲスト ユーザー" userId="" providerId="Windows Live" clId="Web-{541D0F2C-C55A-4296-8006-64F22B937CB9}" dt="2024-04-30T00:59:18.775" v="67"/>
          <ac:graphicFrameMkLst>
            <pc:docMk/>
            <pc:sldMk cId="3202898021" sldId="258"/>
            <ac:graphicFrameMk id="9" creationId="{6DCD3ACA-A510-45E6-32B3-B70F9D886839}"/>
          </ac:graphicFrameMkLst>
        </pc:graphicFrameChg>
      </pc:sldChg>
      <pc:sldChg chg="addSp delSp modSp">
        <pc:chgData name="ゲスト ユーザー" userId="" providerId="Windows Live" clId="Web-{541D0F2C-C55A-4296-8006-64F22B937CB9}" dt="2024-04-30T00:54:40.879" v="29"/>
        <pc:sldMkLst>
          <pc:docMk/>
          <pc:sldMk cId="648295982" sldId="262"/>
        </pc:sldMkLst>
        <pc:spChg chg="mod">
          <ac:chgData name="ゲスト ユーザー" userId="" providerId="Windows Live" clId="Web-{541D0F2C-C55A-4296-8006-64F22B937CB9}" dt="2024-04-30T00:53:10.127" v="7" actId="14100"/>
          <ac:spMkLst>
            <pc:docMk/>
            <pc:sldMk cId="648295982" sldId="262"/>
            <ac:spMk id="13" creationId="{0A42CC88-BD37-E592-85BE-F5D0A6A759E2}"/>
          </ac:spMkLst>
        </pc:spChg>
        <pc:picChg chg="add del mod">
          <ac:chgData name="ゲスト ユーザー" userId="" providerId="Windows Live" clId="Web-{541D0F2C-C55A-4296-8006-64F22B937CB9}" dt="2024-04-30T00:54:40.879" v="29"/>
          <ac:picMkLst>
            <pc:docMk/>
            <pc:sldMk cId="648295982" sldId="262"/>
            <ac:picMk id="3" creationId="{698EC180-CF3A-0813-83ED-C66A2C6F7A8E}"/>
          </ac:picMkLst>
        </pc:picChg>
        <pc:picChg chg="mod">
          <ac:chgData name="ゲスト ユーザー" userId="" providerId="Windows Live" clId="Web-{541D0F2C-C55A-4296-8006-64F22B937CB9}" dt="2024-04-30T00:54:24.081" v="22" actId="1076"/>
          <ac:picMkLst>
            <pc:docMk/>
            <pc:sldMk cId="648295982" sldId="262"/>
            <ac:picMk id="5" creationId="{A7342AC0-4845-9435-4B8C-70AC8CDFDF70}"/>
          </ac:picMkLst>
        </pc:picChg>
        <pc:picChg chg="add del">
          <ac:chgData name="ゲスト ユーザー" userId="" providerId="Windows Live" clId="Web-{541D0F2C-C55A-4296-8006-64F22B937CB9}" dt="2024-04-30T00:54:36.457" v="27"/>
          <ac:picMkLst>
            <pc:docMk/>
            <pc:sldMk cId="648295982" sldId="262"/>
            <ac:picMk id="10" creationId="{9DDA1EB2-EE11-B774-D9E2-F17F4A89FAF9}"/>
          </ac:picMkLst>
        </pc:picChg>
      </pc:sldChg>
    </pc:docChg>
  </pc:docChgLst>
  <pc:docChgLst>
    <pc:chgData name="ゲスト ユーザー" providerId="Windows Live" clId="Web-{CB4C230D-58B7-4693-AE22-C31B63674105}"/>
    <pc:docChg chg="delSld">
      <pc:chgData name="ゲスト ユーザー" userId="" providerId="Windows Live" clId="Web-{CB4C230D-58B7-4693-AE22-C31B63674105}" dt="2024-04-30T14:04:11.206" v="0"/>
      <pc:docMkLst>
        <pc:docMk/>
      </pc:docMkLst>
      <pc:sldChg chg="del">
        <pc:chgData name="ゲスト ユーザー" userId="" providerId="Windows Live" clId="Web-{CB4C230D-58B7-4693-AE22-C31B63674105}" dt="2024-04-30T14:04:11.206" v="0"/>
        <pc:sldMkLst>
          <pc:docMk/>
          <pc:sldMk cId="4080929022" sldId="256"/>
        </pc:sldMkLst>
      </pc:sldChg>
    </pc:docChg>
  </pc:docChgLst>
  <pc:docChgLst>
    <pc:chgData name="ゲスト ユーザー" providerId="Windows Live" clId="Web-{E2CB03B1-88D0-440F-8634-9CDEFE7492D3}"/>
    <pc:docChg chg="addSld delSld modSld sldOrd">
      <pc:chgData name="ゲスト ユーザー" userId="" providerId="Windows Live" clId="Web-{E2CB03B1-88D0-440F-8634-9CDEFE7492D3}" dt="2024-04-28T12:45:40.478" v="754" actId="20577"/>
      <pc:docMkLst>
        <pc:docMk/>
      </pc:docMkLst>
      <pc:sldChg chg="modSp">
        <pc:chgData name="ゲスト ユーザー" userId="" providerId="Windows Live" clId="Web-{E2CB03B1-88D0-440F-8634-9CDEFE7492D3}" dt="2024-04-28T12:45:24.602" v="750" actId="20577"/>
        <pc:sldMkLst>
          <pc:docMk/>
          <pc:sldMk cId="4080929022" sldId="256"/>
        </pc:sldMkLst>
        <pc:spChg chg="mod">
          <ac:chgData name="ゲスト ユーザー" userId="" providerId="Windows Live" clId="Web-{E2CB03B1-88D0-440F-8634-9CDEFE7492D3}" dt="2024-04-28T12:45:24.602" v="750" actId="20577"/>
          <ac:spMkLst>
            <pc:docMk/>
            <pc:sldMk cId="4080929022" sldId="256"/>
            <ac:spMk id="2" creationId="{378D7B1E-95E6-D4D3-8BA4-942CBFB4CD38}"/>
          </ac:spMkLst>
        </pc:spChg>
      </pc:sldChg>
      <pc:sldChg chg="modSp">
        <pc:chgData name="ゲスト ユーザー" userId="" providerId="Windows Live" clId="Web-{E2CB03B1-88D0-440F-8634-9CDEFE7492D3}" dt="2024-04-28T12:45:40.478" v="754" actId="20577"/>
        <pc:sldMkLst>
          <pc:docMk/>
          <pc:sldMk cId="2304296362" sldId="257"/>
        </pc:sldMkLst>
        <pc:spChg chg="mod">
          <ac:chgData name="ゲスト ユーザー" userId="" providerId="Windows Live" clId="Web-{E2CB03B1-88D0-440F-8634-9CDEFE7492D3}" dt="2024-04-28T12:45:40.478" v="754" actId="20577"/>
          <ac:spMkLst>
            <pc:docMk/>
            <pc:sldMk cId="2304296362" sldId="257"/>
            <ac:spMk id="2" creationId="{BD2582AD-52F5-1766-056B-507126F398AE}"/>
          </ac:spMkLst>
        </pc:spChg>
        <pc:spChg chg="mod">
          <ac:chgData name="ゲスト ユーザー" userId="" providerId="Windows Live" clId="Web-{E2CB03B1-88D0-440F-8634-9CDEFE7492D3}" dt="2024-04-28T12:09:40.453" v="330" actId="20577"/>
          <ac:spMkLst>
            <pc:docMk/>
            <pc:sldMk cId="2304296362" sldId="257"/>
            <ac:spMk id="6" creationId="{CAB75C39-3734-5AA7-AFA0-1D5DA3679870}"/>
          </ac:spMkLst>
        </pc:spChg>
      </pc:sldChg>
      <pc:sldChg chg="modSp new ord">
        <pc:chgData name="ゲスト ユーザー" userId="" providerId="Windows Live" clId="Web-{E2CB03B1-88D0-440F-8634-9CDEFE7492D3}" dt="2024-04-28T03:55:28.428" v="33" actId="20577"/>
        <pc:sldMkLst>
          <pc:docMk/>
          <pc:sldMk cId="116927264" sldId="259"/>
        </pc:sldMkLst>
        <pc:spChg chg="mod">
          <ac:chgData name="ゲスト ユーザー" userId="" providerId="Windows Live" clId="Web-{E2CB03B1-88D0-440F-8634-9CDEFE7492D3}" dt="2024-04-28T03:55:28.428" v="33" actId="20577"/>
          <ac:spMkLst>
            <pc:docMk/>
            <pc:sldMk cId="116927264" sldId="259"/>
            <ac:spMk id="2" creationId="{C3DB19DF-FC4E-E768-07ED-06B36E55ED38}"/>
          </ac:spMkLst>
        </pc:spChg>
        <pc:spChg chg="mod">
          <ac:chgData name="ゲスト ユーザー" userId="" providerId="Windows Live" clId="Web-{E2CB03B1-88D0-440F-8634-9CDEFE7492D3}" dt="2024-04-28T03:55:14.865" v="25" actId="20577"/>
          <ac:spMkLst>
            <pc:docMk/>
            <pc:sldMk cId="116927264" sldId="259"/>
            <ac:spMk id="3" creationId="{E01ACA09-1572-FBD8-2EA6-1934404D87DA}"/>
          </ac:spMkLst>
        </pc:spChg>
      </pc:sldChg>
      <pc:sldChg chg="addSp delSp modSp new">
        <pc:chgData name="ゲスト ユーザー" userId="" providerId="Windows Live" clId="Web-{E2CB03B1-88D0-440F-8634-9CDEFE7492D3}" dt="2024-04-28T12:45:32.384" v="752" actId="20577"/>
        <pc:sldMkLst>
          <pc:docMk/>
          <pc:sldMk cId="4148811980" sldId="260"/>
        </pc:sldMkLst>
        <pc:spChg chg="add mod ord modVis">
          <ac:chgData name="ゲスト ユーザー" userId="" providerId="Windows Live" clId="Web-{E2CB03B1-88D0-440F-8634-9CDEFE7492D3}" dt="2024-04-28T12:45:32.384" v="752" actId="20577"/>
          <ac:spMkLst>
            <pc:docMk/>
            <pc:sldMk cId="4148811980" sldId="260"/>
            <ac:spMk id="2" creationId="{529D665B-D661-05EA-3E2A-A058C6988BD3}"/>
          </ac:spMkLst>
        </pc:spChg>
        <pc:spChg chg="add mod modVis">
          <ac:chgData name="ゲスト ユーザー" userId="" providerId="Windows Live" clId="Web-{E2CB03B1-88D0-440F-8634-9CDEFE7492D3}" dt="2024-04-28T08:20:46.015" v="109"/>
          <ac:spMkLst>
            <pc:docMk/>
            <pc:sldMk cId="4148811980" sldId="260"/>
            <ac:spMk id="3" creationId="{C2CE7718-C09A-3ECC-B8D5-150C84167A49}"/>
          </ac:spMkLst>
        </pc:spChg>
        <pc:spChg chg="add mod ord modVis">
          <ac:chgData name="ゲスト ユーザー" userId="" providerId="Windows Live" clId="Web-{E2CB03B1-88D0-440F-8634-9CDEFE7492D3}" dt="2024-04-28T08:21:59.034" v="126" actId="1076"/>
          <ac:spMkLst>
            <pc:docMk/>
            <pc:sldMk cId="4148811980" sldId="260"/>
            <ac:spMk id="4" creationId="{99EB42B3-CD41-9026-6B65-BD755589D14F}"/>
          </ac:spMkLst>
        </pc:spChg>
        <pc:spChg chg="add mod">
          <ac:chgData name="ゲスト ユーザー" userId="" providerId="Windows Live" clId="Web-{E2CB03B1-88D0-440F-8634-9CDEFE7492D3}" dt="2024-04-28T09:19:24.562" v="227" actId="1076"/>
          <ac:spMkLst>
            <pc:docMk/>
            <pc:sldMk cId="4148811980" sldId="260"/>
            <ac:spMk id="5" creationId="{FCEB3AF1-AF99-A124-721F-1F7875804787}"/>
          </ac:spMkLst>
        </pc:spChg>
        <pc:spChg chg="add del mod">
          <ac:chgData name="ゲスト ユーザー" userId="" providerId="Windows Live" clId="Web-{E2CB03B1-88D0-440F-8634-9CDEFE7492D3}" dt="2024-04-28T09:02:20.222" v="158"/>
          <ac:spMkLst>
            <pc:docMk/>
            <pc:sldMk cId="4148811980" sldId="260"/>
            <ac:spMk id="10" creationId="{E7258A29-0999-6870-BBE2-AE1AA52A85A9}"/>
          </ac:spMkLst>
        </pc:spChg>
        <pc:spChg chg="add del mod">
          <ac:chgData name="ゲスト ユーザー" userId="" providerId="Windows Live" clId="Web-{E2CB03B1-88D0-440F-8634-9CDEFE7492D3}" dt="2024-04-28T09:04:50.273" v="170"/>
          <ac:spMkLst>
            <pc:docMk/>
            <pc:sldMk cId="4148811980" sldId="260"/>
            <ac:spMk id="11" creationId="{652225E5-B4C1-B091-0B9A-0E9D9B025D82}"/>
          </ac:spMkLst>
        </pc:spChg>
        <pc:spChg chg="add del mod">
          <ac:chgData name="ゲスト ユーザー" userId="" providerId="Windows Live" clId="Web-{E2CB03B1-88D0-440F-8634-9CDEFE7492D3}" dt="2024-04-28T09:04:52.710" v="171"/>
          <ac:spMkLst>
            <pc:docMk/>
            <pc:sldMk cId="4148811980" sldId="260"/>
            <ac:spMk id="12" creationId="{3C58A87E-BFBF-2068-D2FE-C19A2374F843}"/>
          </ac:spMkLst>
        </pc:spChg>
        <pc:spChg chg="add mod">
          <ac:chgData name="ゲスト ユーザー" userId="" providerId="Windows Live" clId="Web-{E2CB03B1-88D0-440F-8634-9CDEFE7492D3}" dt="2024-04-28T09:10:33.423" v="198" actId="14100"/>
          <ac:spMkLst>
            <pc:docMk/>
            <pc:sldMk cId="4148811980" sldId="260"/>
            <ac:spMk id="13" creationId="{9DAD417A-F985-1EE6-7A90-D87B4EA202DB}"/>
          </ac:spMkLst>
        </pc:spChg>
        <pc:spChg chg="add mod">
          <ac:chgData name="ゲスト ユーザー" userId="" providerId="Windows Live" clId="Web-{E2CB03B1-88D0-440F-8634-9CDEFE7492D3}" dt="2024-04-28T09:11:01.111" v="201" actId="1076"/>
          <ac:spMkLst>
            <pc:docMk/>
            <pc:sldMk cId="4148811980" sldId="260"/>
            <ac:spMk id="14" creationId="{1BFE4921-1553-3CF2-12D0-130333DE85DB}"/>
          </ac:spMkLst>
        </pc:spChg>
        <pc:spChg chg="add del">
          <ac:chgData name="ゲスト ユーザー" userId="" providerId="Windows Live" clId="Web-{E2CB03B1-88D0-440F-8634-9CDEFE7492D3}" dt="2024-04-28T09:20:18.813" v="230"/>
          <ac:spMkLst>
            <pc:docMk/>
            <pc:sldMk cId="4148811980" sldId="260"/>
            <ac:spMk id="17" creationId="{6503844A-F25C-69BF-8C50-F5F14957E77B}"/>
          </ac:spMkLst>
        </pc:spChg>
        <pc:spChg chg="add mod">
          <ac:chgData name="ゲスト ユーザー" userId="" providerId="Windows Live" clId="Web-{E2CB03B1-88D0-440F-8634-9CDEFE7492D3}" dt="2024-04-28T09:20:43.861" v="232"/>
          <ac:spMkLst>
            <pc:docMk/>
            <pc:sldMk cId="4148811980" sldId="260"/>
            <ac:spMk id="18" creationId="{FE558947-BB86-1CF8-503D-3F16389E3185}"/>
          </ac:spMkLst>
        </pc:spChg>
        <pc:spChg chg="add mod">
          <ac:chgData name="ゲスト ユーザー" userId="" providerId="Windows Live" clId="Web-{E2CB03B1-88D0-440F-8634-9CDEFE7492D3}" dt="2024-04-28T09:22:01.847" v="254" actId="1076"/>
          <ac:spMkLst>
            <pc:docMk/>
            <pc:sldMk cId="4148811980" sldId="260"/>
            <ac:spMk id="19" creationId="{8F1901A6-3D16-AEA9-7B6B-C9344FF760CD}"/>
          </ac:spMkLst>
        </pc:spChg>
        <pc:spChg chg="add mod">
          <ac:chgData name="ゲスト ユーザー" userId="" providerId="Windows Live" clId="Web-{E2CB03B1-88D0-440F-8634-9CDEFE7492D3}" dt="2024-04-28T09:31:29.835" v="288" actId="1076"/>
          <ac:spMkLst>
            <pc:docMk/>
            <pc:sldMk cId="4148811980" sldId="260"/>
            <ac:spMk id="23" creationId="{B5B0B5ED-DBED-38E0-6E90-28E7968C3024}"/>
          </ac:spMkLst>
        </pc:spChg>
        <pc:spChg chg="add mod">
          <ac:chgData name="ゲスト ユーザー" userId="" providerId="Windows Live" clId="Web-{E2CB03B1-88D0-440F-8634-9CDEFE7492D3}" dt="2024-04-28T09:31:43.757" v="290" actId="1076"/>
          <ac:spMkLst>
            <pc:docMk/>
            <pc:sldMk cId="4148811980" sldId="260"/>
            <ac:spMk id="24" creationId="{C47EED5E-3A07-740C-B1DF-149002851039}"/>
          </ac:spMkLst>
        </pc:spChg>
        <pc:spChg chg="add mod">
          <ac:chgData name="ゲスト ユーザー" userId="" providerId="Windows Live" clId="Web-{E2CB03B1-88D0-440F-8634-9CDEFE7492D3}" dt="2024-04-28T09:31:59.195" v="292" actId="1076"/>
          <ac:spMkLst>
            <pc:docMk/>
            <pc:sldMk cId="4148811980" sldId="260"/>
            <ac:spMk id="25" creationId="{9C1D6A22-8CFD-A5E4-06A3-D3B99F038D76}"/>
          </ac:spMkLst>
        </pc:spChg>
        <pc:grpChg chg="add mod">
          <ac:chgData name="ゲスト ユーザー" userId="" providerId="Windows Live" clId="Web-{E2CB03B1-88D0-440F-8634-9CDEFE7492D3}" dt="2024-04-28T09:30:56.537" v="286" actId="1076"/>
          <ac:grpSpMkLst>
            <pc:docMk/>
            <pc:sldMk cId="4148811980" sldId="260"/>
            <ac:grpSpMk id="6" creationId="{E6CDB5FE-6569-771E-6802-0A022CB898C5}"/>
          </ac:grpSpMkLst>
        </pc:grpChg>
        <pc:grpChg chg="add mod">
          <ac:chgData name="ゲスト ユーザー" userId="" providerId="Windows Live" clId="Web-{E2CB03B1-88D0-440F-8634-9CDEFE7492D3}" dt="2024-04-28T09:11:17.721" v="202" actId="1076"/>
          <ac:grpSpMkLst>
            <pc:docMk/>
            <pc:sldMk cId="4148811980" sldId="260"/>
            <ac:grpSpMk id="15" creationId="{6C02D394-E812-FC1B-C601-B283F490112B}"/>
          </ac:grpSpMkLst>
        </pc:grpChg>
        <pc:grpChg chg="add mod">
          <ac:chgData name="ゲスト ユーザー" userId="" providerId="Windows Live" clId="Web-{E2CB03B1-88D0-440F-8634-9CDEFE7492D3}" dt="2024-04-28T09:30:54.193" v="285" actId="1076"/>
          <ac:grpSpMkLst>
            <pc:docMk/>
            <pc:sldMk cId="4148811980" sldId="260"/>
            <ac:grpSpMk id="20" creationId="{8E6D2AB5-9E25-AA3A-ED2D-8F790858CE5D}"/>
          </ac:grpSpMkLst>
        </pc:grpChg>
        <pc:picChg chg="add del mod">
          <ac:chgData name="ゲスト ユーザー" userId="" providerId="Windows Live" clId="Web-{E2CB03B1-88D0-440F-8634-9CDEFE7492D3}" dt="2024-04-28T08:55:07.304" v="134"/>
          <ac:picMkLst>
            <pc:docMk/>
            <pc:sldMk cId="4148811980" sldId="260"/>
            <ac:picMk id="7" creationId="{AF3FB26E-DC7A-812B-3EE0-E54E111FD22D}"/>
          </ac:picMkLst>
        </pc:picChg>
        <pc:picChg chg="add del mod modCrop">
          <ac:chgData name="ゲスト ユーザー" userId="" providerId="Windows Live" clId="Web-{E2CB03B1-88D0-440F-8634-9CDEFE7492D3}" dt="2024-04-28T08:56:08.618" v="142"/>
          <ac:picMkLst>
            <pc:docMk/>
            <pc:sldMk cId="4148811980" sldId="260"/>
            <ac:picMk id="8" creationId="{A204C2F4-52F0-46E4-05C4-CAE5819AB8AC}"/>
          </ac:picMkLst>
        </pc:picChg>
        <pc:picChg chg="add del mod modCrop">
          <ac:chgData name="ゲスト ユーザー" userId="" providerId="Windows Live" clId="Web-{E2CB03B1-88D0-440F-8634-9CDEFE7492D3}" dt="2024-04-28T09:29:32.488" v="274"/>
          <ac:picMkLst>
            <pc:docMk/>
            <pc:sldMk cId="4148811980" sldId="260"/>
            <ac:picMk id="9" creationId="{8E83C004-1A47-B5C7-C696-2876C01BBDDE}"/>
          </ac:picMkLst>
        </pc:picChg>
        <pc:picChg chg="add mod">
          <ac:chgData name="ゲスト ユーザー" userId="" providerId="Windows Live" clId="Web-{E2CB03B1-88D0-440F-8634-9CDEFE7492D3}" dt="2024-04-28T09:29:45.020" v="279" actId="1076"/>
          <ac:picMkLst>
            <pc:docMk/>
            <pc:sldMk cId="4148811980" sldId="260"/>
            <ac:picMk id="21" creationId="{EBEE296F-E35A-CF72-95A5-78B1565C3DA5}"/>
          </ac:picMkLst>
        </pc:picChg>
        <pc:picChg chg="add mod">
          <ac:chgData name="ゲスト ユーザー" userId="" providerId="Windows Live" clId="Web-{E2CB03B1-88D0-440F-8634-9CDEFE7492D3}" dt="2024-04-28T09:32:18.696" v="293" actId="1076"/>
          <ac:picMkLst>
            <pc:docMk/>
            <pc:sldMk cId="4148811980" sldId="260"/>
            <ac:picMk id="22" creationId="{1825D81E-1D73-ADB2-AB38-7A9200BFB03E}"/>
          </ac:picMkLst>
        </pc:picChg>
      </pc:sldChg>
      <pc:sldChg chg="modSp">
        <pc:chgData name="ゲスト ユーザー" userId="" providerId="Windows Live" clId="Web-{E2CB03B1-88D0-440F-8634-9CDEFE7492D3}" dt="2024-04-28T12:22:11.554" v="486" actId="20577"/>
        <pc:sldMkLst>
          <pc:docMk/>
          <pc:sldMk cId="3741311614" sldId="261"/>
        </pc:sldMkLst>
        <pc:spChg chg="mod">
          <ac:chgData name="ゲスト ユーザー" userId="" providerId="Windows Live" clId="Web-{E2CB03B1-88D0-440F-8634-9CDEFE7492D3}" dt="2024-04-28T12:22:11.554" v="486" actId="20577"/>
          <ac:spMkLst>
            <pc:docMk/>
            <pc:sldMk cId="3741311614" sldId="261"/>
            <ac:spMk id="2" creationId="{9BC70C26-3A19-650C-719D-92503A6D303A}"/>
          </ac:spMkLst>
        </pc:spChg>
      </pc:sldChg>
      <pc:sldChg chg="modSp">
        <pc:chgData name="ゲスト ユーザー" userId="" providerId="Windows Live" clId="Web-{E2CB03B1-88D0-440F-8634-9CDEFE7492D3}" dt="2024-04-28T12:19:02.298" v="474" actId="20577"/>
        <pc:sldMkLst>
          <pc:docMk/>
          <pc:sldMk cId="648295982" sldId="262"/>
        </pc:sldMkLst>
        <pc:spChg chg="mod">
          <ac:chgData name="ゲスト ユーザー" userId="" providerId="Windows Live" clId="Web-{E2CB03B1-88D0-440F-8634-9CDEFE7492D3}" dt="2024-04-28T12:19:02.298" v="474" actId="20577"/>
          <ac:spMkLst>
            <pc:docMk/>
            <pc:sldMk cId="648295982" sldId="262"/>
            <ac:spMk id="2" creationId="{7F219A34-D25E-EBD7-3A25-2514AB79F607}"/>
          </ac:spMkLst>
        </pc:spChg>
      </pc:sldChg>
      <pc:sldChg chg="modSp">
        <pc:chgData name="ゲスト ユーザー" userId="" providerId="Windows Live" clId="Web-{E2CB03B1-88D0-440F-8634-9CDEFE7492D3}" dt="2024-04-28T12:19:09.627" v="476" actId="20577"/>
        <pc:sldMkLst>
          <pc:docMk/>
          <pc:sldMk cId="3282834441" sldId="263"/>
        </pc:sldMkLst>
        <pc:spChg chg="mod">
          <ac:chgData name="ゲスト ユーザー" userId="" providerId="Windows Live" clId="Web-{E2CB03B1-88D0-440F-8634-9CDEFE7492D3}" dt="2024-04-28T12:19:09.627" v="476" actId="20577"/>
          <ac:spMkLst>
            <pc:docMk/>
            <pc:sldMk cId="3282834441" sldId="263"/>
            <ac:spMk id="2" creationId="{EA1D00DA-90C4-26DC-66B0-BEDF84A7932F}"/>
          </ac:spMkLst>
        </pc:spChg>
      </pc:sldChg>
      <pc:sldChg chg="modSp new">
        <pc:chgData name="ゲスト ユーザー" userId="" providerId="Windows Live" clId="Web-{E2CB03B1-88D0-440F-8634-9CDEFE7492D3}" dt="2024-04-28T12:18:53.173" v="472" actId="20577"/>
        <pc:sldMkLst>
          <pc:docMk/>
          <pc:sldMk cId="252427838" sldId="264"/>
        </pc:sldMkLst>
        <pc:spChg chg="mod">
          <ac:chgData name="ゲスト ユーザー" userId="" providerId="Windows Live" clId="Web-{E2CB03B1-88D0-440F-8634-9CDEFE7492D3}" dt="2024-04-28T12:18:53.173" v="472" actId="20577"/>
          <ac:spMkLst>
            <pc:docMk/>
            <pc:sldMk cId="252427838" sldId="264"/>
            <ac:spMk id="2" creationId="{766F12D0-694B-FE86-A89F-21B6208A67B5}"/>
          </ac:spMkLst>
        </pc:spChg>
        <pc:spChg chg="mod">
          <ac:chgData name="ゲスト ユーザー" userId="" providerId="Windows Live" clId="Web-{E2CB03B1-88D0-440F-8634-9CDEFE7492D3}" dt="2024-04-28T12:13:29.947" v="469" actId="20577"/>
          <ac:spMkLst>
            <pc:docMk/>
            <pc:sldMk cId="252427838" sldId="264"/>
            <ac:spMk id="3" creationId="{C38367FB-C0D8-7724-A735-2351DA8165DD}"/>
          </ac:spMkLst>
        </pc:spChg>
      </pc:sldChg>
      <pc:sldChg chg="addSp delSp modSp new del ord">
        <pc:chgData name="ゲスト ユーザー" userId="" providerId="Windows Live" clId="Web-{E2CB03B1-88D0-440F-8634-9CDEFE7492D3}" dt="2024-04-28T12:24:17.275" v="521"/>
        <pc:sldMkLst>
          <pc:docMk/>
          <pc:sldMk cId="2802537214" sldId="265"/>
        </pc:sldMkLst>
        <pc:spChg chg="mod">
          <ac:chgData name="ゲスト ユーザー" userId="" providerId="Windows Live" clId="Web-{E2CB03B1-88D0-440F-8634-9CDEFE7492D3}" dt="2024-04-28T12:23:27.509" v="511" actId="20577"/>
          <ac:spMkLst>
            <pc:docMk/>
            <pc:sldMk cId="2802537214" sldId="265"/>
            <ac:spMk id="2" creationId="{F5B9ECA5-1F1D-7565-DE12-8CCA36502389}"/>
          </ac:spMkLst>
        </pc:spChg>
        <pc:spChg chg="mod">
          <ac:chgData name="ゲスト ユーザー" userId="" providerId="Windows Live" clId="Web-{E2CB03B1-88D0-440F-8634-9CDEFE7492D3}" dt="2024-04-28T12:23:33.446" v="515" actId="20577"/>
          <ac:spMkLst>
            <pc:docMk/>
            <pc:sldMk cId="2802537214" sldId="265"/>
            <ac:spMk id="3" creationId="{5547D3AA-E09F-410B-39A4-4A917D4B3039}"/>
          </ac:spMkLst>
        </pc:spChg>
        <pc:spChg chg="add mod">
          <ac:chgData name="ゲスト ユーザー" userId="" providerId="Windows Live" clId="Web-{E2CB03B1-88D0-440F-8634-9CDEFE7492D3}" dt="2024-04-28T12:24:07.588" v="517" actId="1076"/>
          <ac:spMkLst>
            <pc:docMk/>
            <pc:sldMk cId="2802537214" sldId="265"/>
            <ac:spMk id="4" creationId="{D3AA36E7-8906-6A8A-B7FF-817A9B406A69}"/>
          </ac:spMkLst>
        </pc:spChg>
        <pc:picChg chg="add">
          <ac:chgData name="ゲスト ユーザー" userId="" providerId="Windows Live" clId="Web-{E2CB03B1-88D0-440F-8634-9CDEFE7492D3}" dt="2024-04-28T12:24:13.478" v="518"/>
          <ac:picMkLst>
            <pc:docMk/>
            <pc:sldMk cId="2802537214" sldId="265"/>
            <ac:picMk id="6" creationId="{6CE2D5C6-90D1-4DD2-A3F4-3BF6015BEDEC}"/>
          </ac:picMkLst>
        </pc:picChg>
        <pc:picChg chg="add del">
          <ac:chgData name="ゲスト ユーザー" userId="" providerId="Windows Live" clId="Web-{E2CB03B1-88D0-440F-8634-9CDEFE7492D3}" dt="2024-04-28T12:24:15.619" v="520"/>
          <ac:picMkLst>
            <pc:docMk/>
            <pc:sldMk cId="2802537214" sldId="265"/>
            <ac:picMk id="8" creationId="{6773863A-D5B1-8E8D-B7C6-B7C0D3462C0E}"/>
          </ac:picMkLst>
        </pc:picChg>
      </pc:sldChg>
      <pc:sldChg chg="addSp delSp modSp new ord">
        <pc:chgData name="ゲスト ユーザー" userId="" providerId="Windows Live" clId="Web-{E2CB03B1-88D0-440F-8634-9CDEFE7492D3}" dt="2024-04-28T12:23:17.071" v="510" actId="20577"/>
        <pc:sldMkLst>
          <pc:docMk/>
          <pc:sldMk cId="1963507667" sldId="266"/>
        </pc:sldMkLst>
        <pc:spChg chg="add del mod">
          <ac:chgData name="ゲスト ユーザー" userId="" providerId="Windows Live" clId="Web-{E2CB03B1-88D0-440F-8634-9CDEFE7492D3}" dt="2024-04-28T12:22:29.257" v="491"/>
          <ac:spMkLst>
            <pc:docMk/>
            <pc:sldMk cId="1963507667" sldId="266"/>
            <ac:spMk id="2" creationId="{50330036-F2B6-75C6-8FB7-18E8209E3D34}"/>
          </ac:spMkLst>
        </pc:spChg>
        <pc:spChg chg="add mod">
          <ac:chgData name="ゲスト ユーザー" userId="" providerId="Windows Live" clId="Web-{E2CB03B1-88D0-440F-8634-9CDEFE7492D3}" dt="2024-04-28T12:23:17.071" v="510" actId="20577"/>
          <ac:spMkLst>
            <pc:docMk/>
            <pc:sldMk cId="1963507667" sldId="266"/>
            <ac:spMk id="3" creationId="{292D03FD-7C12-585A-26E4-589029DD570E}"/>
          </ac:spMkLst>
        </pc:spChg>
      </pc:sldChg>
      <pc:sldChg chg="addSp delSp modSp new ord">
        <pc:chgData name="ゲスト ユーザー" userId="" providerId="Windows Live" clId="Web-{E2CB03B1-88D0-440F-8634-9CDEFE7492D3}" dt="2024-04-28T12:43:57.944" v="738" actId="20577"/>
        <pc:sldMkLst>
          <pc:docMk/>
          <pc:sldMk cId="1011412835" sldId="267"/>
        </pc:sldMkLst>
        <pc:spChg chg="add mod">
          <ac:chgData name="ゲスト ユーザー" userId="" providerId="Windows Live" clId="Web-{E2CB03B1-88D0-440F-8634-9CDEFE7492D3}" dt="2024-04-28T12:25:10.917" v="533" actId="1076"/>
          <ac:spMkLst>
            <pc:docMk/>
            <pc:sldMk cId="1011412835" sldId="267"/>
            <ac:spMk id="2" creationId="{E369020E-8E0E-5BFD-73D1-C2A68C333F16}"/>
          </ac:spMkLst>
        </pc:spChg>
        <pc:spChg chg="add mod">
          <ac:chgData name="ゲスト ユーザー" userId="" providerId="Windows Live" clId="Web-{E2CB03B1-88D0-440F-8634-9CDEFE7492D3}" dt="2024-04-28T12:33:13.476" v="638" actId="14100"/>
          <ac:spMkLst>
            <pc:docMk/>
            <pc:sldMk cId="1011412835" sldId="267"/>
            <ac:spMk id="3" creationId="{83DFE8AE-508C-9B3C-5340-864A1D99E73B}"/>
          </ac:spMkLst>
        </pc:spChg>
        <pc:spChg chg="add mod">
          <ac:chgData name="ゲスト ユーザー" userId="" providerId="Windows Live" clId="Web-{E2CB03B1-88D0-440F-8634-9CDEFE7492D3}" dt="2024-04-28T12:43:57.944" v="738" actId="20577"/>
          <ac:spMkLst>
            <pc:docMk/>
            <pc:sldMk cId="1011412835" sldId="267"/>
            <ac:spMk id="4" creationId="{5C96B9FB-75E4-0044-5959-C969BBAB93BF}"/>
          </ac:spMkLst>
        </pc:spChg>
        <pc:spChg chg="add mod">
          <ac:chgData name="ゲスト ユーザー" userId="" providerId="Windows Live" clId="Web-{E2CB03B1-88D0-440F-8634-9CDEFE7492D3}" dt="2024-04-28T12:32:11.881" v="618" actId="14100"/>
          <ac:spMkLst>
            <pc:docMk/>
            <pc:sldMk cId="1011412835" sldId="267"/>
            <ac:spMk id="5" creationId="{BC3F9449-B253-458B-C4CC-3100C168FA78}"/>
          </ac:spMkLst>
        </pc:spChg>
        <pc:spChg chg="add mod">
          <ac:chgData name="ゲスト ユーザー" userId="" providerId="Windows Live" clId="Web-{E2CB03B1-88D0-440F-8634-9CDEFE7492D3}" dt="2024-04-28T12:43:54.788" v="734" actId="20577"/>
          <ac:spMkLst>
            <pc:docMk/>
            <pc:sldMk cId="1011412835" sldId="267"/>
            <ac:spMk id="6" creationId="{EBBBDAD1-E28E-5A9A-7130-C2B2E4FF90C8}"/>
          </ac:spMkLst>
        </pc:spChg>
        <pc:spChg chg="add mod">
          <ac:chgData name="ゲスト ユーザー" userId="" providerId="Windows Live" clId="Web-{E2CB03B1-88D0-440F-8634-9CDEFE7492D3}" dt="2024-04-28T12:39:12.500" v="703" actId="14100"/>
          <ac:spMkLst>
            <pc:docMk/>
            <pc:sldMk cId="1011412835" sldId="267"/>
            <ac:spMk id="15" creationId="{8B5298A4-2BB0-24E0-9F28-765D195E7EED}"/>
          </ac:spMkLst>
        </pc:spChg>
        <pc:spChg chg="add mod">
          <ac:chgData name="ゲスト ユーザー" userId="" providerId="Windows Live" clId="Web-{E2CB03B1-88D0-440F-8634-9CDEFE7492D3}" dt="2024-04-28T12:40:08.205" v="711" actId="14100"/>
          <ac:spMkLst>
            <pc:docMk/>
            <pc:sldMk cId="1011412835" sldId="267"/>
            <ac:spMk id="16" creationId="{1356F742-C7A0-9624-83F6-587214EFE7BF}"/>
          </ac:spMkLst>
        </pc:spChg>
        <pc:spChg chg="add mod">
          <ac:chgData name="ゲスト ユーザー" userId="" providerId="Windows Live" clId="Web-{E2CB03B1-88D0-440F-8634-9CDEFE7492D3}" dt="2024-04-28T12:41:19.253" v="728" actId="20577"/>
          <ac:spMkLst>
            <pc:docMk/>
            <pc:sldMk cId="1011412835" sldId="267"/>
            <ac:spMk id="17" creationId="{7E5CBE9F-0B07-71E8-9E0D-772FA9D6E997}"/>
          </ac:spMkLst>
        </pc:spChg>
        <pc:cxnChg chg="add mod">
          <ac:chgData name="ゲスト ユーザー" userId="" providerId="Windows Live" clId="Web-{E2CB03B1-88D0-440F-8634-9CDEFE7492D3}" dt="2024-04-28T12:34:44.291" v="644" actId="14100"/>
          <ac:cxnSpMkLst>
            <pc:docMk/>
            <pc:sldMk cId="1011412835" sldId="267"/>
            <ac:cxnSpMk id="7" creationId="{3673630C-5AD9-8359-8970-9D6EF3C450EE}"/>
          </ac:cxnSpMkLst>
        </pc:cxnChg>
        <pc:cxnChg chg="add del mod">
          <ac:chgData name="ゲスト ユーザー" userId="" providerId="Windows Live" clId="Web-{E2CB03B1-88D0-440F-8634-9CDEFE7492D3}" dt="2024-04-28T12:36:05.277" v="654"/>
          <ac:cxnSpMkLst>
            <pc:docMk/>
            <pc:sldMk cId="1011412835" sldId="267"/>
            <ac:cxnSpMk id="8" creationId="{76993A9B-659C-145D-F4B9-01DED86C3B70}"/>
          </ac:cxnSpMkLst>
        </pc:cxnChg>
        <pc:cxnChg chg="add del mod">
          <ac:chgData name="ゲスト ユーザー" userId="" providerId="Windows Live" clId="Web-{E2CB03B1-88D0-440F-8634-9CDEFE7492D3}" dt="2024-04-28T12:36:39.512" v="657"/>
          <ac:cxnSpMkLst>
            <pc:docMk/>
            <pc:sldMk cId="1011412835" sldId="267"/>
            <ac:cxnSpMk id="9" creationId="{71BD3E5C-228B-CC90-ED89-75227D7689D4}"/>
          </ac:cxnSpMkLst>
        </pc:cxnChg>
        <pc:cxnChg chg="add mod">
          <ac:chgData name="ゲスト ユーザー" userId="" providerId="Windows Live" clId="Web-{E2CB03B1-88D0-440F-8634-9CDEFE7492D3}" dt="2024-04-28T12:35:46.699" v="651" actId="14100"/>
          <ac:cxnSpMkLst>
            <pc:docMk/>
            <pc:sldMk cId="1011412835" sldId="267"/>
            <ac:cxnSpMk id="10" creationId="{425B4A8A-6A18-B6F6-8323-45FDEF0B4AE9}"/>
          </ac:cxnSpMkLst>
        </pc:cxnChg>
        <pc:cxnChg chg="add mod">
          <ac:chgData name="ゲスト ユーザー" userId="" providerId="Windows Live" clId="Web-{E2CB03B1-88D0-440F-8634-9CDEFE7492D3}" dt="2024-04-28T12:36:34.794" v="656" actId="14100"/>
          <ac:cxnSpMkLst>
            <pc:docMk/>
            <pc:sldMk cId="1011412835" sldId="267"/>
            <ac:cxnSpMk id="11" creationId="{812E76D6-C54F-125A-E3FF-0DBF91404F2C}"/>
          </ac:cxnSpMkLst>
        </pc:cxnChg>
        <pc:cxnChg chg="add del mod">
          <ac:chgData name="ゲスト ユーザー" userId="" providerId="Windows Live" clId="Web-{E2CB03B1-88D0-440F-8634-9CDEFE7492D3}" dt="2024-04-28T12:37:01.060" v="660"/>
          <ac:cxnSpMkLst>
            <pc:docMk/>
            <pc:sldMk cId="1011412835" sldId="267"/>
            <ac:cxnSpMk id="12" creationId="{4672BFAA-7352-27DB-1E8A-4C00BF4742E7}"/>
          </ac:cxnSpMkLst>
        </pc:cxnChg>
        <pc:cxnChg chg="add del mod">
          <ac:chgData name="ゲスト ユーザー" userId="" providerId="Windows Live" clId="Web-{E2CB03B1-88D0-440F-8634-9CDEFE7492D3}" dt="2024-04-28T12:37:25.967" v="663"/>
          <ac:cxnSpMkLst>
            <pc:docMk/>
            <pc:sldMk cId="1011412835" sldId="267"/>
            <ac:cxnSpMk id="13" creationId="{421E54DC-BF5B-6689-1B07-65D339CECF9A}"/>
          </ac:cxnSpMkLst>
        </pc:cxnChg>
        <pc:cxnChg chg="add mod">
          <ac:chgData name="ゲスト ユーザー" userId="" providerId="Windows Live" clId="Web-{E2CB03B1-88D0-440F-8634-9CDEFE7492D3}" dt="2024-04-28T12:37:48.561" v="666" actId="1076"/>
          <ac:cxnSpMkLst>
            <pc:docMk/>
            <pc:sldMk cId="1011412835" sldId="267"/>
            <ac:cxnSpMk id="14" creationId="{C954C05D-AD53-E9BC-E1EA-47D902A2F8FA}"/>
          </ac:cxnSpMkLst>
        </pc:cxnChg>
      </pc:sldChg>
    </pc:docChg>
  </pc:docChgLst>
  <pc:docChgLst>
    <pc:chgData name="ゲスト ユーザー" providerId="Windows Live" clId="Web-{609D6287-C407-4E66-8695-84A704E9E012}"/>
    <pc:docChg chg="modSld">
      <pc:chgData name="ゲスト ユーザー" userId="" providerId="Windows Live" clId="Web-{609D6287-C407-4E66-8695-84A704E9E012}" dt="2024-04-29T06:58:20.888" v="9" actId="1076"/>
      <pc:docMkLst>
        <pc:docMk/>
      </pc:docMkLst>
      <pc:sldChg chg="modSp">
        <pc:chgData name="ゲスト ユーザー" userId="" providerId="Windows Live" clId="Web-{609D6287-C407-4E66-8695-84A704E9E012}" dt="2024-04-29T06:56:47.152" v="7" actId="20577"/>
        <pc:sldMkLst>
          <pc:docMk/>
          <pc:sldMk cId="648295982" sldId="262"/>
        </pc:sldMkLst>
        <pc:spChg chg="mod">
          <ac:chgData name="ゲスト ユーザー" userId="" providerId="Windows Live" clId="Web-{609D6287-C407-4E66-8695-84A704E9E012}" dt="2024-04-29T06:56:47.152" v="7" actId="20577"/>
          <ac:spMkLst>
            <pc:docMk/>
            <pc:sldMk cId="648295982" sldId="262"/>
            <ac:spMk id="11" creationId="{B6D1AEA2-77BF-8344-A3E5-9BCF1508FE3E}"/>
          </ac:spMkLst>
        </pc:spChg>
      </pc:sldChg>
      <pc:sldChg chg="modSp">
        <pc:chgData name="ゲスト ユーザー" userId="" providerId="Windows Live" clId="Web-{609D6287-C407-4E66-8695-84A704E9E012}" dt="2024-04-29T06:58:20.888" v="9" actId="1076"/>
        <pc:sldMkLst>
          <pc:docMk/>
          <pc:sldMk cId="1963507667" sldId="266"/>
        </pc:sldMkLst>
        <pc:spChg chg="mod">
          <ac:chgData name="ゲスト ユーザー" userId="" providerId="Windows Live" clId="Web-{609D6287-C407-4E66-8695-84A704E9E012}" dt="2024-04-29T06:58:20.888" v="9" actId="1076"/>
          <ac:spMkLst>
            <pc:docMk/>
            <pc:sldMk cId="1963507667" sldId="266"/>
            <ac:spMk id="3" creationId="{292D03FD-7C12-585A-26E4-589029DD570E}"/>
          </ac:spMkLst>
        </pc:spChg>
      </pc:sldChg>
    </pc:docChg>
  </pc:docChgLst>
  <pc:docChgLst>
    <pc:chgData name="ゲスト ユーザー" providerId="Windows Live" clId="Web-{43B80B89-C945-475C-9311-6BBA026083D4}"/>
    <pc:docChg chg="addSld delSld modSld">
      <pc:chgData name="ゲスト ユーザー" userId="" providerId="Windows Live" clId="Web-{43B80B89-C945-475C-9311-6BBA026083D4}" dt="2024-04-30T02:09:52.790" v="94" actId="20577"/>
      <pc:docMkLst>
        <pc:docMk/>
      </pc:docMkLst>
      <pc:sldChg chg="modSp">
        <pc:chgData name="ゲスト ユーザー" userId="" providerId="Windows Live" clId="Web-{43B80B89-C945-475C-9311-6BBA026083D4}" dt="2024-04-30T02:06:10.207" v="68" actId="1076"/>
        <pc:sldMkLst>
          <pc:docMk/>
          <pc:sldMk cId="3202898021" sldId="258"/>
        </pc:sldMkLst>
        <pc:spChg chg="mod">
          <ac:chgData name="ゲスト ユーザー" userId="" providerId="Windows Live" clId="Web-{43B80B89-C945-475C-9311-6BBA026083D4}" dt="2024-04-30T02:06:10.207" v="68" actId="1076"/>
          <ac:spMkLst>
            <pc:docMk/>
            <pc:sldMk cId="3202898021" sldId="258"/>
            <ac:spMk id="12" creationId="{DEA4F969-2255-5A9E-66FB-EEA932ED2490}"/>
          </ac:spMkLst>
        </pc:spChg>
        <pc:graphicFrameChg chg="mod modGraphic">
          <ac:chgData name="ゲスト ユーザー" userId="" providerId="Windows Live" clId="Web-{43B80B89-C945-475C-9311-6BBA026083D4}" dt="2024-04-30T02:05:42.284" v="65"/>
          <ac:graphicFrameMkLst>
            <pc:docMk/>
            <pc:sldMk cId="3202898021" sldId="258"/>
            <ac:graphicFrameMk id="9" creationId="{6DCD3ACA-A510-45E6-32B3-B70F9D886839}"/>
          </ac:graphicFrameMkLst>
        </pc:graphicFrameChg>
      </pc:sldChg>
      <pc:sldChg chg="modSp">
        <pc:chgData name="ゲスト ユーザー" userId="" providerId="Windows Live" clId="Web-{43B80B89-C945-475C-9311-6BBA026083D4}" dt="2024-04-30T02:07:49.490" v="86" actId="1076"/>
        <pc:sldMkLst>
          <pc:docMk/>
          <pc:sldMk cId="4148811980" sldId="260"/>
        </pc:sldMkLst>
        <pc:spChg chg="mod">
          <ac:chgData name="ゲスト ユーザー" userId="" providerId="Windows Live" clId="Web-{43B80B89-C945-475C-9311-6BBA026083D4}" dt="2024-04-30T02:07:36.631" v="82" actId="1076"/>
          <ac:spMkLst>
            <pc:docMk/>
            <pc:sldMk cId="4148811980" sldId="260"/>
            <ac:spMk id="23" creationId="{B5B0B5ED-DBED-38E0-6E90-28E7968C3024}"/>
          </ac:spMkLst>
        </pc:spChg>
        <pc:spChg chg="mod">
          <ac:chgData name="ゲスト ユーザー" userId="" providerId="Windows Live" clId="Web-{43B80B89-C945-475C-9311-6BBA026083D4}" dt="2024-04-30T02:07:36.631" v="83" actId="1076"/>
          <ac:spMkLst>
            <pc:docMk/>
            <pc:sldMk cId="4148811980" sldId="260"/>
            <ac:spMk id="24" creationId="{C47EED5E-3A07-740C-B1DF-149002851039}"/>
          </ac:spMkLst>
        </pc:spChg>
        <pc:spChg chg="mod">
          <ac:chgData name="ゲスト ユーザー" userId="" providerId="Windows Live" clId="Web-{43B80B89-C945-475C-9311-6BBA026083D4}" dt="2024-04-30T02:07:36.646" v="84" actId="1076"/>
          <ac:spMkLst>
            <pc:docMk/>
            <pc:sldMk cId="4148811980" sldId="260"/>
            <ac:spMk id="25" creationId="{9C1D6A22-8CFD-A5E4-06A3-D3B99F038D76}"/>
          </ac:spMkLst>
        </pc:spChg>
        <pc:grpChg chg="mod">
          <ac:chgData name="ゲスト ユーザー" userId="" providerId="Windows Live" clId="Web-{43B80B89-C945-475C-9311-6BBA026083D4}" dt="2024-04-30T02:07:49.490" v="86" actId="1076"/>
          <ac:grpSpMkLst>
            <pc:docMk/>
            <pc:sldMk cId="4148811980" sldId="260"/>
            <ac:grpSpMk id="6" creationId="{E6CDB5FE-6569-771E-6802-0A022CB898C5}"/>
          </ac:grpSpMkLst>
        </pc:grpChg>
        <pc:grpChg chg="mod">
          <ac:chgData name="ゲスト ユーザー" userId="" providerId="Windows Live" clId="Web-{43B80B89-C945-475C-9311-6BBA026083D4}" dt="2024-04-30T02:07:36.568" v="78" actId="1076"/>
          <ac:grpSpMkLst>
            <pc:docMk/>
            <pc:sldMk cId="4148811980" sldId="260"/>
            <ac:grpSpMk id="15" creationId="{6C02D394-E812-FC1B-C601-B283F490112B}"/>
          </ac:grpSpMkLst>
        </pc:grpChg>
        <pc:grpChg chg="mod">
          <ac:chgData name="ゲスト ユーザー" userId="" providerId="Windows Live" clId="Web-{43B80B89-C945-475C-9311-6BBA026083D4}" dt="2024-04-30T02:07:36.568" v="79" actId="1076"/>
          <ac:grpSpMkLst>
            <pc:docMk/>
            <pc:sldMk cId="4148811980" sldId="260"/>
            <ac:grpSpMk id="20" creationId="{8E6D2AB5-9E25-AA3A-ED2D-8F790858CE5D}"/>
          </ac:grpSpMkLst>
        </pc:grpChg>
        <pc:picChg chg="mod">
          <ac:chgData name="ゲスト ユーザー" userId="" providerId="Windows Live" clId="Web-{43B80B89-C945-475C-9311-6BBA026083D4}" dt="2024-04-30T02:07:36.599" v="80" actId="1076"/>
          <ac:picMkLst>
            <pc:docMk/>
            <pc:sldMk cId="4148811980" sldId="260"/>
            <ac:picMk id="21" creationId="{EBEE296F-E35A-CF72-95A5-78B1565C3DA5}"/>
          </ac:picMkLst>
        </pc:picChg>
        <pc:picChg chg="mod">
          <ac:chgData name="ゲスト ユーザー" userId="" providerId="Windows Live" clId="Web-{43B80B89-C945-475C-9311-6BBA026083D4}" dt="2024-04-30T02:07:40.803" v="85" actId="1076"/>
          <ac:picMkLst>
            <pc:docMk/>
            <pc:sldMk cId="4148811980" sldId="260"/>
            <ac:picMk id="22" creationId="{1825D81E-1D73-ADB2-AB38-7A9200BFB03E}"/>
          </ac:picMkLst>
        </pc:picChg>
      </pc:sldChg>
      <pc:sldChg chg="del">
        <pc:chgData name="ゲスト ユーザー" userId="" providerId="Windows Live" clId="Web-{43B80B89-C945-475C-9311-6BBA026083D4}" dt="2024-04-30T02:09:31.477" v="93"/>
        <pc:sldMkLst>
          <pc:docMk/>
          <pc:sldMk cId="3282834441" sldId="263"/>
        </pc:sldMkLst>
      </pc:sldChg>
      <pc:sldChg chg="del">
        <pc:chgData name="ゲスト ユーザー" userId="" providerId="Windows Live" clId="Web-{43B80B89-C945-475C-9311-6BBA026083D4}" dt="2024-04-30T02:08:36.929" v="89"/>
        <pc:sldMkLst>
          <pc:docMk/>
          <pc:sldMk cId="252427838" sldId="264"/>
        </pc:sldMkLst>
      </pc:sldChg>
      <pc:sldChg chg="modSp add">
        <pc:chgData name="ゲスト ユーザー" userId="" providerId="Windows Live" clId="Web-{43B80B89-C945-475C-9311-6BBA026083D4}" dt="2024-04-30T02:07:02.677" v="74" actId="1076"/>
        <pc:sldMkLst>
          <pc:docMk/>
          <pc:sldMk cId="1462107044" sldId="296"/>
        </pc:sldMkLst>
        <pc:spChg chg="mod">
          <ac:chgData name="ゲスト ユーザー" userId="" providerId="Windows Live" clId="Web-{43B80B89-C945-475C-9311-6BBA026083D4}" dt="2024-04-30T02:07:02.677" v="74" actId="1076"/>
          <ac:spMkLst>
            <pc:docMk/>
            <pc:sldMk cId="1462107044" sldId="296"/>
            <ac:spMk id="4" creationId="{47B2A5E6-B11B-4CED-B03E-250BCC27035B}"/>
          </ac:spMkLst>
        </pc:spChg>
      </pc:sldChg>
      <pc:sldChg chg="add del">
        <pc:chgData name="ゲスト ユーザー" userId="" providerId="Windows Live" clId="Web-{43B80B89-C945-475C-9311-6BBA026083D4}" dt="2024-04-30T02:07:24.880" v="76"/>
        <pc:sldMkLst>
          <pc:docMk/>
          <pc:sldMk cId="2241596122" sldId="297"/>
        </pc:sldMkLst>
      </pc:sldChg>
      <pc:sldChg chg="add">
        <pc:chgData name="ゲスト ユーザー" userId="" providerId="Windows Live" clId="Web-{43B80B89-C945-475C-9311-6BBA026083D4}" dt="2024-04-30T02:08:03.100" v="87"/>
        <pc:sldMkLst>
          <pc:docMk/>
          <pc:sldMk cId="3613371141" sldId="297"/>
        </pc:sldMkLst>
      </pc:sldChg>
      <pc:sldChg chg="add">
        <pc:chgData name="ゲスト ユーザー" userId="" providerId="Windows Live" clId="Web-{43B80B89-C945-475C-9311-6BBA026083D4}" dt="2024-04-30T02:08:24.085" v="88"/>
        <pc:sldMkLst>
          <pc:docMk/>
          <pc:sldMk cId="631979468" sldId="298"/>
        </pc:sldMkLst>
      </pc:sldChg>
      <pc:sldChg chg="modSp add">
        <pc:chgData name="ゲスト ユーザー" userId="" providerId="Windows Live" clId="Web-{43B80B89-C945-475C-9311-6BBA026083D4}" dt="2024-04-30T02:09:52.790" v="94" actId="20577"/>
        <pc:sldMkLst>
          <pc:docMk/>
          <pc:sldMk cId="2198418852" sldId="299"/>
        </pc:sldMkLst>
        <pc:spChg chg="mod">
          <ac:chgData name="ゲスト ユーザー" userId="" providerId="Windows Live" clId="Web-{43B80B89-C945-475C-9311-6BBA026083D4}" dt="2024-04-30T02:09:52.790" v="94" actId="20577"/>
          <ac:spMkLst>
            <pc:docMk/>
            <pc:sldMk cId="2198418852" sldId="299"/>
            <ac:spMk id="17" creationId="{A0EF512D-1DCA-3174-13BD-82375A7F7CEE}"/>
          </ac:spMkLst>
        </pc:spChg>
        <pc:spChg chg="mod">
          <ac:chgData name="ゲスト ユーザー" userId="" providerId="Windows Live" clId="Web-{43B80B89-C945-475C-9311-6BBA026083D4}" dt="2024-04-30T02:09:04.758" v="91" actId="1076"/>
          <ac:spMkLst>
            <pc:docMk/>
            <pc:sldMk cId="2198418852" sldId="299"/>
            <ac:spMk id="20" creationId="{D06E1D03-109F-80E4-E62F-B2D1D2DE1155}"/>
          </ac:spMkLst>
        </pc:spChg>
      </pc:sldChg>
      <pc:sldChg chg="add">
        <pc:chgData name="ゲスト ユーザー" userId="" providerId="Windows Live" clId="Web-{43B80B89-C945-475C-9311-6BBA026083D4}" dt="2024-04-30T02:09:27.071" v="92"/>
        <pc:sldMkLst>
          <pc:docMk/>
          <pc:sldMk cId="4129015473" sldId="300"/>
        </pc:sldMkLst>
      </pc:sldChg>
      <pc:sldMasterChg chg="addSldLayout">
        <pc:chgData name="ゲスト ユーザー" userId="" providerId="Windows Live" clId="Web-{43B80B89-C945-475C-9311-6BBA026083D4}" dt="2024-04-30T02:06:41.520" v="69"/>
        <pc:sldMasterMkLst>
          <pc:docMk/>
          <pc:sldMasterMk cId="3800090511" sldId="2147483648"/>
        </pc:sldMasterMkLst>
        <pc:sldLayoutChg chg="add">
          <pc:chgData name="ゲスト ユーザー" userId="" providerId="Windows Live" clId="Web-{43B80B89-C945-475C-9311-6BBA026083D4}" dt="2024-04-30T02:06:41.520" v="69"/>
          <pc:sldLayoutMkLst>
            <pc:docMk/>
            <pc:sldMasterMk cId="3800090511" sldId="2147483648"/>
            <pc:sldLayoutMk cId="2526651178" sldId="2147483660"/>
          </pc:sldLayoutMkLst>
        </pc:sldLayoutChg>
      </pc:sldMasterChg>
    </pc:docChg>
  </pc:docChgLst>
  <pc:docChgLst>
    <pc:chgData name="ゲスト ユーザー" providerId="Windows Live" clId="Web-{3047EAEB-AC73-4980-ACAE-4E8263263503}"/>
    <pc:docChg chg="modSld">
      <pc:chgData name="ゲスト ユーザー" userId="" providerId="Windows Live" clId="Web-{3047EAEB-AC73-4980-ACAE-4E8263263503}" dt="2024-04-28T16:31:31.651" v="1" actId="20577"/>
      <pc:docMkLst>
        <pc:docMk/>
      </pc:docMkLst>
      <pc:sldChg chg="modSp">
        <pc:chgData name="ゲスト ユーザー" userId="" providerId="Windows Live" clId="Web-{3047EAEB-AC73-4980-ACAE-4E8263263503}" dt="2024-04-28T16:31:31.651" v="1" actId="20577"/>
        <pc:sldMkLst>
          <pc:docMk/>
          <pc:sldMk cId="2304296362" sldId="257"/>
        </pc:sldMkLst>
        <pc:spChg chg="mod">
          <ac:chgData name="ゲスト ユーザー" userId="" providerId="Windows Live" clId="Web-{3047EAEB-AC73-4980-ACAE-4E8263263503}" dt="2024-04-28T16:31:31.651" v="1" actId="20577"/>
          <ac:spMkLst>
            <pc:docMk/>
            <pc:sldMk cId="2304296362" sldId="257"/>
            <ac:spMk id="6" creationId="{CAB75C39-3734-5AA7-AFA0-1D5DA36798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68D21-4356-4EDA-8873-6F9B26BB4878}" type="datetimeFigureOut">
              <a:t>2024/4/30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C1A0-F9D9-4549-A71C-4EC1BD80A5F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5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86B09-4CCC-C84D-98F7-34AC35E5B4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6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B52E2-523A-8B19-14A1-B95735F4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4E9321-8F27-72DA-9177-DD11F7717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56A9A-9160-8372-ABC9-7461BFD1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D8329-1567-E00C-77A3-1D07F619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9126BB-169D-47BF-866E-1E60CE21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61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B003E-148E-AE2C-4587-D12510B4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F42450-93EF-51DB-B4A9-F6A3913C3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EC5CD-455A-1DBB-C55E-DFBC1941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5A249F-F997-6190-5338-9041BF4A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7A4F5-79F8-3166-1BAA-B7E73048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2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71B43A-05D0-2D9D-5A28-73B1EA237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694AA2-AC2B-0AA2-DBAB-C02CD746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69DF-DB01-9F33-B717-33FDCC5E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D80D18-6254-5A14-012F-F77B9E66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987D9F-F654-B0FA-3DE0-2B7481D8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35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発表の内容と構成が想像できる</a:t>
            </a:r>
            <a:br>
              <a:rPr kumimoji="1" lang="en-US" altLang="ja-JP"/>
            </a:br>
            <a:r>
              <a:rPr kumimoji="1" lang="ja-JP" altLang="en-US"/>
              <a:t>発表題目をここに書く．</a:t>
            </a:r>
            <a:br>
              <a:rPr kumimoji="1" lang="en-US" altLang="ja-JP"/>
            </a:br>
            <a:r>
              <a:rPr kumimoji="1" lang="ja-JP" altLang="en-US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発表者名</a:t>
            </a:r>
            <a:endParaRPr kumimoji="1" lang="en-US" altLang="ja-JP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身分や所属など．関連する</a:t>
            </a:r>
            <a:r>
              <a:rPr kumimoji="1" lang="en-US" altLang="ja-JP"/>
              <a:t>SNS</a:t>
            </a:r>
            <a:r>
              <a:rPr kumimoji="1" lang="ja-JP" altLang="en-US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/>
              <a:t>題目の説明の助けになる図や動画があれば載せる．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52665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9BDAE-6840-C11D-34A6-A04EC2DC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1CD66-3FAB-C724-5084-213BB780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1B88B-A38B-E8B2-7F10-6D7E957C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DAFD1-93B6-9A83-53AE-C73E290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66ACC-C6A6-D3FC-A8CB-CCC990CB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3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1AF0C-6912-0FC1-E9D4-117A4E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D32AF2-D416-9977-E5D1-62D774C0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75611-2DE2-5FD0-1A88-FDA4002F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8ADD5-C15A-E9EF-8D08-E1398883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C387F-383E-9D01-A34D-C8DEC522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4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7F33A-A03F-AB1E-564D-7AA1C8A4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3B2B11-B371-6923-8ABA-0AA5B126B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6DD66-8404-469B-4164-F77FCFA0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DC3092-74E7-DA37-D951-4FDDA797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48F884-A628-3ABD-E296-45B75F8B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470CCA-A8E8-09F8-D88B-234F5804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8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B71B1-573D-5F47-4655-65B58DB2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E9EF80-678C-1B85-B6E1-FA3E4DF67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CFD76-8D3F-82FC-DCD0-70CE230D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6A79C6-D8E0-678A-6A02-2A6FC8F5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556851-7EA5-41BE-CC35-430641544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0CBD4A-71C4-E273-2233-D43D74AC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DD72D3-9FF0-773E-F67D-A9AA4CB7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992314-8E0B-2889-AE60-03BD4714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38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16AA0-8550-882F-56B7-0CFC4E24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CCB3BC-CA9B-2D45-8D68-6F548E33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437E6D-4291-36A5-C777-F36D370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412ED5-39B7-218E-13D2-FDE336EC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A52AE-B2B9-4075-2F48-EA9C4570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27D0B2-E3A7-B6BA-3206-F65B5A5D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C08787-0217-8EB6-C5A0-D9BE4AEE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2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5943C-6EE0-A48B-4F04-B8E87D53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00D60E-ACAB-B2B4-6C6B-2070875A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C2BECB-40D8-EE15-084B-152E1CEDC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43E426-E0F1-E23A-D98C-D2F4C80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693E99-1544-5CD3-B904-62B4456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1ABBD9-D4A3-025B-C8C8-779653B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7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9166F-A794-FF69-AA17-9247EA27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7B164F-B74B-A15B-A032-633325D3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F9817-9A51-3727-4DA2-348320AF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1FCC9-E47A-8064-F8F4-A5D79CD1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1C734E-F2ED-B273-EF9E-E1A0A4BB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C3AF-123D-21D0-E03D-D64B8ED0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639A9C-82A9-1717-FD35-C8CC226B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CAF645-4894-E540-BBF2-7D348FD7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3B18F-7FF3-2069-B2C4-024FE71B6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EAABF-8326-4627-A2B2-C30FCBF3926C}" type="datetimeFigureOut">
              <a:rPr kumimoji="1" lang="ja-JP" altLang="en-US" smtClean="0"/>
              <a:t>2024/4/30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DC098-942E-2739-F4BC-1756A7944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535DD-4A19-EB11-C010-124CB0AF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502B6-48C5-4061-AF6E-7489238B11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9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>
                <a:solidFill>
                  <a:srgbClr val="416E8A"/>
                </a:solidFill>
                <a:latin typeface="+mj-ea"/>
                <a:ea typeface="+mj-ea"/>
                <a:cs typeface="Times New Roman" panose="02020603050405020304" pitchFamily="18" charset="0"/>
              </a:rPr>
              <a:t>Group</a:t>
            </a:r>
            <a:r>
              <a:rPr lang="ja-JP" altLang="en-US" b="1">
                <a:solidFill>
                  <a:srgbClr val="416E8A"/>
                </a:solidFill>
                <a:latin typeface="+mj-ea"/>
                <a:ea typeface="+mj-ea"/>
                <a:cs typeface="Times New Roman" panose="02020603050405020304" pitchFamily="18" charset="0"/>
              </a:rPr>
              <a:t> ２</a:t>
            </a:r>
            <a:endParaRPr kumimoji="1" lang="ja-JP" altLang="en-US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3999" y="5819942"/>
            <a:ext cx="9614017" cy="569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2800" b="1">
                <a:solidFill>
                  <a:srgbClr val="416E8A"/>
                </a:solidFill>
                <a:latin typeface="游ゴシック Medium"/>
                <a:ea typeface="游ゴシック Light"/>
              </a:rPr>
              <a:t>久我　伊知朗、橋本　拓実、清水　翔大郎、</a:t>
            </a:r>
            <a:r>
              <a:rPr kumimoji="1" lang="en-US" altLang="ja-JP" sz="2800" b="1">
                <a:solidFill>
                  <a:srgbClr val="416E8A"/>
                </a:solidFill>
                <a:latin typeface="游ゴシック Medium"/>
                <a:ea typeface="游ゴシック Light"/>
              </a:rPr>
              <a:t>LUO</a:t>
            </a:r>
            <a:r>
              <a:rPr kumimoji="1" lang="ja-JP" altLang="en-US" sz="2800" b="1">
                <a:solidFill>
                  <a:srgbClr val="416E8A"/>
                </a:solidFill>
                <a:latin typeface="游ゴシック Medium"/>
                <a:ea typeface="游ゴシック Light"/>
              </a:rPr>
              <a:t> </a:t>
            </a:r>
            <a:r>
              <a:rPr kumimoji="1" lang="en-US" altLang="ja-JP" sz="2800" b="1" err="1">
                <a:solidFill>
                  <a:srgbClr val="416E8A"/>
                </a:solidFill>
                <a:latin typeface="游ゴシック Medium"/>
                <a:ea typeface="游ゴシック Light"/>
              </a:rPr>
              <a:t>Yinqi</a:t>
            </a:r>
            <a:endParaRPr lang="ja-JP" altLang="en-US" b="1">
              <a:latin typeface="游ゴシック Medium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F144DFB-12F4-55C3-0826-FAD95150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100" b="1">
                <a:solidFill>
                  <a:srgbClr val="416E8A"/>
                </a:solidFill>
                <a:ea typeface="游ゴシック Light"/>
              </a:rPr>
              <a:t>中間発表</a:t>
            </a:r>
            <a:endParaRPr lang="ja-JP" altLang="en-US" sz="8100" b="1">
              <a:solidFill>
                <a:srgbClr val="416E8A"/>
              </a:solidFill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69020E-8E0E-5BFD-73D1-C2A68C333F16}"/>
              </a:ext>
            </a:extLst>
          </p:cNvPr>
          <p:cNvSpPr txBox="1"/>
          <p:nvPr/>
        </p:nvSpPr>
        <p:spPr>
          <a:xfrm>
            <a:off x="693615" y="351692"/>
            <a:ext cx="41030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800" b="1">
                <a:solidFill>
                  <a:srgbClr val="416E8A"/>
                </a:solidFill>
                <a:ea typeface="游ゴシック"/>
              </a:rPr>
              <a:t>開発体制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3DFE8AE-508C-9B3C-5340-864A1D99E73B}"/>
              </a:ext>
            </a:extLst>
          </p:cNvPr>
          <p:cNvSpPr/>
          <p:nvPr/>
        </p:nvSpPr>
        <p:spPr>
          <a:xfrm>
            <a:off x="144853" y="2870638"/>
            <a:ext cx="3340401" cy="721575"/>
          </a:xfrm>
          <a:prstGeom prst="roundRect">
            <a:avLst/>
          </a:prstGeom>
          <a:solidFill>
            <a:srgbClr val="D2DE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ea typeface="游ゴシック"/>
              </a:rPr>
              <a:t>リーダー：清水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96B9FB-75E4-0044-5959-C969BBAB93BF}"/>
              </a:ext>
            </a:extLst>
          </p:cNvPr>
          <p:cNvSpPr/>
          <p:nvPr/>
        </p:nvSpPr>
        <p:spPr>
          <a:xfrm>
            <a:off x="4261404" y="1180224"/>
            <a:ext cx="4321368" cy="730334"/>
          </a:xfrm>
          <a:prstGeom prst="roundRect">
            <a:avLst/>
          </a:prstGeom>
          <a:solidFill>
            <a:srgbClr val="D2DE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游ゴシック"/>
              </a:rPr>
              <a:t>開発文書責任者：久我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C3F9449-B253-458B-C4CC-3100C168FA78}"/>
              </a:ext>
            </a:extLst>
          </p:cNvPr>
          <p:cNvSpPr/>
          <p:nvPr/>
        </p:nvSpPr>
        <p:spPr>
          <a:xfrm>
            <a:off x="4270163" y="2870637"/>
            <a:ext cx="4321368" cy="721575"/>
          </a:xfrm>
          <a:prstGeom prst="roundRect">
            <a:avLst/>
          </a:prstGeom>
          <a:solidFill>
            <a:srgbClr val="D2DE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游ゴシック"/>
              </a:rPr>
              <a:t>プログラム責任者：Yinqi</a:t>
            </a:r>
            <a:r>
              <a:rPr lang="ja-JP" altLang="en-US" sz="2400">
                <a:solidFill>
                  <a:schemeClr val="tx1"/>
                </a:solidFill>
                <a:ea typeface="游ゴシック"/>
              </a:rPr>
              <a:t>　</a:t>
            </a:r>
            <a:endParaRPr lang="ja-JP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BBBDAD1-E28E-5A9A-7130-C2B2E4FF90C8}"/>
              </a:ext>
            </a:extLst>
          </p:cNvPr>
          <p:cNvSpPr/>
          <p:nvPr/>
        </p:nvSpPr>
        <p:spPr>
          <a:xfrm>
            <a:off x="4270163" y="4639879"/>
            <a:ext cx="4321367" cy="747850"/>
          </a:xfrm>
          <a:prstGeom prst="roundRect">
            <a:avLst/>
          </a:prstGeom>
          <a:solidFill>
            <a:srgbClr val="D2DE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  <a:ea typeface="游ゴシック"/>
              </a:rPr>
              <a:t>資料責任者：橋本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673630C-5AD9-8359-8970-9D6EF3C450EE}"/>
              </a:ext>
            </a:extLst>
          </p:cNvPr>
          <p:cNvCxnSpPr/>
          <p:nvPr/>
        </p:nvCxnSpPr>
        <p:spPr>
          <a:xfrm flipV="1">
            <a:off x="3485930" y="3284481"/>
            <a:ext cx="779517" cy="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5B4A8A-6A18-B6F6-8323-45FDEF0B4AE9}"/>
              </a:ext>
            </a:extLst>
          </p:cNvPr>
          <p:cNvCxnSpPr/>
          <p:nvPr/>
        </p:nvCxnSpPr>
        <p:spPr>
          <a:xfrm flipH="1">
            <a:off x="3661103" y="1607207"/>
            <a:ext cx="8759" cy="338958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12E76D6-C54F-125A-E3FF-0DBF91404F2C}"/>
              </a:ext>
            </a:extLst>
          </p:cNvPr>
          <p:cNvCxnSpPr/>
          <p:nvPr/>
        </p:nvCxnSpPr>
        <p:spPr>
          <a:xfrm flipV="1">
            <a:off x="3661103" y="1580930"/>
            <a:ext cx="586827" cy="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954C05D-AD53-E9BC-E1EA-47D902A2F8FA}"/>
              </a:ext>
            </a:extLst>
          </p:cNvPr>
          <p:cNvCxnSpPr/>
          <p:nvPr/>
        </p:nvCxnSpPr>
        <p:spPr>
          <a:xfrm flipV="1">
            <a:off x="3656723" y="4996792"/>
            <a:ext cx="595587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5298A4-2BB0-24E0-9F28-765D195E7EED}"/>
              </a:ext>
            </a:extLst>
          </p:cNvPr>
          <p:cNvSpPr txBox="1"/>
          <p:nvPr/>
        </p:nvSpPr>
        <p:spPr>
          <a:xfrm>
            <a:off x="8587827" y="1191173"/>
            <a:ext cx="3310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ea typeface="游ゴシック"/>
              </a:rPr>
              <a:t>・要求書、設計書、プロジェクト計画書の管理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56F742-C7A0-9624-83F6-587214EFE7BF}"/>
              </a:ext>
            </a:extLst>
          </p:cNvPr>
          <p:cNvSpPr txBox="1"/>
          <p:nvPr/>
        </p:nvSpPr>
        <p:spPr>
          <a:xfrm>
            <a:off x="8727965" y="3043620"/>
            <a:ext cx="2956034" cy="410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ea typeface="游ゴシック"/>
              </a:rPr>
              <a:t>・各モジュールの管理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5CBE9F-0B07-71E8-9E0D-772FA9D6E997}"/>
              </a:ext>
            </a:extLst>
          </p:cNvPr>
          <p:cNvSpPr txBox="1"/>
          <p:nvPr/>
        </p:nvSpPr>
        <p:spPr>
          <a:xfrm>
            <a:off x="8885621" y="4742793"/>
            <a:ext cx="27721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ea typeface="游ゴシック"/>
              </a:rPr>
              <a:t>・中間発表、成果発表資料の管理</a:t>
            </a:r>
          </a:p>
        </p:txBody>
      </p:sp>
    </p:spTree>
    <p:extLst>
      <p:ext uri="{BB962C8B-B14F-4D97-AF65-F5344CB8AC3E}">
        <p14:creationId xmlns:p14="http://schemas.microsoft.com/office/powerpoint/2010/main" val="101141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92CA7-12AE-80DD-FD45-E7ACC9DF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277"/>
            <a:ext cx="5351765" cy="1343948"/>
          </a:xfrm>
        </p:spPr>
        <p:txBody>
          <a:bodyPr>
            <a:noAutofit/>
          </a:bodyPr>
          <a:lstStyle/>
          <a:p>
            <a:r>
              <a:rPr lang="en-US" altLang="ja-JP" sz="4000" b="1" dirty="0">
                <a:solidFill>
                  <a:srgbClr val="416E8A"/>
                </a:solidFill>
                <a:latin typeface="+mn-lt"/>
              </a:rPr>
              <a:t>3.</a:t>
            </a:r>
            <a:br>
              <a:rPr lang="en-US" altLang="ja-JP" sz="4000" b="1" dirty="0">
                <a:solidFill>
                  <a:srgbClr val="416E8A"/>
                </a:solidFill>
                <a:latin typeface="+mn-lt"/>
              </a:rPr>
            </a:br>
            <a:r>
              <a:rPr lang="ja-JP" altLang="en-US" sz="4000" b="1" dirty="0">
                <a:solidFill>
                  <a:srgbClr val="416E8A"/>
                </a:solidFill>
                <a:latin typeface="+mn-lt"/>
              </a:rPr>
              <a:t>プロジェクト計画書</a:t>
            </a:r>
            <a:endParaRPr kumimoji="1" lang="ja-JP" altLang="en-US" sz="4000" b="1" dirty="0">
              <a:solidFill>
                <a:srgbClr val="416E8A"/>
              </a:solidFill>
              <a:latin typeface="+mn-lt"/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6DCD3ACA-A510-45E6-32B3-B70F9D886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77301"/>
              </p:ext>
            </p:extLst>
          </p:nvPr>
        </p:nvGraphicFramePr>
        <p:xfrm>
          <a:off x="135308" y="1239140"/>
          <a:ext cx="12065683" cy="526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7185">
                  <a:extLst>
                    <a:ext uri="{9D8B030D-6E8A-4147-A177-3AD203B41FA5}">
                      <a16:colId xmlns:a16="http://schemas.microsoft.com/office/drawing/2014/main" val="2354058478"/>
                    </a:ext>
                  </a:extLst>
                </a:gridCol>
                <a:gridCol w="459839">
                  <a:extLst>
                    <a:ext uri="{9D8B030D-6E8A-4147-A177-3AD203B41FA5}">
                      <a16:colId xmlns:a16="http://schemas.microsoft.com/office/drawing/2014/main" val="3594714002"/>
                    </a:ext>
                  </a:extLst>
                </a:gridCol>
                <a:gridCol w="1407189">
                  <a:extLst>
                    <a:ext uri="{9D8B030D-6E8A-4147-A177-3AD203B41FA5}">
                      <a16:colId xmlns:a16="http://schemas.microsoft.com/office/drawing/2014/main" val="471265973"/>
                    </a:ext>
                  </a:extLst>
                </a:gridCol>
                <a:gridCol w="1260245">
                  <a:extLst>
                    <a:ext uri="{9D8B030D-6E8A-4147-A177-3AD203B41FA5}">
                      <a16:colId xmlns:a16="http://schemas.microsoft.com/office/drawing/2014/main" val="4240246337"/>
                    </a:ext>
                  </a:extLst>
                </a:gridCol>
                <a:gridCol w="1260245">
                  <a:extLst>
                    <a:ext uri="{9D8B030D-6E8A-4147-A177-3AD203B41FA5}">
                      <a16:colId xmlns:a16="http://schemas.microsoft.com/office/drawing/2014/main" val="1629885286"/>
                    </a:ext>
                  </a:extLst>
                </a:gridCol>
                <a:gridCol w="1260245">
                  <a:extLst>
                    <a:ext uri="{9D8B030D-6E8A-4147-A177-3AD203B41FA5}">
                      <a16:colId xmlns:a16="http://schemas.microsoft.com/office/drawing/2014/main" val="741667945"/>
                    </a:ext>
                  </a:extLst>
                </a:gridCol>
                <a:gridCol w="1260245">
                  <a:extLst>
                    <a:ext uri="{9D8B030D-6E8A-4147-A177-3AD203B41FA5}">
                      <a16:colId xmlns:a16="http://schemas.microsoft.com/office/drawing/2014/main" val="4031080180"/>
                    </a:ext>
                  </a:extLst>
                </a:gridCol>
                <a:gridCol w="1260245">
                  <a:extLst>
                    <a:ext uri="{9D8B030D-6E8A-4147-A177-3AD203B41FA5}">
                      <a16:colId xmlns:a16="http://schemas.microsoft.com/office/drawing/2014/main" val="3217173002"/>
                    </a:ext>
                  </a:extLst>
                </a:gridCol>
                <a:gridCol w="1260245">
                  <a:extLst>
                    <a:ext uri="{9D8B030D-6E8A-4147-A177-3AD203B41FA5}">
                      <a16:colId xmlns:a16="http://schemas.microsoft.com/office/drawing/2014/main" val="1376252103"/>
                    </a:ext>
                  </a:extLst>
                </a:gridCol>
              </a:tblGrid>
              <a:tr h="4249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タスク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u="none" strike="noStrike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ja-JP" altLang="en-US" sz="1100" u="none" strike="noStrike">
                          <a:effectLst/>
                        </a:rPr>
                        <a:t> 担当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/>
                        <a:ea typeface="游ゴシック"/>
                      </a:endParaRPr>
                    </a:p>
                  </a:txBody>
                  <a:tcPr marL="0" marR="0" marT="0" marB="0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       5/1 4</a:t>
                      </a:r>
                      <a:r>
                        <a:rPr lang="ja-JP" altLang="en-US" sz="1100" u="none" strike="noStrike">
                          <a:effectLst/>
                        </a:rPr>
                        <a:t>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       5/8 3</a:t>
                      </a:r>
                      <a:r>
                        <a:rPr lang="ja-JP" altLang="en-US" sz="1100" u="none" strike="noStrike">
                          <a:effectLst/>
                        </a:rPr>
                        <a:t>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      5/8 4</a:t>
                      </a:r>
                      <a:r>
                        <a:rPr lang="ja-JP" altLang="en-US" sz="1100" u="none" strike="noStrike">
                          <a:effectLst/>
                        </a:rPr>
                        <a:t>限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     5/15 3</a:t>
                      </a:r>
                      <a:r>
                        <a:rPr lang="ja-JP" altLang="en-US" sz="1100" u="none" strike="noStrike">
                          <a:effectLst/>
                        </a:rPr>
                        <a:t>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     5/15 4</a:t>
                      </a:r>
                      <a:r>
                        <a:rPr lang="ja-JP" altLang="en-US" sz="1100" u="none" strike="noStrike">
                          <a:effectLst/>
                        </a:rPr>
                        <a:t>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     5/22 3</a:t>
                      </a:r>
                      <a:r>
                        <a:rPr lang="ja-JP" altLang="en-US" sz="1100" u="none" strike="noStrike">
                          <a:effectLst/>
                        </a:rPr>
                        <a:t>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    5/22 4</a:t>
                      </a:r>
                      <a:r>
                        <a:rPr lang="ja-JP" altLang="en-US" sz="1100" u="none" strike="noStrike">
                          <a:effectLst/>
                        </a:rPr>
                        <a:t>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3A8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77911"/>
                  </a:ext>
                </a:extLst>
              </a:tr>
              <a:tr h="3824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要求仕様・設計の見直し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全員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99597"/>
                  </a:ext>
                </a:extLst>
              </a:tr>
              <a:tr h="5808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apple watch</a:t>
                      </a:r>
                      <a:r>
                        <a:rPr lang="ja-JP" altLang="en-US" sz="1100" u="none" strike="noStrike">
                          <a:effectLst/>
                        </a:rPr>
                        <a:t>側の心拍数をスプレッドシートに記録するシステム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/>
                          <a:ea typeface="+mn-ea"/>
                        </a:rPr>
                        <a:t>Yinqi,　清水 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8459"/>
                  </a:ext>
                </a:extLst>
              </a:tr>
              <a:tr h="4249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寝落ちを検知するシステム</a:t>
                      </a: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/>
                          <a:ea typeface="游ゴシック"/>
                        </a:rPr>
                        <a:t>久我,　　橋本 </a:t>
                      </a: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7388"/>
                  </a:ext>
                </a:extLst>
              </a:tr>
              <a:tr h="7083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夜中に起きたときに部屋の照明を明るくするシステム</a:t>
                      </a: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久我,　　橋本 </a:t>
                      </a:r>
                      <a:endParaRPr lang="ja-JP"/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14389"/>
                  </a:ext>
                </a:extLst>
              </a:tr>
              <a:tr h="77915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/>
                          <a:ea typeface="游ゴシック"/>
                        </a:rPr>
                        <a:t>Apple watch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/>
                          <a:ea typeface="游ゴシック"/>
                        </a:rPr>
                        <a:t>の心拍数の情報をスプレッドシートに記録できているのかのテスト</a:t>
                      </a: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r>
                        <a:rPr lang="ja-JP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inqi,　清水</a:t>
                      </a:r>
                      <a:endParaRPr lang="ja-JP" noProof="0"/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86357"/>
                  </a:ext>
                </a:extLst>
              </a:tr>
              <a:tr h="5808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寝落ちを検出して照明を消せるかのテスト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久我,　　橋本 </a:t>
                      </a:r>
                      <a:endParaRPr lang="ja-JP"/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16265"/>
                  </a:ext>
                </a:extLst>
              </a:tr>
              <a:tr h="53832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起きたときの照明をつけれるかのテスト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zh-TW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久我,　　橋本 </a:t>
                      </a:r>
                      <a:endParaRPr lang="ja-JP"/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08894"/>
                  </a:ext>
                </a:extLst>
              </a:tr>
              <a:tr h="4249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システムテスト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全員</a:t>
                      </a: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13832"/>
                  </a:ext>
                </a:extLst>
              </a:tr>
              <a:tr h="42499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成果発表資料作成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全員</a:t>
                      </a: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D2D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78521"/>
                  </a:ext>
                </a:extLst>
              </a:tr>
            </a:tbl>
          </a:graphicData>
        </a:graphic>
      </p:graphicFrame>
      <p:sp>
        <p:nvSpPr>
          <p:cNvPr id="10" name="矢印: 右 9">
            <a:extLst>
              <a:ext uri="{FF2B5EF4-FFF2-40B4-BE49-F238E27FC236}">
                <a16:creationId xmlns:a16="http://schemas.microsoft.com/office/drawing/2014/main" id="{067E72B8-4B62-8C6F-4056-520227E500F2}"/>
              </a:ext>
            </a:extLst>
          </p:cNvPr>
          <p:cNvSpPr/>
          <p:nvPr/>
        </p:nvSpPr>
        <p:spPr>
          <a:xfrm>
            <a:off x="3253559" y="1644706"/>
            <a:ext cx="1341141" cy="406399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AFE96986-BF40-6F02-0D84-FD24F8592A11}"/>
              </a:ext>
            </a:extLst>
          </p:cNvPr>
          <p:cNvSpPr/>
          <p:nvPr/>
        </p:nvSpPr>
        <p:spPr>
          <a:xfrm>
            <a:off x="4637429" y="2053348"/>
            <a:ext cx="2408500" cy="520152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EA4F969-2255-5A9E-66FB-EEA932ED2490}"/>
              </a:ext>
            </a:extLst>
          </p:cNvPr>
          <p:cNvSpPr/>
          <p:nvPr/>
        </p:nvSpPr>
        <p:spPr>
          <a:xfrm>
            <a:off x="4637429" y="2572478"/>
            <a:ext cx="2365771" cy="456327"/>
          </a:xfrm>
          <a:prstGeom prst="rightArrow">
            <a:avLst/>
          </a:prstGeom>
          <a:solidFill>
            <a:srgbClr val="9DC1D2"/>
          </a:solidFill>
          <a:ln>
            <a:solidFill>
              <a:srgbClr val="9DC1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C2D7388F-DE4E-1A6D-C5A5-343B4F423253}"/>
              </a:ext>
            </a:extLst>
          </p:cNvPr>
          <p:cNvSpPr/>
          <p:nvPr/>
        </p:nvSpPr>
        <p:spPr>
          <a:xfrm>
            <a:off x="9678618" y="5780149"/>
            <a:ext cx="1223002" cy="283992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77CBD28-2FCA-A86E-DA02-0E63E9F4B5E8}"/>
              </a:ext>
            </a:extLst>
          </p:cNvPr>
          <p:cNvSpPr/>
          <p:nvPr/>
        </p:nvSpPr>
        <p:spPr>
          <a:xfrm>
            <a:off x="3253298" y="6173177"/>
            <a:ext cx="8733114" cy="236564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982FF1F-2304-F9A7-BA41-5F580E2E8C49}"/>
              </a:ext>
            </a:extLst>
          </p:cNvPr>
          <p:cNvSpPr/>
          <p:nvPr/>
        </p:nvSpPr>
        <p:spPr>
          <a:xfrm>
            <a:off x="7216841" y="4533717"/>
            <a:ext cx="2462711" cy="597276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B4360F3-155D-1F24-3AAF-4235D162C37D}"/>
              </a:ext>
            </a:extLst>
          </p:cNvPr>
          <p:cNvSpPr/>
          <p:nvPr/>
        </p:nvSpPr>
        <p:spPr>
          <a:xfrm>
            <a:off x="7216841" y="5123514"/>
            <a:ext cx="2462710" cy="649131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C92E817E-AD00-92CC-0A1F-29E0C15025A0}"/>
              </a:ext>
            </a:extLst>
          </p:cNvPr>
          <p:cNvSpPr/>
          <p:nvPr/>
        </p:nvSpPr>
        <p:spPr>
          <a:xfrm>
            <a:off x="7216842" y="3870650"/>
            <a:ext cx="2462712" cy="663736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D00E313-76F4-46D8-4F6B-2442C6C0923D}"/>
              </a:ext>
            </a:extLst>
          </p:cNvPr>
          <p:cNvSpPr/>
          <p:nvPr/>
        </p:nvSpPr>
        <p:spPr>
          <a:xfrm>
            <a:off x="4637428" y="3130135"/>
            <a:ext cx="2408498" cy="598755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28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B19DF-FC4E-E768-07ED-06B36E55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272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8800" b="1" dirty="0">
                <a:solidFill>
                  <a:srgbClr val="416E8A"/>
                </a:solidFill>
                <a:ea typeface="游ゴシック Light"/>
              </a:rPr>
              <a:t>1.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ACA09-1572-FBD8-2EA6-1934404D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037"/>
            <a:ext cx="6100483" cy="12024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8800" b="1" dirty="0">
                <a:solidFill>
                  <a:srgbClr val="416E8A"/>
                </a:solidFill>
                <a:ea typeface="游ゴシック"/>
              </a:rPr>
              <a:t>要求仕様</a:t>
            </a:r>
          </a:p>
        </p:txBody>
      </p:sp>
    </p:spTree>
    <p:extLst>
      <p:ext uri="{BB962C8B-B14F-4D97-AF65-F5344CB8AC3E}">
        <p14:creationId xmlns:p14="http://schemas.microsoft.com/office/powerpoint/2010/main" val="1169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CE7718-C09A-3ECC-B8D5-150C84167A49}"/>
              </a:ext>
            </a:extLst>
          </p:cNvPr>
          <p:cNvSpPr txBox="1"/>
          <p:nvPr/>
        </p:nvSpPr>
        <p:spPr>
          <a:xfrm>
            <a:off x="201705" y="1955426"/>
            <a:ext cx="113627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ea typeface="游ゴシック"/>
              </a:rPr>
              <a:t>・ユーザーの心拍数に応じて自動で照明を稼働、操作</a:t>
            </a:r>
            <a:endParaRPr lang="ja-JP" altLang="en-US" sz="3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9D665B-D661-05EA-3E2A-A058C6988BD3}"/>
              </a:ext>
            </a:extLst>
          </p:cNvPr>
          <p:cNvSpPr txBox="1"/>
          <p:nvPr/>
        </p:nvSpPr>
        <p:spPr>
          <a:xfrm>
            <a:off x="207308" y="554691"/>
            <a:ext cx="934570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6000" b="1">
                <a:solidFill>
                  <a:srgbClr val="416E8A"/>
                </a:solidFill>
                <a:ea typeface="游ゴシック"/>
              </a:rPr>
              <a:t>システムの概要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CDB5FE-6569-771E-6802-0A022CB898C5}"/>
              </a:ext>
            </a:extLst>
          </p:cNvPr>
          <p:cNvGrpSpPr/>
          <p:nvPr/>
        </p:nvGrpSpPr>
        <p:grpSpPr>
          <a:xfrm>
            <a:off x="6549795" y="3583946"/>
            <a:ext cx="1274411" cy="1273871"/>
            <a:chOff x="1320889" y="3983480"/>
            <a:chExt cx="1827435" cy="132271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9EB42B3-CD41-9026-6B65-BD755589D14F}"/>
                </a:ext>
              </a:extLst>
            </p:cNvPr>
            <p:cNvSpPr/>
            <p:nvPr/>
          </p:nvSpPr>
          <p:spPr>
            <a:xfrm>
              <a:off x="1322822" y="3983480"/>
              <a:ext cx="1825502" cy="13227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ea typeface="游ゴシック"/>
                </a:rPr>
                <a:t>rえ</a:t>
              </a:r>
              <a:endParaRPr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CEB3AF1-AF99-A124-721F-1F7875804787}"/>
                </a:ext>
              </a:extLst>
            </p:cNvPr>
            <p:cNvSpPr txBox="1"/>
            <p:nvPr/>
          </p:nvSpPr>
          <p:spPr>
            <a:xfrm>
              <a:off x="1320889" y="4148390"/>
              <a:ext cx="1809522" cy="9906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2800">
                  <a:ea typeface="游ゴシック"/>
                </a:rPr>
                <a:t>Remo3</a:t>
              </a:r>
              <a:endParaRPr lang="ja-JP" altLang="en-US" sz="280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C02D394-E812-FC1B-C601-B283F490112B}"/>
              </a:ext>
            </a:extLst>
          </p:cNvPr>
          <p:cNvGrpSpPr/>
          <p:nvPr/>
        </p:nvGrpSpPr>
        <p:grpSpPr>
          <a:xfrm>
            <a:off x="2521969" y="3749740"/>
            <a:ext cx="1587498" cy="954107"/>
            <a:chOff x="2251808" y="3809999"/>
            <a:chExt cx="1587498" cy="954107"/>
          </a:xfrm>
        </p:grpSpPr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9DAD417A-F985-1EE6-7A90-D87B4EA202DB}"/>
                </a:ext>
              </a:extLst>
            </p:cNvPr>
            <p:cNvSpPr/>
            <p:nvPr/>
          </p:nvSpPr>
          <p:spPr>
            <a:xfrm rot="5400000">
              <a:off x="2588846" y="3497384"/>
              <a:ext cx="918306" cy="1582614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BFE4921-1553-3CF2-12D0-130333DE85DB}"/>
                </a:ext>
              </a:extLst>
            </p:cNvPr>
            <p:cNvSpPr txBox="1"/>
            <p:nvPr/>
          </p:nvSpPr>
          <p:spPr>
            <a:xfrm>
              <a:off x="2251808" y="3809999"/>
              <a:ext cx="1514230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2800">
                  <a:ea typeface="游ゴシック"/>
                </a:rPr>
                <a:t>心拍数　</a:t>
              </a:r>
              <a:endParaRPr lang="ja-JP"/>
            </a:p>
            <a:p>
              <a:pPr algn="ctr"/>
              <a:r>
                <a:rPr lang="ja-JP" altLang="en-US" sz="2800">
                  <a:ea typeface="游ゴシック"/>
                </a:rPr>
                <a:t>６５</a:t>
              </a:r>
              <a:endParaRPr lang="ja-JP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6D2AB5-9E25-AA3A-ED2D-8F790858CE5D}"/>
              </a:ext>
            </a:extLst>
          </p:cNvPr>
          <p:cNvGrpSpPr/>
          <p:nvPr/>
        </p:nvGrpSpPr>
        <p:grpSpPr>
          <a:xfrm>
            <a:off x="4695622" y="3588549"/>
            <a:ext cx="1289538" cy="1289538"/>
            <a:chOff x="4894384" y="3824654"/>
            <a:chExt cx="1289538" cy="1289538"/>
          </a:xfrm>
        </p:grpSpPr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FE558947-BB86-1CF8-503D-3F16389E3185}"/>
                </a:ext>
              </a:extLst>
            </p:cNvPr>
            <p:cNvSpPr/>
            <p:nvPr/>
          </p:nvSpPr>
          <p:spPr>
            <a:xfrm>
              <a:off x="4894384" y="3824654"/>
              <a:ext cx="1289538" cy="12895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F1901A6-3D16-AEA9-7B6B-C9344FF760CD}"/>
                </a:ext>
              </a:extLst>
            </p:cNvPr>
            <p:cNvSpPr txBox="1"/>
            <p:nvPr/>
          </p:nvSpPr>
          <p:spPr>
            <a:xfrm>
              <a:off x="4899269" y="4225191"/>
              <a:ext cx="127488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2800">
                  <a:ea typeface="游ゴシック"/>
                </a:rPr>
                <a:t>アプリ</a:t>
              </a:r>
            </a:p>
          </p:txBody>
        </p:sp>
      </p:grpSp>
      <p:pic>
        <p:nvPicPr>
          <p:cNvPr id="21" name="図 20" descr="絵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EBEE296F-E35A-CF72-95A5-78B1565C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7" y="3049366"/>
            <a:ext cx="2069123" cy="2348368"/>
          </a:xfrm>
          <a:prstGeom prst="rect">
            <a:avLst/>
          </a:prstGeom>
        </p:spPr>
      </p:pic>
      <p:pic>
        <p:nvPicPr>
          <p:cNvPr id="22" name="図 21" descr="テーブル, 座る, 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825D81E-1D73-ADB2-AB38-7A9200BF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818" y="3242952"/>
            <a:ext cx="2743200" cy="2156120"/>
          </a:xfrm>
          <a:prstGeom prst="rect">
            <a:avLst/>
          </a:prstGeo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B5B0B5ED-DBED-38E0-6E90-28E7968C3024}"/>
              </a:ext>
            </a:extLst>
          </p:cNvPr>
          <p:cNvSpPr/>
          <p:nvPr/>
        </p:nvSpPr>
        <p:spPr>
          <a:xfrm>
            <a:off x="4197391" y="3974434"/>
            <a:ext cx="498230" cy="498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47EED5E-3A07-740C-B1DF-149002851039}"/>
              </a:ext>
            </a:extLst>
          </p:cNvPr>
          <p:cNvSpPr/>
          <p:nvPr/>
        </p:nvSpPr>
        <p:spPr>
          <a:xfrm>
            <a:off x="6053544" y="3984203"/>
            <a:ext cx="498230" cy="498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C1D6A22-8CFD-A5E4-06A3-D3B99F038D76}"/>
              </a:ext>
            </a:extLst>
          </p:cNvPr>
          <p:cNvSpPr/>
          <p:nvPr/>
        </p:nvSpPr>
        <p:spPr>
          <a:xfrm>
            <a:off x="8007390" y="3974433"/>
            <a:ext cx="498230" cy="498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81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582AD-52F5-1766-056B-507126F3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rgbClr val="416E8A"/>
                </a:solidFill>
                <a:ea typeface="游ゴシック Light"/>
              </a:rPr>
              <a:t>要求仕様</a:t>
            </a:r>
            <a:endParaRPr lang="ja-JP" altLang="en-US" b="1">
              <a:solidFill>
                <a:srgbClr val="416E8A"/>
              </a:solidFill>
              <a:ea typeface="游ゴシック Light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B75C39-3734-5AA7-AFA0-1D5DA367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46" y="1690688"/>
            <a:ext cx="11025554" cy="44170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游ゴシック"/>
                <a:ea typeface="游ゴシック"/>
                <a:cs typeface="Arial"/>
              </a:rPr>
              <a:t>ユーザは、</a:t>
            </a:r>
            <a:r>
              <a:rPr lang="en-US" altLang="ja-JP">
                <a:latin typeface="游ゴシック"/>
                <a:ea typeface="游ゴシック"/>
                <a:cs typeface="Arial"/>
              </a:rPr>
              <a:t>10</a:t>
            </a:r>
            <a:r>
              <a:rPr lang="ja-JP" altLang="en-US">
                <a:latin typeface="游ゴシック"/>
                <a:ea typeface="游ゴシック"/>
                <a:cs typeface="Arial"/>
              </a:rPr>
              <a:t>秒ごとに記録される心拍数を</a:t>
            </a:r>
            <a:r>
              <a:rPr lang="ja-JP" altLang="en-US">
                <a:solidFill>
                  <a:srgbClr val="416E8A"/>
                </a:solidFill>
                <a:latin typeface="游ゴシック"/>
                <a:ea typeface="游ゴシック"/>
                <a:cs typeface="Arial"/>
              </a:rPr>
              <a:t>アプリ</a:t>
            </a:r>
            <a:r>
              <a:rPr lang="ja-JP" altLang="en-US">
                <a:latin typeface="游ゴシック"/>
                <a:ea typeface="游ゴシック"/>
                <a:cs typeface="Arial"/>
              </a:rPr>
              <a:t>および</a:t>
            </a:r>
            <a:r>
              <a:rPr lang="ja-JP" altLang="en-US">
                <a:solidFill>
                  <a:srgbClr val="416E8A"/>
                </a:solidFill>
                <a:latin typeface="游ゴシック"/>
                <a:ea typeface="游ゴシック"/>
                <a:cs typeface="Arial"/>
              </a:rPr>
              <a:t>スプレッドシート</a:t>
            </a:r>
            <a:r>
              <a:rPr lang="ja-JP" altLang="en-US">
                <a:latin typeface="游ゴシック"/>
                <a:ea typeface="游ゴシック"/>
                <a:cs typeface="Arial"/>
              </a:rPr>
              <a:t>から確認できること</a:t>
            </a:r>
            <a:endParaRPr lang="en-US" altLang="ja-JP">
              <a:latin typeface="游ゴシック"/>
              <a:ea typeface="游ゴシック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 b="0" i="0">
                <a:effectLst/>
                <a:latin typeface="Söhne"/>
              </a:rPr>
              <a:t>ユーザが寝落ちしたとき、照明や冷房などの家電が</a:t>
            </a:r>
            <a:r>
              <a:rPr lang="ja-JP" altLang="en-US" b="0" i="0">
                <a:solidFill>
                  <a:srgbClr val="416E8A"/>
                </a:solidFill>
                <a:effectLst/>
                <a:latin typeface="Söhne"/>
              </a:rPr>
              <a:t>自動に停止</a:t>
            </a:r>
            <a:r>
              <a:rPr lang="ja-JP" altLang="en-US" b="0" i="0">
                <a:effectLst/>
                <a:latin typeface="Söhne"/>
              </a:rPr>
              <a:t>すること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游ゴシック"/>
                <a:ea typeface="游ゴシック"/>
                <a:cs typeface="Arial"/>
              </a:rPr>
              <a:t>ユーザは寝ている間も心拍数が測られ、スプレッドシートに記録し続けられること</a:t>
            </a:r>
            <a:endParaRPr lang="ja-JP" altLang="en-US">
              <a:latin typeface="游ゴシック" panose="020B0400000000000000" pitchFamily="34" charset="-128"/>
              <a:ea typeface="游ゴシック" panose="020B0400000000000000" pitchFamily="34" charset="-128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游ゴシック"/>
                <a:ea typeface="游ゴシック"/>
                <a:cs typeface="Arial"/>
              </a:rPr>
              <a:t>ユーザが睡眠中に起き上がったとき、心拍数の検知より部屋の照明が</a:t>
            </a:r>
            <a:r>
              <a:rPr lang="ja-JP" altLang="en-US">
                <a:solidFill>
                  <a:srgbClr val="416E8A"/>
                </a:solidFill>
                <a:latin typeface="游ゴシック"/>
                <a:ea typeface="游ゴシック"/>
                <a:cs typeface="Arial"/>
              </a:rPr>
              <a:t>自動に稼働</a:t>
            </a:r>
            <a:r>
              <a:rPr lang="ja-JP" altLang="en-US">
                <a:latin typeface="游ゴシック"/>
                <a:ea typeface="游ゴシック"/>
                <a:cs typeface="Arial"/>
              </a:rPr>
              <a:t>すること</a:t>
            </a:r>
            <a:endParaRPr lang="ja-JP" altLang="en-US">
              <a:latin typeface="游ゴシック" panose="020B0400000000000000" pitchFamily="34" charset="-128"/>
              <a:ea typeface="游ゴシック" panose="020B04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37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F12D0-694B-FE86-A89F-21B6208A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solidFill>
                  <a:srgbClr val="416E8A"/>
                </a:solidFill>
                <a:ea typeface="游ゴシック Light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367FB-C0D8-7724-A735-2351DA81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1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ea typeface="游ゴシック"/>
              </a:rPr>
              <a:t>照明、Apple Watchを利用する全ての人が対象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solidFill>
                  <a:srgbClr val="416E8A"/>
                </a:solidFill>
                <a:ea typeface="游ゴシック"/>
              </a:rPr>
              <a:t>特に...</a:t>
            </a:r>
          </a:p>
          <a:p>
            <a:pPr>
              <a:lnSpc>
                <a:spcPct val="150000"/>
              </a:lnSpc>
            </a:pPr>
            <a:r>
              <a:rPr lang="ja-JP" altLang="en-US">
                <a:ea typeface="游ゴシック"/>
              </a:rPr>
              <a:t>電気をつけたまま寝てしまう人</a:t>
            </a:r>
          </a:p>
          <a:p>
            <a:pPr>
              <a:lnSpc>
                <a:spcPct val="150000"/>
              </a:lnSpc>
            </a:pPr>
            <a:r>
              <a:rPr lang="ja-JP" altLang="en-US">
                <a:ea typeface="游ゴシック"/>
              </a:rPr>
              <a:t>夜中にトイレに行くときに、明かりが欲しい人</a:t>
            </a:r>
          </a:p>
          <a:p>
            <a:endParaRPr lang="ja-JP" altLang="en-US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</p:txBody>
      </p:sp>
      <p:pic>
        <p:nvPicPr>
          <p:cNvPr id="4" name="図 3" descr="テーブル, 座る, 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A64A2E1-3609-463F-BDEA-38BCA575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176" y="2909708"/>
            <a:ext cx="2504172" cy="19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70C26-3A19-650C-719D-92503A6D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48" y="651641"/>
            <a:ext cx="10515600" cy="2342331"/>
          </a:xfrm>
        </p:spPr>
        <p:txBody>
          <a:bodyPr>
            <a:noAutofit/>
          </a:bodyPr>
          <a:lstStyle/>
          <a:p>
            <a:r>
              <a:rPr lang="en-US" altLang="ja-JP" sz="8800" b="1">
                <a:solidFill>
                  <a:srgbClr val="416E8A"/>
                </a:solidFill>
                <a:latin typeface="游ゴシック"/>
                <a:ea typeface="游ゴシック"/>
              </a:rPr>
              <a:t>2.</a:t>
            </a:r>
            <a:br>
              <a:rPr lang="en-US" altLang="ja-JP" sz="8800" b="1">
                <a:latin typeface="+mn-ea"/>
                <a:ea typeface="+mn-ea"/>
              </a:rPr>
            </a:br>
            <a:r>
              <a:rPr lang="ja-JP" altLang="en-US" sz="8800" b="1">
                <a:solidFill>
                  <a:srgbClr val="416E8A"/>
                </a:solidFill>
                <a:latin typeface="游ゴシック"/>
                <a:ea typeface="游ゴシック"/>
              </a:rPr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74131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7342AC0-4845-9435-4B8C-70AC8CDF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37" y="952200"/>
            <a:ext cx="2476800" cy="24768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219A34-D25E-EBD7-3A25-2514AB79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86" y="334031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rgbClr val="416E8A"/>
                </a:solidFill>
                <a:ea typeface="游ゴシック Light"/>
              </a:rPr>
              <a:t>システム処理の流れ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AA93F0-E5B8-CAEA-0867-FB816BCE3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4330233"/>
            <a:ext cx="1666184" cy="16661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EEE85CD-9C3D-3321-D87B-5F38B868E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079" y="1384752"/>
            <a:ext cx="2558469" cy="2010924"/>
          </a:xfrm>
          <a:prstGeom prst="rect">
            <a:avLst/>
          </a:prstGeom>
        </p:spPr>
      </p:pic>
      <p:pic>
        <p:nvPicPr>
          <p:cNvPr id="1026" name="Picture 2" descr="Apple Watch SE（第2世代、GPS + Cellularモデル）- 44mmスターライトアルミニウムケースとスターライトスポーツバンド  [整備済製品] - Apple（日本）">
            <a:extLst>
              <a:ext uri="{FF2B5EF4-FFF2-40B4-BE49-F238E27FC236}">
                <a16:creationId xmlns:a16="http://schemas.microsoft.com/office/drawing/2014/main" id="{6A008FC6-7C82-EF48-7B14-32A7B0D9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8" y="4147641"/>
            <a:ext cx="1940400" cy="19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D1AEA2-77BF-8344-A3E5-9BCF1508FE3E}"/>
              </a:ext>
            </a:extLst>
          </p:cNvPr>
          <p:cNvSpPr txBox="1"/>
          <p:nvPr/>
        </p:nvSpPr>
        <p:spPr>
          <a:xfrm>
            <a:off x="1983473" y="5480740"/>
            <a:ext cx="193653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10秒ごとに心拍数の情報を取得</a:t>
            </a:r>
            <a:endParaRPr kumimoji="1" lang="ja-JP" altLang="en-US">
              <a:ea typeface="游ゴシック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E10714-ECF7-1290-B67B-A5B06294D236}"/>
              </a:ext>
            </a:extLst>
          </p:cNvPr>
          <p:cNvSpPr txBox="1"/>
          <p:nvPr/>
        </p:nvSpPr>
        <p:spPr>
          <a:xfrm>
            <a:off x="4586615" y="3507533"/>
            <a:ext cx="20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部屋の照度を計測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8039FA1-50A1-FF86-8E75-6400B3CE11BF}"/>
              </a:ext>
            </a:extLst>
          </p:cNvPr>
          <p:cNvSpPr/>
          <p:nvPr/>
        </p:nvSpPr>
        <p:spPr>
          <a:xfrm>
            <a:off x="3735781" y="4533501"/>
            <a:ext cx="1137138" cy="1031631"/>
          </a:xfrm>
          <a:prstGeom prst="round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39C3F0-265B-AF90-8BF0-D1FCB4788ECF}"/>
              </a:ext>
            </a:extLst>
          </p:cNvPr>
          <p:cNvSpPr txBox="1"/>
          <p:nvPr/>
        </p:nvSpPr>
        <p:spPr>
          <a:xfrm>
            <a:off x="3820934" y="4703724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chemeClr val="bg1">
                    <a:lumMod val="75000"/>
                  </a:schemeClr>
                </a:solidFill>
              </a:rPr>
              <a:t>Pulse</a:t>
            </a:r>
          </a:p>
          <a:p>
            <a:r>
              <a:rPr kumimoji="1" lang="en-US" altLang="ja-JP" b="1">
                <a:solidFill>
                  <a:schemeClr val="bg1">
                    <a:lumMod val="75000"/>
                  </a:schemeClr>
                </a:solidFill>
              </a:rPr>
              <a:t>Tracker</a:t>
            </a:r>
            <a:endParaRPr kumimoji="1" lang="ja-JP" altLang="en-US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EF512D-1DCA-3174-13BD-82375A7F7CEE}"/>
              </a:ext>
            </a:extLst>
          </p:cNvPr>
          <p:cNvSpPr txBox="1"/>
          <p:nvPr/>
        </p:nvSpPr>
        <p:spPr>
          <a:xfrm>
            <a:off x="4899221" y="5565132"/>
            <a:ext cx="193653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心拍数の情報</a:t>
            </a:r>
            <a:endParaRPr lang="ja-JP"/>
          </a:p>
          <a:p>
            <a:r>
              <a:rPr lang="ja-JP" altLang="en-US">
                <a:ea typeface="游ゴシック"/>
              </a:rPr>
              <a:t>を記録</a:t>
            </a:r>
            <a:endParaRPr lang="ja-JP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8975F295-0F48-8FB5-1FB8-91E10D72C985}"/>
              </a:ext>
            </a:extLst>
          </p:cNvPr>
          <p:cNvSpPr/>
          <p:nvPr/>
        </p:nvSpPr>
        <p:spPr>
          <a:xfrm rot="5400000">
            <a:off x="6202818" y="3597815"/>
            <a:ext cx="1163725" cy="301113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7AEE69FD-7B45-44F3-91E5-7A212C62AB0A}"/>
              </a:ext>
            </a:extLst>
          </p:cNvPr>
          <p:cNvSpPr/>
          <p:nvPr/>
        </p:nvSpPr>
        <p:spPr>
          <a:xfrm>
            <a:off x="5093306" y="5004567"/>
            <a:ext cx="1382387" cy="301113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06E1D03-109F-80E4-E62F-B2D1D2DE1155}"/>
              </a:ext>
            </a:extLst>
          </p:cNvPr>
          <p:cNvSpPr/>
          <p:nvPr/>
        </p:nvSpPr>
        <p:spPr>
          <a:xfrm>
            <a:off x="2256780" y="5004567"/>
            <a:ext cx="1382387" cy="301113"/>
          </a:xfrm>
          <a:prstGeom prst="rightArrow">
            <a:avLst/>
          </a:prstGeom>
          <a:solidFill>
            <a:srgbClr val="9DC1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FEA84EAC-B07E-0E64-8C8C-062603006FBC}"/>
              </a:ext>
            </a:extLst>
          </p:cNvPr>
          <p:cNvSpPr/>
          <p:nvPr/>
        </p:nvSpPr>
        <p:spPr>
          <a:xfrm rot="16200000">
            <a:off x="6763227" y="3592048"/>
            <a:ext cx="1175255" cy="301113"/>
          </a:xfrm>
          <a:prstGeom prst="rightArrow">
            <a:avLst/>
          </a:prstGeom>
          <a:solidFill>
            <a:srgbClr val="9411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73CFE1-32CD-A425-23CB-00D561621A86}"/>
              </a:ext>
            </a:extLst>
          </p:cNvPr>
          <p:cNvSpPr txBox="1"/>
          <p:nvPr/>
        </p:nvSpPr>
        <p:spPr>
          <a:xfrm>
            <a:off x="7467803" y="3652566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寝落ち</a:t>
            </a:r>
            <a:r>
              <a:rPr kumimoji="1" lang="en-US" altLang="ja-JP"/>
              <a:t>/</a:t>
            </a:r>
            <a:r>
              <a:rPr lang="ja-JP" altLang="en-US"/>
              <a:t>覚醒を検出</a:t>
            </a:r>
            <a:endParaRPr kumimoji="1" lang="ja-JP" altLang="en-US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4725F781-57F4-1579-0420-A80CC30CE08B}"/>
              </a:ext>
            </a:extLst>
          </p:cNvPr>
          <p:cNvSpPr/>
          <p:nvPr/>
        </p:nvSpPr>
        <p:spPr>
          <a:xfrm>
            <a:off x="7990604" y="2077420"/>
            <a:ext cx="1291076" cy="272711"/>
          </a:xfrm>
          <a:prstGeom prst="rightArrow">
            <a:avLst/>
          </a:prstGeom>
          <a:solidFill>
            <a:srgbClr val="9411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D76F91-DE2A-68E3-54CD-9D1CF6B9F29D}"/>
              </a:ext>
            </a:extLst>
          </p:cNvPr>
          <p:cNvSpPr txBox="1"/>
          <p:nvPr/>
        </p:nvSpPr>
        <p:spPr>
          <a:xfrm>
            <a:off x="8070251" y="16598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照明を操作</a:t>
            </a:r>
          </a:p>
        </p:txBody>
      </p:sp>
    </p:spTree>
    <p:extLst>
      <p:ext uri="{BB962C8B-B14F-4D97-AF65-F5344CB8AC3E}">
        <p14:creationId xmlns:p14="http://schemas.microsoft.com/office/powerpoint/2010/main" val="219841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D00DA-90C4-26DC-66B0-BEDF84A7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rgbClr val="416E8A"/>
                </a:solidFill>
                <a:ea typeface="游ゴシック Light"/>
              </a:rPr>
              <a:t>必要モジュール</a:t>
            </a:r>
            <a:endParaRPr lang="ja-JP" altLang="en-US" b="1">
              <a:solidFill>
                <a:srgbClr val="416E8A"/>
              </a:solidFill>
              <a:ea typeface="游ゴシック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D1334-405D-53BD-D8C3-3476F04F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/>
              <a:t>Apple Watch</a:t>
            </a:r>
            <a:r>
              <a:rPr lang="ja-JP" altLang="en-US"/>
              <a:t>からのデータ取得用プログラム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スプレッドシート管理用プログラム 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Remo3</a:t>
            </a:r>
            <a:r>
              <a:rPr lang="ja-JP" altLang="en-US"/>
              <a:t>からのデータ取得用プログラム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Remo3</a:t>
            </a:r>
            <a:r>
              <a:rPr lang="ja-JP" altLang="en-US"/>
              <a:t>から家電への命令用プログラム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睡眠・覚醒検知プログラム</a:t>
            </a:r>
            <a:endParaRPr lang="en-US" altLang="ja-JP"/>
          </a:p>
          <a:p>
            <a:pPr>
              <a:lnSpc>
                <a:spcPct val="150000"/>
              </a:lnSpc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901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2D03FD-7C12-585A-26E4-589029DD570E}"/>
              </a:ext>
            </a:extLst>
          </p:cNvPr>
          <p:cNvSpPr txBox="1"/>
          <p:nvPr/>
        </p:nvSpPr>
        <p:spPr>
          <a:xfrm>
            <a:off x="656338" y="874089"/>
            <a:ext cx="916353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8800" b="1">
                <a:solidFill>
                  <a:srgbClr val="416E8A"/>
                </a:solidFill>
                <a:ea typeface="游ゴシック"/>
              </a:rPr>
              <a:t>3.</a:t>
            </a:r>
          </a:p>
          <a:p>
            <a:r>
              <a:rPr lang="ja-JP" altLang="en-US" sz="8800" b="1">
                <a:solidFill>
                  <a:srgbClr val="416E8A"/>
                </a:solidFill>
                <a:ea typeface="游ゴシック"/>
              </a:rPr>
              <a:t>プロジェクト計画</a:t>
            </a:r>
          </a:p>
        </p:txBody>
      </p:sp>
    </p:spTree>
    <p:extLst>
      <p:ext uri="{BB962C8B-B14F-4D97-AF65-F5344CB8AC3E}">
        <p14:creationId xmlns:p14="http://schemas.microsoft.com/office/powerpoint/2010/main" val="196350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403</Words>
  <Application>Microsoft Office PowerPoint</Application>
  <PresentationFormat>ワイド画面</PresentationFormat>
  <Paragraphs>79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Söhne</vt:lpstr>
      <vt:lpstr>游ゴシック</vt:lpstr>
      <vt:lpstr>游ゴシック Light</vt:lpstr>
      <vt:lpstr>游ゴシック Medium</vt:lpstr>
      <vt:lpstr>Arial</vt:lpstr>
      <vt:lpstr>Office テーマ</vt:lpstr>
      <vt:lpstr>中間発表</vt:lpstr>
      <vt:lpstr>1.</vt:lpstr>
      <vt:lpstr>PowerPoint プレゼンテーション</vt:lpstr>
      <vt:lpstr>要求仕様</vt:lpstr>
      <vt:lpstr>想定する利用者</vt:lpstr>
      <vt:lpstr>2. 設計</vt:lpstr>
      <vt:lpstr>システム処理の流れ</vt:lpstr>
      <vt:lpstr>必要モジュール</vt:lpstr>
      <vt:lpstr>PowerPoint プレゼンテーション</vt:lpstr>
      <vt:lpstr>PowerPoint プレゼンテーション</vt:lpstr>
      <vt:lpstr>3. プロジェクト計画書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伊知郎 久我</dc:creator>
  <cp:lastModifiedBy>伊知郎 久我</cp:lastModifiedBy>
  <cp:revision>1</cp:revision>
  <dcterms:created xsi:type="dcterms:W3CDTF">2024-04-27T13:30:52Z</dcterms:created>
  <dcterms:modified xsi:type="dcterms:W3CDTF">2024-04-30T14:49:02Z</dcterms:modified>
</cp:coreProperties>
</file>