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9" r:id="rId5"/>
    <p:sldId id="270" r:id="rId6"/>
    <p:sldId id="264" r:id="rId7"/>
    <p:sldId id="265" r:id="rId8"/>
    <p:sldId id="266" r:id="rId9"/>
    <p:sldId id="271" r:id="rId10"/>
    <p:sldId id="272" r:id="rId11"/>
    <p:sldId id="25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F81DB-107D-5B44-9F90-44233F5133E5}" v="322" dt="2024-04-30T00:38:21.375"/>
    <p1510:client id="{3F056FB8-102A-8361-5E0D-A44CE2A2A729}" v="26" dt="2024-04-29T21:38:18.375"/>
    <p1510:client id="{D2ADF0C7-E35C-5572-D909-43F119F8CB45}" v="283" dt="2024-04-30T06:15:20.836"/>
    <p1510:client id="{EC33E854-BA4B-9233-6524-CF13B7F29F78}" v="1" dt="2024-04-29T14:25:54.212"/>
    <p1510:client id="{F3744058-FE84-40D5-BF78-79440E894D95}" v="127" dt="2024-04-29T05:11:13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東田 紫門(is0739kx)" userId="57000c69-1de5-4196-9b0f-018746561f4a" providerId="ADAL" clId="{25CF81DB-107D-5B44-9F90-44233F5133E5}"/>
    <pc:docChg chg="undo custSel addSld delSld modSld">
      <pc:chgData name="東田 紫門(is0739kx)" userId="57000c69-1de5-4196-9b0f-018746561f4a" providerId="ADAL" clId="{25CF81DB-107D-5B44-9F90-44233F5133E5}" dt="2024-04-30T00:38:21.375" v="765" actId="1076"/>
      <pc:docMkLst>
        <pc:docMk/>
      </pc:docMkLst>
      <pc:sldChg chg="addSp delSp modSp">
        <pc:chgData name="東田 紫門(is0739kx)" userId="57000c69-1de5-4196-9b0f-018746561f4a" providerId="ADAL" clId="{25CF81DB-107D-5B44-9F90-44233F5133E5}" dt="2024-04-30T00:38:21.375" v="765" actId="1076"/>
        <pc:sldMkLst>
          <pc:docMk/>
          <pc:sldMk cId="1588141891" sldId="261"/>
        </pc:sldMkLst>
        <pc:spChg chg="mod">
          <ac:chgData name="東田 紫門(is0739kx)" userId="57000c69-1de5-4196-9b0f-018746561f4a" providerId="ADAL" clId="{25CF81DB-107D-5B44-9F90-44233F5133E5}" dt="2024-04-30T00:38:21.375" v="765" actId="1076"/>
          <ac:spMkLst>
            <pc:docMk/>
            <pc:sldMk cId="1588141891" sldId="261"/>
            <ac:spMk id="3" creationId="{2F052B87-F142-F6C6-38FA-6F51F3BFCAD0}"/>
          </ac:spMkLst>
        </pc:spChg>
        <pc:spChg chg="add del mod">
          <ac:chgData name="東田 紫門(is0739kx)" userId="57000c69-1de5-4196-9b0f-018746561f4a" providerId="ADAL" clId="{25CF81DB-107D-5B44-9F90-44233F5133E5}" dt="2024-04-30T00:06:29.177" v="220" actId="21"/>
          <ac:spMkLst>
            <pc:docMk/>
            <pc:sldMk cId="1588141891" sldId="261"/>
            <ac:spMk id="7" creationId="{69D95B2B-1A19-1CF5-73A1-96D1290E3276}"/>
          </ac:spMkLst>
        </pc:spChg>
        <pc:spChg chg="add del mod">
          <ac:chgData name="東田 紫門(is0739kx)" userId="57000c69-1de5-4196-9b0f-018746561f4a" providerId="ADAL" clId="{25CF81DB-107D-5B44-9F90-44233F5133E5}" dt="2024-04-30T00:26:30.323" v="455" actId="478"/>
          <ac:spMkLst>
            <pc:docMk/>
            <pc:sldMk cId="1588141891" sldId="261"/>
            <ac:spMk id="7" creationId="{A3C7FEB8-6DAC-17AB-6DCC-3E75B9476260}"/>
          </ac:spMkLst>
        </pc:spChg>
        <pc:spChg chg="add mod">
          <ac:chgData name="東田 紫門(is0739kx)" userId="57000c69-1de5-4196-9b0f-018746561f4a" providerId="ADAL" clId="{25CF81DB-107D-5B44-9F90-44233F5133E5}" dt="2024-04-30T00:11:24.947" v="320" actId="208"/>
          <ac:spMkLst>
            <pc:docMk/>
            <pc:sldMk cId="1588141891" sldId="261"/>
            <ac:spMk id="8" creationId="{43BCF877-DC11-9CF2-E6A1-BDBC8B217B31}"/>
          </ac:spMkLst>
        </pc:spChg>
        <pc:spChg chg="add mod ord">
          <ac:chgData name="東田 紫門(is0739kx)" userId="57000c69-1de5-4196-9b0f-018746561f4a" providerId="ADAL" clId="{25CF81DB-107D-5B44-9F90-44233F5133E5}" dt="2024-04-30T00:25:57.972" v="448" actId="14100"/>
          <ac:spMkLst>
            <pc:docMk/>
            <pc:sldMk cId="1588141891" sldId="261"/>
            <ac:spMk id="9" creationId="{0E8A4D36-F74D-1868-42B9-2D5DC72AB76F}"/>
          </ac:spMkLst>
        </pc:spChg>
        <pc:spChg chg="add mod">
          <ac:chgData name="東田 紫門(is0739kx)" userId="57000c69-1de5-4196-9b0f-018746561f4a" providerId="ADAL" clId="{25CF81DB-107D-5B44-9F90-44233F5133E5}" dt="2024-04-30T00:26:02.759" v="449" actId="1076"/>
          <ac:spMkLst>
            <pc:docMk/>
            <pc:sldMk cId="1588141891" sldId="261"/>
            <ac:spMk id="10" creationId="{EE0A57B9-0AA1-D0CF-CABA-A159C61EFC20}"/>
          </ac:spMkLst>
        </pc:spChg>
        <pc:spChg chg="add del mod">
          <ac:chgData name="東田 紫門(is0739kx)" userId="57000c69-1de5-4196-9b0f-018746561f4a" providerId="ADAL" clId="{25CF81DB-107D-5B44-9F90-44233F5133E5}" dt="2024-04-30T00:26:36.942" v="459" actId="478"/>
          <ac:spMkLst>
            <pc:docMk/>
            <pc:sldMk cId="1588141891" sldId="261"/>
            <ac:spMk id="12" creationId="{C9C82475-8B73-8230-8E61-9002ED2831D3}"/>
          </ac:spMkLst>
        </pc:spChg>
        <pc:spChg chg="add del mod">
          <ac:chgData name="東田 紫門(is0739kx)" userId="57000c69-1de5-4196-9b0f-018746561f4a" providerId="ADAL" clId="{25CF81DB-107D-5B44-9F90-44233F5133E5}" dt="2024-04-30T00:26:47.493" v="462" actId="478"/>
          <ac:spMkLst>
            <pc:docMk/>
            <pc:sldMk cId="1588141891" sldId="261"/>
            <ac:spMk id="14" creationId="{7085FD13-EA89-4AE5-1057-218C2321676A}"/>
          </ac:spMkLst>
        </pc:spChg>
        <pc:spChg chg="add mod ord">
          <ac:chgData name="東田 紫門(is0739kx)" userId="57000c69-1de5-4196-9b0f-018746561f4a" providerId="ADAL" clId="{25CF81DB-107D-5B44-9F90-44233F5133E5}" dt="2024-04-30T00:29:31.425" v="549" actId="170"/>
          <ac:spMkLst>
            <pc:docMk/>
            <pc:sldMk cId="1588141891" sldId="261"/>
            <ac:spMk id="16" creationId="{64E4AE16-A74A-80B6-06A4-D5B1266149C1}"/>
          </ac:spMkLst>
        </pc:spChg>
        <pc:spChg chg="add mod">
          <ac:chgData name="東田 紫門(is0739kx)" userId="57000c69-1de5-4196-9b0f-018746561f4a" providerId="ADAL" clId="{25CF81DB-107D-5B44-9F90-44233F5133E5}" dt="2024-04-30T00:37:46.389" v="758" actId="14100"/>
          <ac:spMkLst>
            <pc:docMk/>
            <pc:sldMk cId="1588141891" sldId="261"/>
            <ac:spMk id="23" creationId="{09DF4E83-2D33-8399-97DA-24D9AFAED640}"/>
          </ac:spMkLst>
        </pc:spChg>
        <pc:graphicFrameChg chg="add del">
          <ac:chgData name="東田 紫門(is0739kx)" userId="57000c69-1de5-4196-9b0f-018746561f4a" providerId="ADAL" clId="{25CF81DB-107D-5B44-9F90-44233F5133E5}" dt="2024-04-30T00:00:44.648" v="173" actId="3680"/>
          <ac:graphicFrameMkLst>
            <pc:docMk/>
            <pc:sldMk cId="1588141891" sldId="261"/>
            <ac:graphicFrameMk id="5" creationId="{0EC0E182-AA19-C3DA-986D-AE8DA51026FB}"/>
          </ac:graphicFrameMkLst>
        </pc:graphicFrameChg>
        <pc:picChg chg="add del mod">
          <ac:chgData name="東田 紫門(is0739kx)" userId="57000c69-1de5-4196-9b0f-018746561f4a" providerId="ADAL" clId="{25CF81DB-107D-5B44-9F90-44233F5133E5}" dt="2024-04-30T00:28:21.105" v="531" actId="478"/>
          <ac:picMkLst>
            <pc:docMk/>
            <pc:sldMk cId="1588141891" sldId="261"/>
            <ac:picMk id="17" creationId="{8B07C9D4-DCD2-B58D-360B-935763E2AB2C}"/>
          </ac:picMkLst>
        </pc:picChg>
        <pc:picChg chg="add del mod">
          <ac:chgData name="東田 紫門(is0739kx)" userId="57000c69-1de5-4196-9b0f-018746561f4a" providerId="ADAL" clId="{25CF81DB-107D-5B44-9F90-44233F5133E5}" dt="2024-04-30T00:28:21.105" v="531" actId="478"/>
          <ac:picMkLst>
            <pc:docMk/>
            <pc:sldMk cId="1588141891" sldId="261"/>
            <ac:picMk id="18" creationId="{4B688998-B916-EDAD-8F74-43F757410A6B}"/>
          </ac:picMkLst>
        </pc:picChg>
        <pc:picChg chg="add mod">
          <ac:chgData name="東田 紫門(is0739kx)" userId="57000c69-1de5-4196-9b0f-018746561f4a" providerId="ADAL" clId="{25CF81DB-107D-5B44-9F90-44233F5133E5}" dt="2024-04-30T00:30:06.760" v="609" actId="1035"/>
          <ac:picMkLst>
            <pc:docMk/>
            <pc:sldMk cId="1588141891" sldId="261"/>
            <ac:picMk id="19" creationId="{575B76E0-F6D3-DEE7-5713-E9DAE1D6D874}"/>
          </ac:picMkLst>
        </pc:picChg>
        <pc:picChg chg="add del mod">
          <ac:chgData name="東田 紫門(is0739kx)" userId="57000c69-1de5-4196-9b0f-018746561f4a" providerId="ADAL" clId="{25CF81DB-107D-5B44-9F90-44233F5133E5}" dt="2024-04-30T00:29:20.021" v="545" actId="478"/>
          <ac:picMkLst>
            <pc:docMk/>
            <pc:sldMk cId="1588141891" sldId="261"/>
            <ac:picMk id="20" creationId="{68B78C50-97E0-5152-60CF-1B5D5F108F34}"/>
          </ac:picMkLst>
        </pc:picChg>
        <pc:picChg chg="add mod">
          <ac:chgData name="東田 紫門(is0739kx)" userId="57000c69-1de5-4196-9b0f-018746561f4a" providerId="ADAL" clId="{25CF81DB-107D-5B44-9F90-44233F5133E5}" dt="2024-04-30T00:30:12.068" v="620" actId="1035"/>
          <ac:picMkLst>
            <pc:docMk/>
            <pc:sldMk cId="1588141891" sldId="261"/>
            <ac:picMk id="21" creationId="{4C68A337-3217-1CCD-023F-1F3528D89895}"/>
          </ac:picMkLst>
        </pc:picChg>
        <pc:picChg chg="add mod modCrop">
          <ac:chgData name="東田 紫門(is0739kx)" userId="57000c69-1de5-4196-9b0f-018746561f4a" providerId="ADAL" clId="{25CF81DB-107D-5B44-9F90-44233F5133E5}" dt="2024-04-30T00:38:01.884" v="763" actId="1076"/>
          <ac:picMkLst>
            <pc:docMk/>
            <pc:sldMk cId="1588141891" sldId="261"/>
            <ac:picMk id="24" creationId="{C90F4D53-00AF-F9B1-17F2-752E5BC6ECF0}"/>
          </ac:picMkLst>
        </pc:picChg>
      </pc:sldChg>
      <pc:sldChg chg="new del">
        <pc:chgData name="東田 紫門(is0739kx)" userId="57000c69-1de5-4196-9b0f-018746561f4a" providerId="ADAL" clId="{25CF81DB-107D-5B44-9F90-44233F5133E5}" dt="2024-04-30T00:00:19.983" v="171" actId="680"/>
        <pc:sldMkLst>
          <pc:docMk/>
          <pc:sldMk cId="3390651604" sldId="272"/>
        </pc:sldMkLst>
      </pc:sldChg>
    </pc:docChg>
  </pc:docChgLst>
  <pc:docChgLst>
    <pc:chgData name="東田 紫門(is0739kx)" userId="S::is0739kx@ed.ritsumei.ac.jp::57000c69-1de5-4196-9b0f-018746561f4a" providerId="AD" clId="Web-{EC33E854-BA4B-9233-6524-CF13B7F29F78}"/>
    <pc:docChg chg="modSld">
      <pc:chgData name="東田 紫門(is0739kx)" userId="S::is0739kx@ed.ritsumei.ac.jp::57000c69-1de5-4196-9b0f-018746561f4a" providerId="AD" clId="Web-{EC33E854-BA4B-9233-6524-CF13B7F29F78}" dt="2024-04-29T14:25:54.196" v="0" actId="20577"/>
      <pc:docMkLst>
        <pc:docMk/>
      </pc:docMkLst>
      <pc:sldChg chg="modSp">
        <pc:chgData name="東田 紫門(is0739kx)" userId="S::is0739kx@ed.ritsumei.ac.jp::57000c69-1de5-4196-9b0f-018746561f4a" providerId="AD" clId="Web-{EC33E854-BA4B-9233-6524-CF13B7F29F78}" dt="2024-04-29T14:25:54.196" v="0" actId="20577"/>
        <pc:sldMkLst>
          <pc:docMk/>
          <pc:sldMk cId="3910943213" sldId="256"/>
        </pc:sldMkLst>
        <pc:spChg chg="mod">
          <ac:chgData name="東田 紫門(is0739kx)" userId="S::is0739kx@ed.ritsumei.ac.jp::57000c69-1de5-4196-9b0f-018746561f4a" providerId="AD" clId="Web-{EC33E854-BA4B-9233-6524-CF13B7F29F78}" dt="2024-04-29T14:25:54.196" v="0" actId="20577"/>
          <ac:spMkLst>
            <pc:docMk/>
            <pc:sldMk cId="3910943213" sldId="256"/>
            <ac:spMk id="3" creationId="{3610185C-4568-98D1-387C-2E8B721EEB47}"/>
          </ac:spMkLst>
        </pc:spChg>
      </pc:sldChg>
    </pc:docChg>
  </pc:docChgLst>
  <pc:docChgLst>
    <pc:chgData name="楠見 隆紘(is0722si)" userId="S::is0722si@ed.ritsumei.ac.jp::ae8620b6-29f1-417c-88ff-345160495101" providerId="AD" clId="Web-{E519A418-3559-5629-C529-7880A487041A}"/>
    <pc:docChg chg="modSld">
      <pc:chgData name="楠見 隆紘(is0722si)" userId="S::is0722si@ed.ritsumei.ac.jp::ae8620b6-29f1-417c-88ff-345160495101" providerId="AD" clId="Web-{E519A418-3559-5629-C529-7880A487041A}" dt="2024-04-29T05:59:32.365" v="632" actId="1076"/>
      <pc:docMkLst>
        <pc:docMk/>
      </pc:docMkLst>
      <pc:sldChg chg="addSp delSp modSp">
        <pc:chgData name="楠見 隆紘(is0722si)" userId="S::is0722si@ed.ritsumei.ac.jp::ae8620b6-29f1-417c-88ff-345160495101" providerId="AD" clId="Web-{E519A418-3559-5629-C529-7880A487041A}" dt="2024-04-29T05:59:32.365" v="632" actId="1076"/>
        <pc:sldMkLst>
          <pc:docMk/>
          <pc:sldMk cId="2978584739" sldId="265"/>
        </pc:sldMkLst>
        <pc:spChg chg="del">
          <ac:chgData name="楠見 隆紘(is0722si)" userId="S::is0722si@ed.ritsumei.ac.jp::ae8620b6-29f1-417c-88ff-345160495101" providerId="AD" clId="Web-{E519A418-3559-5629-C529-7880A487041A}" dt="2024-04-29T04:17:32.659" v="19"/>
          <ac:spMkLst>
            <pc:docMk/>
            <pc:sldMk cId="2978584739" sldId="265"/>
            <ac:spMk id="3" creationId="{971A4DAE-2C79-653A-4490-5C276B97FB7A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12:10.761" v="360"/>
          <ac:spMkLst>
            <pc:docMk/>
            <pc:sldMk cId="2978584739" sldId="265"/>
            <ac:spMk id="6" creationId="{1DCBFA3B-C099-C1CE-14D1-211762EFEC9A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4:31:44.230" v="124"/>
          <ac:spMkLst>
            <pc:docMk/>
            <pc:sldMk cId="2978584739" sldId="265"/>
            <ac:spMk id="7" creationId="{0E35E957-C893-69EB-899E-6E2C136218DF}"/>
          </ac:spMkLst>
        </pc:spChg>
        <pc:spChg chg="mod">
          <ac:chgData name="楠見 隆紘(is0722si)" userId="S::is0722si@ed.ritsumei.ac.jp::ae8620b6-29f1-417c-88ff-345160495101" providerId="AD" clId="Web-{E519A418-3559-5629-C529-7880A487041A}" dt="2024-04-29T05:31:43.463" v="426"/>
          <ac:spMkLst>
            <pc:docMk/>
            <pc:sldMk cId="2978584739" sldId="265"/>
            <ac:spMk id="8" creationId="{1B15ED52-F352-441B-82BF-E0EA34836D08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51:25.759" v="551" actId="20577"/>
          <ac:spMkLst>
            <pc:docMk/>
            <pc:sldMk cId="2978584739" sldId="265"/>
            <ac:spMk id="9" creationId="{45F79B41-D913-A537-FC5B-53651AD0FFDC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09:45.616" v="336"/>
          <ac:spMkLst>
            <pc:docMk/>
            <pc:sldMk cId="2978584739" sldId="265"/>
            <ac:spMk id="13" creationId="{49F370BB-FFD2-777F-3F84-48CDCE88E54A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4:34:00.671" v="139"/>
          <ac:spMkLst>
            <pc:docMk/>
            <pc:sldMk cId="2978584739" sldId="265"/>
            <ac:spMk id="17" creationId="{2B0ED2F6-CAA0-464B-BBC8-83DEA46527F0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4:34:17.296" v="142"/>
          <ac:spMkLst>
            <pc:docMk/>
            <pc:sldMk cId="2978584739" sldId="265"/>
            <ac:spMk id="20" creationId="{6FC8638D-D935-B6B1-59B9-A1AFE6E1D142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4:34:50" v="144"/>
          <ac:spMkLst>
            <pc:docMk/>
            <pc:sldMk cId="2978584739" sldId="265"/>
            <ac:spMk id="23" creationId="{3BB5EDCE-4639-D369-8F11-BC91B616CC46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09:41.194" v="335"/>
          <ac:spMkLst>
            <pc:docMk/>
            <pc:sldMk cId="2978584739" sldId="265"/>
            <ac:spMk id="25" creationId="{DE7860D2-B8DC-4FAA-42C4-074BCCAA1AE4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55:32.952" v="595" actId="1076"/>
          <ac:spMkLst>
            <pc:docMk/>
            <pc:sldMk cId="2978584739" sldId="265"/>
            <ac:spMk id="26" creationId="{9D5E0C62-125A-9D16-AFB4-7F5A6252E0DD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4:51:17.756" v="246"/>
          <ac:spMkLst>
            <pc:docMk/>
            <pc:sldMk cId="2978584739" sldId="265"/>
            <ac:spMk id="27" creationId="{44998179-0736-DE2C-F4DE-15C74DC36ABB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09:14.459" v="324"/>
          <ac:spMkLst>
            <pc:docMk/>
            <pc:sldMk cId="2978584739" sldId="265"/>
            <ac:spMk id="28" creationId="{44998179-0736-DE2C-F4DE-15C74DC36ABB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10:51.306" v="348"/>
          <ac:spMkLst>
            <pc:docMk/>
            <pc:sldMk cId="2978584739" sldId="265"/>
            <ac:spMk id="29" creationId="{D6CACE69-326A-9A44-2859-DA0E294B1B3C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55:30.593" v="594" actId="1076"/>
          <ac:spMkLst>
            <pc:docMk/>
            <pc:sldMk cId="2978584739" sldId="265"/>
            <ac:spMk id="30" creationId="{B8110859-4D48-97D4-EBA2-18ADE9FB4316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55:26.780" v="593"/>
          <ac:spMkLst>
            <pc:docMk/>
            <pc:sldMk cId="2978584739" sldId="265"/>
            <ac:spMk id="31" creationId="{E8FC5BB5-262D-A5F5-9D9A-7F1AAEA1F675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47:04.108" v="520" actId="1076"/>
          <ac:spMkLst>
            <pc:docMk/>
            <pc:sldMk cId="2978584739" sldId="265"/>
            <ac:spMk id="32" creationId="{0D0D9E93-4F73-B98E-37FE-D2AEE83E99FA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46:08.013" v="512" actId="1076"/>
          <ac:spMkLst>
            <pc:docMk/>
            <pc:sldMk cId="2978584739" sldId="265"/>
            <ac:spMk id="34" creationId="{9A5DFF3E-7C0E-2C83-A5F5-D0BE5471BA2E}"/>
          </ac:spMkLst>
        </pc:spChg>
        <pc:spChg chg="add del">
          <ac:chgData name="楠見 隆紘(is0722si)" userId="S::is0722si@ed.ritsumei.ac.jp::ae8620b6-29f1-417c-88ff-345160495101" providerId="AD" clId="Web-{E519A418-3559-5629-C529-7880A487041A}" dt="2024-04-29T05:28:08.550" v="417"/>
          <ac:spMkLst>
            <pc:docMk/>
            <pc:sldMk cId="2978584739" sldId="265"/>
            <ac:spMk id="35" creationId="{AB5B54C5-9AD2-42CD-6FF0-09C6F6F53775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29:54.523" v="424"/>
          <ac:spMkLst>
            <pc:docMk/>
            <pc:sldMk cId="2978584739" sldId="265"/>
            <ac:spMk id="36" creationId="{7A5D126B-4547-2674-517F-EE2BA3804A5C}"/>
          </ac:spMkLst>
        </pc:spChg>
        <pc:spChg chg="add del">
          <ac:chgData name="楠見 隆紘(is0722si)" userId="S::is0722si@ed.ritsumei.ac.jp::ae8620b6-29f1-417c-88ff-345160495101" providerId="AD" clId="Web-{E519A418-3559-5629-C529-7880A487041A}" dt="2024-04-29T05:35:17.436" v="433"/>
          <ac:spMkLst>
            <pc:docMk/>
            <pc:sldMk cId="2978584739" sldId="265"/>
            <ac:spMk id="37" creationId="{7A5D126B-4547-2674-517F-EE2BA3804A5C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55:24.140" v="592"/>
          <ac:spMkLst>
            <pc:docMk/>
            <pc:sldMk cId="2978584739" sldId="265"/>
            <ac:spMk id="39" creationId="{C2694C0E-E8AF-0492-751B-9FC7C3D1BBC5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45:55.544" v="507" actId="1076"/>
          <ac:spMkLst>
            <pc:docMk/>
            <pc:sldMk cId="2978584739" sldId="265"/>
            <ac:spMk id="40" creationId="{C3F0F164-6A41-D8CB-DCD0-8CD4DA54353E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45:59.888" v="509" actId="1076"/>
          <ac:spMkLst>
            <pc:docMk/>
            <pc:sldMk cId="2978584739" sldId="265"/>
            <ac:spMk id="41" creationId="{7A9128F8-E3CE-1108-336E-B87A888D9E7A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53:26.606" v="585" actId="20577"/>
          <ac:spMkLst>
            <pc:docMk/>
            <pc:sldMk cId="2978584739" sldId="265"/>
            <ac:spMk id="45" creationId="{1955D22E-F3D0-664E-DF39-58FBB84EF6DF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56:08.047" v="602" actId="1076"/>
          <ac:spMkLst>
            <pc:docMk/>
            <pc:sldMk cId="2978584739" sldId="265"/>
            <ac:spMk id="47" creationId="{65A5496F-D4B9-06BE-75B0-E079120DF7B5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59:32.365" v="632" actId="1076"/>
          <ac:spMkLst>
            <pc:docMk/>
            <pc:sldMk cId="2978584739" sldId="265"/>
            <ac:spMk id="48" creationId="{A46AEB6D-ED27-5E6E-97C2-0D6C2882A112}"/>
          </ac:spMkLst>
        </pc:spChg>
        <pc:picChg chg="add del mod ord">
          <ac:chgData name="楠見 隆紘(is0722si)" userId="S::is0722si@ed.ritsumei.ac.jp::ae8620b6-29f1-417c-88ff-345160495101" providerId="AD" clId="Web-{E519A418-3559-5629-C529-7880A487041A}" dt="2024-04-29T04:33:26.420" v="138"/>
          <ac:picMkLst>
            <pc:docMk/>
            <pc:sldMk cId="2978584739" sldId="265"/>
            <ac:picMk id="4" creationId="{86C6CA31-DF2C-AC0A-FA06-4FFF43A51032}"/>
          </ac:picMkLst>
        </pc:picChg>
        <pc:picChg chg="add mod">
          <ac:chgData name="楠見 隆紘(is0722si)" userId="S::is0722si@ed.ritsumei.ac.jp::ae8620b6-29f1-417c-88ff-345160495101" providerId="AD" clId="Web-{E519A418-3559-5629-C529-7880A487041A}" dt="2024-04-29T05:46:57.436" v="518" actId="1076"/>
          <ac:picMkLst>
            <pc:docMk/>
            <pc:sldMk cId="2978584739" sldId="265"/>
            <ac:picMk id="5" creationId="{F3888C6F-D28E-9943-EB93-354924E22DF9}"/>
          </ac:picMkLst>
        </pc:picChg>
        <pc:picChg chg="add mod">
          <ac:chgData name="楠見 隆紘(is0722si)" userId="S::is0722si@ed.ritsumei.ac.jp::ae8620b6-29f1-417c-88ff-345160495101" providerId="AD" clId="Web-{E519A418-3559-5629-C529-7880A487041A}" dt="2024-04-29T05:47:06.843" v="521" actId="1076"/>
          <ac:picMkLst>
            <pc:docMk/>
            <pc:sldMk cId="2978584739" sldId="265"/>
            <ac:picMk id="11" creationId="{4038ECCF-9484-A374-ACE9-46E9CF0E79B5}"/>
          </ac:picMkLst>
        </pc:picChg>
        <pc:picChg chg="add del mod ord">
          <ac:chgData name="楠見 隆紘(is0722si)" userId="S::is0722si@ed.ritsumei.ac.jp::ae8620b6-29f1-417c-88ff-345160495101" providerId="AD" clId="Web-{E519A418-3559-5629-C529-7880A487041A}" dt="2024-04-29T04:34:07.327" v="141"/>
          <ac:picMkLst>
            <pc:docMk/>
            <pc:sldMk cId="2978584739" sldId="265"/>
            <ac:picMk id="18" creationId="{19F25D94-260E-E83F-8687-C22F259C85D4}"/>
          </ac:picMkLst>
        </pc:picChg>
        <pc:picChg chg="add del mod ord">
          <ac:chgData name="楠見 隆紘(is0722si)" userId="S::is0722si@ed.ritsumei.ac.jp::ae8620b6-29f1-417c-88ff-345160495101" providerId="AD" clId="Web-{E519A418-3559-5629-C529-7880A487041A}" dt="2024-04-29T04:34:20.234" v="143"/>
          <ac:picMkLst>
            <pc:docMk/>
            <pc:sldMk cId="2978584739" sldId="265"/>
            <ac:picMk id="21" creationId="{C9BB5740-81C0-8CC7-42A8-456A55A2D63E}"/>
          </ac:picMkLst>
        </pc:picChg>
        <pc:picChg chg="add mod ord modCrop">
          <ac:chgData name="楠見 隆紘(is0722si)" userId="S::is0722si@ed.ritsumei.ac.jp::ae8620b6-29f1-417c-88ff-345160495101" providerId="AD" clId="Web-{E519A418-3559-5629-C529-7880A487041A}" dt="2024-04-29T05:46:38.764" v="513" actId="1076"/>
          <ac:picMkLst>
            <pc:docMk/>
            <pc:sldMk cId="2978584739" sldId="265"/>
            <ac:picMk id="24" creationId="{8A18A24F-EA30-17F9-3FBB-19A55D7F1386}"/>
          </ac:picMkLst>
        </pc:picChg>
        <pc:picChg chg="add mod modCrop">
          <ac:chgData name="楠見 隆紘(is0722si)" userId="S::is0722si@ed.ritsumei.ac.jp::ae8620b6-29f1-417c-88ff-345160495101" providerId="AD" clId="Web-{E519A418-3559-5629-C529-7880A487041A}" dt="2024-04-29T05:45:57.544" v="508" actId="1076"/>
          <ac:picMkLst>
            <pc:docMk/>
            <pc:sldMk cId="2978584739" sldId="265"/>
            <ac:picMk id="33" creationId="{FEC1962E-8BDD-0D33-F2AF-E21753A97EB9}"/>
          </ac:picMkLst>
        </pc:picChg>
        <pc:picChg chg="add mod ord">
          <ac:chgData name="楠見 隆紘(is0722si)" userId="S::is0722si@ed.ritsumei.ac.jp::ae8620b6-29f1-417c-88ff-345160495101" providerId="AD" clId="Web-{E519A418-3559-5629-C529-7880A487041A}" dt="2024-04-29T05:59:04.098" v="631" actId="14100"/>
          <ac:picMkLst>
            <pc:docMk/>
            <pc:sldMk cId="2978584739" sldId="265"/>
            <ac:picMk id="38" creationId="{E68569CF-DD90-C9B7-0CAF-09F53249B8F3}"/>
          </ac:picMkLst>
        </pc:picChg>
        <pc:picChg chg="add mod">
          <ac:chgData name="楠見 隆紘(is0722si)" userId="S::is0722si@ed.ritsumei.ac.jp::ae8620b6-29f1-417c-88ff-345160495101" providerId="AD" clId="Web-{E519A418-3559-5629-C529-7880A487041A}" dt="2024-04-29T05:47:25.906" v="523" actId="1076"/>
          <ac:picMkLst>
            <pc:docMk/>
            <pc:sldMk cId="2978584739" sldId="265"/>
            <ac:picMk id="42" creationId="{386260D1-C727-2FCA-B913-999F85BDC78F}"/>
          </ac:picMkLst>
        </pc:picChg>
        <pc:picChg chg="add mod">
          <ac:chgData name="楠見 隆紘(is0722si)" userId="S::is0722si@ed.ritsumei.ac.jp::ae8620b6-29f1-417c-88ff-345160495101" providerId="AD" clId="Web-{E519A418-3559-5629-C529-7880A487041A}" dt="2024-04-29T05:47:22.640" v="522" actId="1076"/>
          <ac:picMkLst>
            <pc:docMk/>
            <pc:sldMk cId="2978584739" sldId="265"/>
            <ac:picMk id="43" creationId="{E2289A8C-06CE-0D1B-B489-E00A8131D351}"/>
          </ac:picMkLst>
        </pc:picChg>
        <pc:picChg chg="add del mod">
          <ac:chgData name="楠見 隆紘(is0722si)" userId="S::is0722si@ed.ritsumei.ac.jp::ae8620b6-29f1-417c-88ff-345160495101" providerId="AD" clId="Web-{E519A418-3559-5629-C529-7880A487041A}" dt="2024-04-29T05:52:43.355" v="559"/>
          <ac:picMkLst>
            <pc:docMk/>
            <pc:sldMk cId="2978584739" sldId="265"/>
            <ac:picMk id="44" creationId="{EDD48749-F601-7DDF-3301-36A9F301C9AE}"/>
          </ac:picMkLst>
        </pc:picChg>
        <pc:picChg chg="add mod">
          <ac:chgData name="楠見 隆紘(is0722si)" userId="S::is0722si@ed.ritsumei.ac.jp::ae8620b6-29f1-417c-88ff-345160495101" providerId="AD" clId="Web-{E519A418-3559-5629-C529-7880A487041A}" dt="2024-04-29T05:52:55.308" v="561" actId="1076"/>
          <ac:picMkLst>
            <pc:docMk/>
            <pc:sldMk cId="2978584739" sldId="265"/>
            <ac:picMk id="46" creationId="{2A60A002-7C81-C85E-DF2E-0A352F57BE40}"/>
          </ac:picMkLst>
        </pc:picChg>
        <pc:picChg chg="add mod">
          <ac:chgData name="楠見 隆紘(is0722si)" userId="S::is0722si@ed.ritsumei.ac.jp::ae8620b6-29f1-417c-88ff-345160495101" providerId="AD" clId="Web-{E519A418-3559-5629-C529-7880A487041A}" dt="2024-04-29T05:58:56.379" v="627" actId="1076"/>
          <ac:picMkLst>
            <pc:docMk/>
            <pc:sldMk cId="2978584739" sldId="265"/>
            <ac:picMk id="49" creationId="{F71513BF-96DB-6357-753E-ADCE594F26EC}"/>
          </ac:picMkLst>
        </pc:picChg>
      </pc:sldChg>
      <pc:sldChg chg="modSp">
        <pc:chgData name="楠見 隆紘(is0722si)" userId="S::is0722si@ed.ritsumei.ac.jp::ae8620b6-29f1-417c-88ff-345160495101" providerId="AD" clId="Web-{E519A418-3559-5629-C529-7880A487041A}" dt="2024-04-29T04:16:08.423" v="18" actId="20577"/>
        <pc:sldMkLst>
          <pc:docMk/>
          <pc:sldMk cId="601666351" sldId="266"/>
        </pc:sldMkLst>
        <pc:spChg chg="mod">
          <ac:chgData name="楠見 隆紘(is0722si)" userId="S::is0722si@ed.ritsumei.ac.jp::ae8620b6-29f1-417c-88ff-345160495101" providerId="AD" clId="Web-{E519A418-3559-5629-C529-7880A487041A}" dt="2024-04-29T04:16:08.423" v="18" actId="20577"/>
          <ac:spMkLst>
            <pc:docMk/>
            <pc:sldMk cId="601666351" sldId="266"/>
            <ac:spMk id="3" creationId="{9235BC9B-C449-F39B-D4B3-476D59115906}"/>
          </ac:spMkLst>
        </pc:spChg>
      </pc:sldChg>
    </pc:docChg>
  </pc:docChgLst>
  <pc:docChgLst>
    <pc:chgData name="森脇 佑介(is0746ps)" userId="8e7293ce-10d5-426b-b46f-8951a887211e" providerId="ADAL" clId="{F3744058-FE84-40D5-BF78-79440E894D95}"/>
    <pc:docChg chg="undo redo custSel addSld delSld modSld">
      <pc:chgData name="森脇 佑介(is0746ps)" userId="8e7293ce-10d5-426b-b46f-8951a887211e" providerId="ADAL" clId="{F3744058-FE84-40D5-BF78-79440E894D95}" dt="2024-04-30T07:35:51.120" v="465" actId="207"/>
      <pc:docMkLst>
        <pc:docMk/>
      </pc:docMkLst>
      <pc:sldChg chg="addSp delSp modSp new mod addAnim delAnim">
        <pc:chgData name="森脇 佑介(is0746ps)" userId="8e7293ce-10d5-426b-b46f-8951a887211e" providerId="ADAL" clId="{F3744058-FE84-40D5-BF78-79440E894D95}" dt="2024-04-24T07:01:04.816" v="131" actId="26606"/>
        <pc:sldMkLst>
          <pc:docMk/>
          <pc:sldMk cId="3910943213" sldId="256"/>
        </pc:sldMkLst>
        <pc:spChg chg="mod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" creationId="{08067480-59DE-D37E-C136-A6F7D67DCC7C}"/>
          </ac:spMkLst>
        </pc:spChg>
        <pc:spChg chg="mod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3" creationId="{3610185C-4568-98D1-387C-2E8B721EEB47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0" creationId="{B5A1B09C-1565-46F8-B70F-621C5EB48A09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1" creationId="{577D6B2E-37A3-429E-A37C-F30ED6487282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2" creationId="{8C516CC8-80AC-446C-A56E-9F54B7210402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3" creationId="{5CEAD642-85CF-4750-8432-7C80C901F001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4" creationId="{FA33EEAE-15D5-4119-8C1E-89D943F911EF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5" creationId="{730D8B3B-9B80-4025-B934-26DC7D7CD231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6" creationId="{1064D5D5-227B-4F66-9AEA-46F570E793BD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7" creationId="{646B67A4-D328-4747-A82B-65E84FA46368}"/>
          </ac:spMkLst>
        </pc:spChg>
        <pc:spChg chg="add del">
          <ac:chgData name="森脇 佑介(is0746ps)" userId="8e7293ce-10d5-426b-b46f-8951a887211e" providerId="ADAL" clId="{F3744058-FE84-40D5-BF78-79440E894D95}" dt="2024-04-24T07:00:56.338" v="126" actId="26606"/>
          <ac:spMkLst>
            <pc:docMk/>
            <pc:sldMk cId="3910943213" sldId="256"/>
            <ac:spMk id="33" creationId="{9D768B77-8742-43A0-AF16-6AC4D378E482}"/>
          </ac:spMkLst>
        </pc:spChg>
        <pc:spChg chg="add del">
          <ac:chgData name="森脇 佑介(is0746ps)" userId="8e7293ce-10d5-426b-b46f-8951a887211e" providerId="ADAL" clId="{F3744058-FE84-40D5-BF78-79440E894D95}" dt="2024-04-24T07:00:56.338" v="126" actId="26606"/>
          <ac:spMkLst>
            <pc:docMk/>
            <pc:sldMk cId="3910943213" sldId="256"/>
            <ac:spMk id="35" creationId="{48B13CA8-CBEA-4805-955D-CEBE32236560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38" creationId="{8870DEF6-46A2-D4F8-8BE6-91165D93ECC4}"/>
          </ac:spMkLst>
        </pc:spChg>
        <pc:picChg chg="add del">
          <ac:chgData name="森脇 佑介(is0746ps)" userId="8e7293ce-10d5-426b-b46f-8951a887211e" providerId="ADAL" clId="{F3744058-FE84-40D5-BF78-79440E894D95}" dt="2024-04-24T07:00:56.338" v="126" actId="26606"/>
          <ac:picMkLst>
            <pc:docMk/>
            <pc:sldMk cId="3910943213" sldId="256"/>
            <ac:picMk id="29" creationId="{A7485E7A-8961-E9DC-B5BC-E36A1E2AE81C}"/>
          </ac:picMkLst>
        </pc:picChg>
        <pc:picChg chg="add del mod">
          <ac:chgData name="森脇 佑介(is0746ps)" userId="8e7293ce-10d5-426b-b46f-8951a887211e" providerId="ADAL" clId="{F3744058-FE84-40D5-BF78-79440E894D95}" dt="2024-04-24T07:01:04.816" v="131" actId="26606"/>
          <ac:picMkLst>
            <pc:docMk/>
            <pc:sldMk cId="3910943213" sldId="256"/>
            <ac:picMk id="37" creationId="{7D136BB8-59AA-32D3-C639-49DB7B2639DC}"/>
          </ac:picMkLst>
        </pc:picChg>
        <pc:cxnChg chg="add del">
          <ac:chgData name="森脇 佑介(is0746ps)" userId="8e7293ce-10d5-426b-b46f-8951a887211e" providerId="ADAL" clId="{F3744058-FE84-40D5-BF78-79440E894D95}" dt="2024-04-24T07:01:04.816" v="131" actId="26606"/>
          <ac:cxnSpMkLst>
            <pc:docMk/>
            <pc:sldMk cId="3910943213" sldId="256"/>
            <ac:cxnSpMk id="39" creationId="{522632D6-DED9-FDEC-FD9F-09FF0A4544CC}"/>
          </ac:cxnSpMkLst>
        </pc:cxnChg>
      </pc:sldChg>
      <pc:sldChg chg="addSp delSp modSp del mod setBg">
        <pc:chgData name="森脇 佑介(is0746ps)" userId="8e7293ce-10d5-426b-b46f-8951a887211e" providerId="ADAL" clId="{F3744058-FE84-40D5-BF78-79440E894D95}" dt="2024-04-24T06:56:46.073" v="58" actId="47"/>
        <pc:sldMkLst>
          <pc:docMk/>
          <pc:sldMk cId="818838555" sldId="257"/>
        </pc:sldMkLst>
        <pc:spChg chg="mod">
          <ac:chgData name="森脇 佑介(is0746ps)" userId="8e7293ce-10d5-426b-b46f-8951a887211e" providerId="ADAL" clId="{F3744058-FE84-40D5-BF78-79440E894D95}" dt="2024-04-24T06:56:16.067" v="48" actId="26606"/>
          <ac:spMkLst>
            <pc:docMk/>
            <pc:sldMk cId="818838555" sldId="257"/>
            <ac:spMk id="2" creationId="{DD7A5DF2-FC93-4D67-FC61-71BA79CF537B}"/>
          </ac:spMkLst>
        </pc:spChg>
        <pc:spChg chg="del">
          <ac:chgData name="森脇 佑介(is0746ps)" userId="8e7293ce-10d5-426b-b46f-8951a887211e" providerId="ADAL" clId="{F3744058-FE84-40D5-BF78-79440E894D95}" dt="2024-04-24T06:54:43.562" v="38"/>
          <ac:spMkLst>
            <pc:docMk/>
            <pc:sldMk cId="818838555" sldId="257"/>
            <ac:spMk id="3" creationId="{87DD8CF1-5CA9-ED5E-F180-07CDE6873152}"/>
          </ac:spMkLst>
        </pc:spChg>
        <pc:spChg chg="add del">
          <ac:chgData name="森脇 佑介(is0746ps)" userId="8e7293ce-10d5-426b-b46f-8951a887211e" providerId="ADAL" clId="{F3744058-FE84-40D5-BF78-79440E894D95}" dt="2024-04-24T06:55:02.598" v="40" actId="26606"/>
          <ac:spMkLst>
            <pc:docMk/>
            <pc:sldMk cId="818838555" sldId="257"/>
            <ac:spMk id="9" creationId="{02472DE8-E58B-4D56-BA61-C69C601DC760}"/>
          </ac:spMkLst>
        </pc:spChg>
        <pc:spChg chg="add del">
          <ac:chgData name="森脇 佑介(is0746ps)" userId="8e7293ce-10d5-426b-b46f-8951a887211e" providerId="ADAL" clId="{F3744058-FE84-40D5-BF78-79440E894D95}" dt="2024-04-24T06:55:02.598" v="40" actId="26606"/>
          <ac:spMkLst>
            <pc:docMk/>
            <pc:sldMk cId="818838555" sldId="257"/>
            <ac:spMk id="11" creationId="{0183ACFC-B25E-402F-BBD8-E42034CDD49A}"/>
          </ac:spMkLst>
        </pc:spChg>
        <pc:spChg chg="add del">
          <ac:chgData name="森脇 佑介(is0746ps)" userId="8e7293ce-10d5-426b-b46f-8951a887211e" providerId="ADAL" clId="{F3744058-FE84-40D5-BF78-79440E894D95}" dt="2024-04-24T06:55:02.598" v="40" actId="26606"/>
          <ac:spMkLst>
            <pc:docMk/>
            <pc:sldMk cId="818838555" sldId="257"/>
            <ac:spMk id="13" creationId="{3501A971-CEBD-4E4B-8529-3BB4F4100CD6}"/>
          </ac:spMkLst>
        </pc:spChg>
        <pc:spChg chg="add del">
          <ac:chgData name="森脇 佑介(is0746ps)" userId="8e7293ce-10d5-426b-b46f-8951a887211e" providerId="ADAL" clId="{F3744058-FE84-40D5-BF78-79440E894D95}" dt="2024-04-24T06:55:09.075" v="42" actId="26606"/>
          <ac:spMkLst>
            <pc:docMk/>
            <pc:sldMk cId="818838555" sldId="257"/>
            <ac:spMk id="17" creationId="{A3363022-C969-41E9-8EB2-E4C94908C1FA}"/>
          </ac:spMkLst>
        </pc:spChg>
        <pc:spChg chg="add del">
          <ac:chgData name="森脇 佑介(is0746ps)" userId="8e7293ce-10d5-426b-b46f-8951a887211e" providerId="ADAL" clId="{F3744058-FE84-40D5-BF78-79440E894D95}" dt="2024-04-24T06:55:09.075" v="42" actId="26606"/>
          <ac:spMkLst>
            <pc:docMk/>
            <pc:sldMk cId="818838555" sldId="257"/>
            <ac:spMk id="18" creationId="{8D1AD6B3-BE88-4CEB-BA17-790657CC4729}"/>
          </ac:spMkLst>
        </pc:spChg>
        <pc:spChg chg="add del">
          <ac:chgData name="森脇 佑介(is0746ps)" userId="8e7293ce-10d5-426b-b46f-8951a887211e" providerId="ADAL" clId="{F3744058-FE84-40D5-BF78-79440E894D95}" dt="2024-04-24T06:56:16.067" v="48" actId="26606"/>
          <ac:spMkLst>
            <pc:docMk/>
            <pc:sldMk cId="818838555" sldId="257"/>
            <ac:spMk id="21" creationId="{738F59A4-4431-460D-8E49-6E65C189A566}"/>
          </ac:spMkLst>
        </pc:spChg>
        <pc:spChg chg="add">
          <ac:chgData name="森脇 佑介(is0746ps)" userId="8e7293ce-10d5-426b-b46f-8951a887211e" providerId="ADAL" clId="{F3744058-FE84-40D5-BF78-79440E894D95}" dt="2024-04-24T06:56:16.067" v="48" actId="26606"/>
          <ac:spMkLst>
            <pc:docMk/>
            <pc:sldMk cId="818838555" sldId="257"/>
            <ac:spMk id="28" creationId="{BACC6370-2D7E-4714-9D71-7542949D7D5D}"/>
          </ac:spMkLst>
        </pc:spChg>
        <pc:spChg chg="add">
          <ac:chgData name="森脇 佑介(is0746ps)" userId="8e7293ce-10d5-426b-b46f-8951a887211e" providerId="ADAL" clId="{F3744058-FE84-40D5-BF78-79440E894D95}" dt="2024-04-24T06:56:16.067" v="48" actId="26606"/>
          <ac:spMkLst>
            <pc:docMk/>
            <pc:sldMk cId="818838555" sldId="257"/>
            <ac:spMk id="30" creationId="{F68B3F68-107C-434F-AA38-110D5EA91B85}"/>
          </ac:spMkLst>
        </pc:spChg>
        <pc:spChg chg="add">
          <ac:chgData name="森脇 佑介(is0746ps)" userId="8e7293ce-10d5-426b-b46f-8951a887211e" providerId="ADAL" clId="{F3744058-FE84-40D5-BF78-79440E894D95}" dt="2024-04-24T06:56:16.067" v="48" actId="26606"/>
          <ac:spMkLst>
            <pc:docMk/>
            <pc:sldMk cId="818838555" sldId="257"/>
            <ac:spMk id="32" creationId="{AAD0DBB9-1A4B-4391-81D4-CB19F9AB918A}"/>
          </ac:spMkLst>
        </pc:spChg>
        <pc:spChg chg="add">
          <ac:chgData name="森脇 佑介(is0746ps)" userId="8e7293ce-10d5-426b-b46f-8951a887211e" providerId="ADAL" clId="{F3744058-FE84-40D5-BF78-79440E894D95}" dt="2024-04-24T06:56:16.067" v="48" actId="26606"/>
          <ac:spMkLst>
            <pc:docMk/>
            <pc:sldMk cId="818838555" sldId="257"/>
            <ac:spMk id="34" creationId="{063BBA22-50EA-4C4D-BE05-F1CE4E63AA56}"/>
          </ac:spMkLst>
        </pc:spChg>
        <pc:grpChg chg="add del">
          <ac:chgData name="森脇 佑介(is0746ps)" userId="8e7293ce-10d5-426b-b46f-8951a887211e" providerId="ADAL" clId="{F3744058-FE84-40D5-BF78-79440E894D95}" dt="2024-04-24T06:55:09.075" v="42" actId="26606"/>
          <ac:grpSpMkLst>
            <pc:docMk/>
            <pc:sldMk cId="818838555" sldId="257"/>
            <ac:grpSpMk id="19" creationId="{89D1390B-7E13-4B4F-9CB2-391063412E54}"/>
          </ac:grpSpMkLst>
        </pc:grpChg>
        <pc:grpChg chg="add del">
          <ac:chgData name="森脇 佑介(is0746ps)" userId="8e7293ce-10d5-426b-b46f-8951a887211e" providerId="ADAL" clId="{F3744058-FE84-40D5-BF78-79440E894D95}" dt="2024-04-24T06:56:16.067" v="48" actId="26606"/>
          <ac:grpSpMkLst>
            <pc:docMk/>
            <pc:sldMk cId="818838555" sldId="257"/>
            <ac:grpSpMk id="22" creationId="{8A919B9C-5C01-47E4-B2F2-45F589208ABF}"/>
          </ac:grpSpMkLst>
        </pc:grpChg>
        <pc:graphicFrameChg chg="add mod modGraphic">
          <ac:chgData name="森脇 佑介(is0746ps)" userId="8e7293ce-10d5-426b-b46f-8951a887211e" providerId="ADAL" clId="{F3744058-FE84-40D5-BF78-79440E894D95}" dt="2024-04-24T06:56:16.067" v="48" actId="26606"/>
          <ac:graphicFrameMkLst>
            <pc:docMk/>
            <pc:sldMk cId="818838555" sldId="257"/>
            <ac:graphicFrameMk id="4" creationId="{FED2084A-8717-78BD-4492-B30C0F7B3CBF}"/>
          </ac:graphicFrameMkLst>
        </pc:graphicFrameChg>
      </pc:sldChg>
      <pc:sldChg chg="addSp delSp modSp new mod">
        <pc:chgData name="森脇 佑介(is0746ps)" userId="8e7293ce-10d5-426b-b46f-8951a887211e" providerId="ADAL" clId="{F3744058-FE84-40D5-BF78-79440E894D95}" dt="2024-04-24T07:01:18.465" v="136" actId="1076"/>
        <pc:sldMkLst>
          <pc:docMk/>
          <pc:sldMk cId="2955892895" sldId="258"/>
        </pc:sldMkLst>
        <pc:spChg chg="mod">
          <ac:chgData name="森脇 佑介(is0746ps)" userId="8e7293ce-10d5-426b-b46f-8951a887211e" providerId="ADAL" clId="{F3744058-FE84-40D5-BF78-79440E894D95}" dt="2024-04-24T06:57:14.272" v="93" actId="20577"/>
          <ac:spMkLst>
            <pc:docMk/>
            <pc:sldMk cId="2955892895" sldId="258"/>
            <ac:spMk id="2" creationId="{2052DC5A-3104-1200-B60C-A47348F5F29A}"/>
          </ac:spMkLst>
        </pc:spChg>
        <pc:spChg chg="del mod">
          <ac:chgData name="森脇 佑介(is0746ps)" userId="8e7293ce-10d5-426b-b46f-8951a887211e" providerId="ADAL" clId="{F3744058-FE84-40D5-BF78-79440E894D95}" dt="2024-04-24T06:56:42.884" v="57" actId="22"/>
          <ac:spMkLst>
            <pc:docMk/>
            <pc:sldMk cId="2955892895" sldId="258"/>
            <ac:spMk id="3" creationId="{BFF2D6B5-CC53-761D-810E-96392F19E86E}"/>
          </ac:spMkLst>
        </pc:spChg>
        <pc:picChg chg="add mod ord">
          <ac:chgData name="森脇 佑介(is0746ps)" userId="8e7293ce-10d5-426b-b46f-8951a887211e" providerId="ADAL" clId="{F3744058-FE84-40D5-BF78-79440E894D95}" dt="2024-04-24T07:01:18.465" v="136" actId="1076"/>
          <ac:picMkLst>
            <pc:docMk/>
            <pc:sldMk cId="2955892895" sldId="258"/>
            <ac:picMk id="5" creationId="{3C9960F7-AD70-3339-C6F2-D71ACEFD7291}"/>
          </ac:picMkLst>
        </pc:picChg>
      </pc:sldChg>
      <pc:sldChg chg="add del">
        <pc:chgData name="森脇 佑介(is0746ps)" userId="8e7293ce-10d5-426b-b46f-8951a887211e" providerId="ADAL" clId="{F3744058-FE84-40D5-BF78-79440E894D95}" dt="2024-04-24T07:06:11.794" v="321" actId="47"/>
        <pc:sldMkLst>
          <pc:docMk/>
          <pc:sldMk cId="1149364898" sldId="259"/>
        </pc:sldMkLst>
      </pc:sldChg>
      <pc:sldChg chg="new">
        <pc:chgData name="森脇 佑介(is0746ps)" userId="8e7293ce-10d5-426b-b46f-8951a887211e" providerId="ADAL" clId="{F3744058-FE84-40D5-BF78-79440E894D95}" dt="2024-04-24T07:02:03.576" v="137" actId="680"/>
        <pc:sldMkLst>
          <pc:docMk/>
          <pc:sldMk cId="95933513" sldId="260"/>
        </pc:sldMkLst>
      </pc:sldChg>
      <pc:sldChg chg="new del">
        <pc:chgData name="森脇 佑介(is0746ps)" userId="8e7293ce-10d5-426b-b46f-8951a887211e" providerId="ADAL" clId="{F3744058-FE84-40D5-BF78-79440E894D95}" dt="2024-04-24T07:01:13.938" v="134" actId="680"/>
        <pc:sldMkLst>
          <pc:docMk/>
          <pc:sldMk cId="849201234" sldId="260"/>
        </pc:sldMkLst>
      </pc:sldChg>
      <pc:sldChg chg="new del">
        <pc:chgData name="森脇 佑介(is0746ps)" userId="8e7293ce-10d5-426b-b46f-8951a887211e" providerId="ADAL" clId="{F3744058-FE84-40D5-BF78-79440E894D95}" dt="2024-04-24T07:01:10.187" v="133" actId="680"/>
        <pc:sldMkLst>
          <pc:docMk/>
          <pc:sldMk cId="373133523" sldId="261"/>
        </pc:sldMkLst>
      </pc:sldChg>
      <pc:sldChg chg="modSp new mod">
        <pc:chgData name="森脇 佑介(is0746ps)" userId="8e7293ce-10d5-426b-b46f-8951a887211e" providerId="ADAL" clId="{F3744058-FE84-40D5-BF78-79440E894D95}" dt="2024-04-24T07:02:42.283" v="158"/>
        <pc:sldMkLst>
          <pc:docMk/>
          <pc:sldMk cId="1588141891" sldId="261"/>
        </pc:sldMkLst>
        <pc:spChg chg="mod">
          <ac:chgData name="森脇 佑介(is0746ps)" userId="8e7293ce-10d5-426b-b46f-8951a887211e" providerId="ADAL" clId="{F3744058-FE84-40D5-BF78-79440E894D95}" dt="2024-04-24T07:02:42.283" v="158"/>
          <ac:spMkLst>
            <pc:docMk/>
            <pc:sldMk cId="1588141891" sldId="261"/>
            <ac:spMk id="2" creationId="{6392F7FA-B285-19EB-F687-3D5F4B0740E9}"/>
          </ac:spMkLst>
        </pc:spChg>
      </pc:sldChg>
      <pc:sldChg chg="modSp new add del mod">
        <pc:chgData name="森脇 佑介(is0746ps)" userId="8e7293ce-10d5-426b-b46f-8951a887211e" providerId="ADAL" clId="{F3744058-FE84-40D5-BF78-79440E894D95}" dt="2024-04-29T04:08:28.289" v="346" actId="47"/>
        <pc:sldMkLst>
          <pc:docMk/>
          <pc:sldMk cId="2049574828" sldId="262"/>
        </pc:sldMkLst>
        <pc:spChg chg="mod">
          <ac:chgData name="森脇 佑介(is0746ps)" userId="8e7293ce-10d5-426b-b46f-8951a887211e" providerId="ADAL" clId="{F3744058-FE84-40D5-BF78-79440E894D95}" dt="2024-04-24T07:03:35.030" v="187"/>
          <ac:spMkLst>
            <pc:docMk/>
            <pc:sldMk cId="2049574828" sldId="262"/>
            <ac:spMk id="2" creationId="{510392EC-9C0F-5189-7957-CD63BC1E34F3}"/>
          </ac:spMkLst>
        </pc:spChg>
        <pc:spChg chg="mod">
          <ac:chgData name="森脇 佑介(is0746ps)" userId="8e7293ce-10d5-426b-b46f-8951a887211e" providerId="ADAL" clId="{F3744058-FE84-40D5-BF78-79440E894D95}" dt="2024-04-29T04:04:26.813" v="333" actId="1076"/>
          <ac:spMkLst>
            <pc:docMk/>
            <pc:sldMk cId="2049574828" sldId="262"/>
            <ac:spMk id="3" creationId="{D41EB0D2-2B31-B9C4-EEB6-D59C0A54C13E}"/>
          </ac:spMkLst>
        </pc:spChg>
      </pc:sldChg>
      <pc:sldChg chg="modSp new del mod">
        <pc:chgData name="森脇 佑介(is0746ps)" userId="8e7293ce-10d5-426b-b46f-8951a887211e" providerId="ADAL" clId="{F3744058-FE84-40D5-BF78-79440E894D95}" dt="2024-04-29T04:09:52.817" v="382" actId="47"/>
        <pc:sldMkLst>
          <pc:docMk/>
          <pc:sldMk cId="1550334564" sldId="263"/>
        </pc:sldMkLst>
        <pc:spChg chg="mod">
          <ac:chgData name="森脇 佑介(is0746ps)" userId="8e7293ce-10d5-426b-b46f-8951a887211e" providerId="ADAL" clId="{F3744058-FE84-40D5-BF78-79440E894D95}" dt="2024-04-24T07:03:52.724" v="210"/>
          <ac:spMkLst>
            <pc:docMk/>
            <pc:sldMk cId="1550334564" sldId="263"/>
            <ac:spMk id="2" creationId="{C35DCFA7-425A-1DCD-3B6E-02CF478DBCDE}"/>
          </ac:spMkLst>
        </pc:spChg>
        <pc:spChg chg="mod">
          <ac:chgData name="森脇 佑介(is0746ps)" userId="8e7293ce-10d5-426b-b46f-8951a887211e" providerId="ADAL" clId="{F3744058-FE84-40D5-BF78-79440E894D95}" dt="2024-04-29T04:09:13.611" v="349" actId="5793"/>
          <ac:spMkLst>
            <pc:docMk/>
            <pc:sldMk cId="1550334564" sldId="263"/>
            <ac:spMk id="3" creationId="{0FB370C9-5A1C-DE68-FB64-D9AE56FD5F90}"/>
          </ac:spMkLst>
        </pc:spChg>
      </pc:sldChg>
      <pc:sldChg chg="modSp new mod">
        <pc:chgData name="森脇 佑介(is0746ps)" userId="8e7293ce-10d5-426b-b46f-8951a887211e" providerId="ADAL" clId="{F3744058-FE84-40D5-BF78-79440E894D95}" dt="2024-04-29T05:11:13.602" v="447" actId="1076"/>
        <pc:sldMkLst>
          <pc:docMk/>
          <pc:sldMk cId="910224035" sldId="264"/>
        </pc:sldMkLst>
        <pc:spChg chg="mod">
          <ac:chgData name="森脇 佑介(is0746ps)" userId="8e7293ce-10d5-426b-b46f-8951a887211e" providerId="ADAL" clId="{F3744058-FE84-40D5-BF78-79440E894D95}" dt="2024-04-29T05:11:13.602" v="447" actId="1076"/>
          <ac:spMkLst>
            <pc:docMk/>
            <pc:sldMk cId="910224035" sldId="264"/>
            <ac:spMk id="2" creationId="{FACA3438-9A4F-8BD5-0BCF-A172E6E35440}"/>
          </ac:spMkLst>
        </pc:spChg>
      </pc:sldChg>
      <pc:sldChg chg="modSp new mod">
        <pc:chgData name="森脇 佑介(is0746ps)" userId="8e7293ce-10d5-426b-b46f-8951a887211e" providerId="ADAL" clId="{F3744058-FE84-40D5-BF78-79440E894D95}" dt="2024-04-24T07:04:27.384" v="247"/>
        <pc:sldMkLst>
          <pc:docMk/>
          <pc:sldMk cId="2978584739" sldId="265"/>
        </pc:sldMkLst>
        <pc:spChg chg="mod">
          <ac:chgData name="森脇 佑介(is0746ps)" userId="8e7293ce-10d5-426b-b46f-8951a887211e" providerId="ADAL" clId="{F3744058-FE84-40D5-BF78-79440E894D95}" dt="2024-04-24T07:04:27.384" v="247"/>
          <ac:spMkLst>
            <pc:docMk/>
            <pc:sldMk cId="2978584739" sldId="265"/>
            <ac:spMk id="2" creationId="{2CBD7619-D3A2-E696-3A1C-7659D28FAF6E}"/>
          </ac:spMkLst>
        </pc:spChg>
      </pc:sldChg>
      <pc:sldChg chg="modSp new mod">
        <pc:chgData name="森脇 佑介(is0746ps)" userId="8e7293ce-10d5-426b-b46f-8951a887211e" providerId="ADAL" clId="{F3744058-FE84-40D5-BF78-79440E894D95}" dt="2024-04-24T07:04:45.134" v="268"/>
        <pc:sldMkLst>
          <pc:docMk/>
          <pc:sldMk cId="601666351" sldId="266"/>
        </pc:sldMkLst>
        <pc:spChg chg="mod">
          <ac:chgData name="森脇 佑介(is0746ps)" userId="8e7293ce-10d5-426b-b46f-8951a887211e" providerId="ADAL" clId="{F3744058-FE84-40D5-BF78-79440E894D95}" dt="2024-04-24T07:04:45.134" v="268"/>
          <ac:spMkLst>
            <pc:docMk/>
            <pc:sldMk cId="601666351" sldId="266"/>
            <ac:spMk id="2" creationId="{53503ED1-D0C4-5CD4-FCE5-88E492869377}"/>
          </ac:spMkLst>
        </pc:spChg>
      </pc:sldChg>
      <pc:sldChg chg="modSp new del mod">
        <pc:chgData name="森脇 佑介(is0746ps)" userId="8e7293ce-10d5-426b-b46f-8951a887211e" providerId="ADAL" clId="{F3744058-FE84-40D5-BF78-79440E894D95}" dt="2024-04-29T05:10:20.597" v="444" actId="47"/>
        <pc:sldMkLst>
          <pc:docMk/>
          <pc:sldMk cId="502348858" sldId="267"/>
        </pc:sldMkLst>
        <pc:spChg chg="mod">
          <ac:chgData name="森脇 佑介(is0746ps)" userId="8e7293ce-10d5-426b-b46f-8951a887211e" providerId="ADAL" clId="{F3744058-FE84-40D5-BF78-79440E894D95}" dt="2024-04-24T07:05:31.748" v="298" actId="20577"/>
          <ac:spMkLst>
            <pc:docMk/>
            <pc:sldMk cId="502348858" sldId="267"/>
            <ac:spMk id="2" creationId="{09A9CC5C-5B6D-25FE-2797-B3C9F83C14AE}"/>
          </ac:spMkLst>
        </pc:spChg>
      </pc:sldChg>
      <pc:sldChg chg="modSp new mod">
        <pc:chgData name="森脇 佑介(is0746ps)" userId="8e7293ce-10d5-426b-b46f-8951a887211e" providerId="ADAL" clId="{F3744058-FE84-40D5-BF78-79440E894D95}" dt="2024-04-24T07:05:54.554" v="320"/>
        <pc:sldMkLst>
          <pc:docMk/>
          <pc:sldMk cId="3618260531" sldId="268"/>
        </pc:sldMkLst>
        <pc:spChg chg="mod">
          <ac:chgData name="森脇 佑介(is0746ps)" userId="8e7293ce-10d5-426b-b46f-8951a887211e" providerId="ADAL" clId="{F3744058-FE84-40D5-BF78-79440E894D95}" dt="2024-04-24T07:05:54.554" v="320"/>
          <ac:spMkLst>
            <pc:docMk/>
            <pc:sldMk cId="3618260531" sldId="268"/>
            <ac:spMk id="2" creationId="{C7A54674-1054-16D3-7F29-785F8447A817}"/>
          </ac:spMkLst>
        </pc:spChg>
      </pc:sldChg>
      <pc:sldChg chg="new del">
        <pc:chgData name="森脇 佑介(is0746ps)" userId="8e7293ce-10d5-426b-b46f-8951a887211e" providerId="ADAL" clId="{F3744058-FE84-40D5-BF78-79440E894D95}" dt="2024-04-29T04:07:10.728" v="335" actId="47"/>
        <pc:sldMkLst>
          <pc:docMk/>
          <pc:sldMk cId="2029900619" sldId="269"/>
        </pc:sldMkLst>
      </pc:sldChg>
      <pc:sldChg chg="addSp delSp modSp mod">
        <pc:chgData name="森脇 佑介(is0746ps)" userId="8e7293ce-10d5-426b-b46f-8951a887211e" providerId="ADAL" clId="{F3744058-FE84-40D5-BF78-79440E894D95}" dt="2024-04-30T07:35:03.099" v="454" actId="26606"/>
        <pc:sldMkLst>
          <pc:docMk/>
          <pc:sldMk cId="2980549238" sldId="269"/>
        </pc:sldMkLst>
        <pc:spChg chg="mod">
          <ac:chgData name="森脇 佑介(is0746ps)" userId="8e7293ce-10d5-426b-b46f-8951a887211e" providerId="ADAL" clId="{F3744058-FE84-40D5-BF78-79440E894D95}" dt="2024-04-29T04:08:50.218" v="348" actId="20577"/>
          <ac:spMkLst>
            <pc:docMk/>
            <pc:sldMk cId="2980549238" sldId="269"/>
            <ac:spMk id="2" creationId="{56A5DE03-B5B9-EDC0-531A-B0A0D22B32C2}"/>
          </ac:spMkLst>
        </pc:spChg>
        <pc:spChg chg="add del mod">
          <ac:chgData name="森脇 佑介(is0746ps)" userId="8e7293ce-10d5-426b-b46f-8951a887211e" providerId="ADAL" clId="{F3744058-FE84-40D5-BF78-79440E894D95}" dt="2024-04-30T07:35:03.099" v="454" actId="26606"/>
          <ac:spMkLst>
            <pc:docMk/>
            <pc:sldMk cId="2980549238" sldId="269"/>
            <ac:spMk id="3" creationId="{5C9B1CFE-955A-1490-E82C-ABA6BBEFF77B}"/>
          </ac:spMkLst>
        </pc:spChg>
        <pc:graphicFrameChg chg="add del">
          <ac:chgData name="森脇 佑介(is0746ps)" userId="8e7293ce-10d5-426b-b46f-8951a887211e" providerId="ADAL" clId="{F3744058-FE84-40D5-BF78-79440E894D95}" dt="2024-04-30T07:34:59.766" v="449" actId="26606"/>
          <ac:graphicFrameMkLst>
            <pc:docMk/>
            <pc:sldMk cId="2980549238" sldId="269"/>
            <ac:graphicFrameMk id="24" creationId="{2E5FF57E-ECE3-2A80-34F2-E4FB2BBC912D}"/>
          </ac:graphicFrameMkLst>
        </pc:graphicFrameChg>
        <pc:graphicFrameChg chg="add del">
          <ac:chgData name="森脇 佑介(is0746ps)" userId="8e7293ce-10d5-426b-b46f-8951a887211e" providerId="ADAL" clId="{F3744058-FE84-40D5-BF78-79440E894D95}" dt="2024-04-30T07:35:00.971" v="451" actId="26606"/>
          <ac:graphicFrameMkLst>
            <pc:docMk/>
            <pc:sldMk cId="2980549238" sldId="269"/>
            <ac:graphicFrameMk id="26" creationId="{895C4E2E-589A-14F4-396A-147D7EFF47C4}"/>
          </ac:graphicFrameMkLst>
        </pc:graphicFrameChg>
        <pc:graphicFrameChg chg="add del">
          <ac:chgData name="森脇 佑介(is0746ps)" userId="8e7293ce-10d5-426b-b46f-8951a887211e" providerId="ADAL" clId="{F3744058-FE84-40D5-BF78-79440E894D95}" dt="2024-04-30T07:35:03.056" v="453" actId="26606"/>
          <ac:graphicFrameMkLst>
            <pc:docMk/>
            <pc:sldMk cId="2980549238" sldId="269"/>
            <ac:graphicFrameMk id="28" creationId="{7FDE90B7-1480-2028-203A-D278E83EE795}"/>
          </ac:graphicFrameMkLst>
        </pc:graphicFrameChg>
        <pc:graphicFrameChg chg="add">
          <ac:chgData name="森脇 佑介(is0746ps)" userId="8e7293ce-10d5-426b-b46f-8951a887211e" providerId="ADAL" clId="{F3744058-FE84-40D5-BF78-79440E894D95}" dt="2024-04-30T07:35:03.099" v="454" actId="26606"/>
          <ac:graphicFrameMkLst>
            <pc:docMk/>
            <pc:sldMk cId="2980549238" sldId="269"/>
            <ac:graphicFrameMk id="30" creationId="{B4A398D4-AC24-5FF8-0A9D-D1F73CB380D2}"/>
          </ac:graphicFrameMkLst>
        </pc:graphicFrameChg>
      </pc:sldChg>
      <pc:sldChg chg="del delDesignElem">
        <pc:chgData name="森脇 佑介(is0746ps)" userId="8e7293ce-10d5-426b-b46f-8951a887211e" providerId="ADAL" clId="{F3744058-FE84-40D5-BF78-79440E894D95}" dt="2024-04-29T04:07:25.972" v="337" actId="47"/>
        <pc:sldMkLst>
          <pc:docMk/>
          <pc:sldMk cId="3954805125" sldId="269"/>
        </pc:sldMkLst>
      </pc:sldChg>
      <pc:sldChg chg="addSp delSp modSp mod">
        <pc:chgData name="森脇 佑介(is0746ps)" userId="8e7293ce-10d5-426b-b46f-8951a887211e" providerId="ADAL" clId="{F3744058-FE84-40D5-BF78-79440E894D95}" dt="2024-04-30T07:35:51.120" v="465" actId="207"/>
        <pc:sldMkLst>
          <pc:docMk/>
          <pc:sldMk cId="507929441" sldId="270"/>
        </pc:sldMkLst>
        <pc:spChg chg="mod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2" creationId="{56A5DE03-B5B9-EDC0-531A-B0A0D22B32C2}"/>
          </ac:spMkLst>
        </pc:spChg>
        <pc:spChg chg="mod">
          <ac:chgData name="森脇 佑介(is0746ps)" userId="8e7293ce-10d5-426b-b46f-8951a887211e" providerId="ADAL" clId="{F3744058-FE84-40D5-BF78-79440E894D95}" dt="2024-04-30T07:35:51.120" v="465" actId="207"/>
          <ac:spMkLst>
            <pc:docMk/>
            <pc:sldMk cId="507929441" sldId="270"/>
            <ac:spMk id="3" creationId="{5C9B1CFE-955A-1490-E82C-ABA6BBEFF77B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8" creationId="{577D6B2E-37A3-429E-A37C-F30ED6487282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10" creationId="{5CEAD642-85CF-4750-8432-7C80C901F001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12" creationId="{FA33EEAE-15D5-4119-8C1E-89D943F911EF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14" creationId="{730D8B3B-9B80-4025-B934-26DC7D7CD231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16" creationId="{1064D5D5-227B-4F66-9AEA-46F570E793BD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18" creationId="{646B67A4-D328-4747-A82B-65E84FA46368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20" creationId="{B5A1B09C-1565-46F8-B70F-621C5EB48A09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22" creationId="{8C516CC8-80AC-446C-A56E-9F54B7210402}"/>
          </ac:spMkLst>
        </pc:spChg>
        <pc:spChg chg="add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27" creationId="{1B15ED52-F352-441B-82BF-E0EA34836D08}"/>
          </ac:spMkLst>
        </pc:spChg>
        <pc:spChg chg="add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29" creationId="{3B2E3793-BFE6-45A2-9B7B-E18844431C99}"/>
          </ac:spMkLst>
        </pc:spChg>
        <pc:spChg chg="add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31" creationId="{BC4C4868-CB8F-4AF9-9CDB-8108F2C19B67}"/>
          </ac:spMkLst>
        </pc:spChg>
        <pc:spChg chg="add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33" creationId="{375E0459-6403-40CD-989D-56A4407CA12E}"/>
          </ac:spMkLst>
        </pc:spChg>
        <pc:spChg chg="add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35" creationId="{53E5B1A8-3AC9-4BD1-9BBC-78CA94F2D1BA}"/>
          </ac:spMkLst>
        </pc:spChg>
      </pc:sldChg>
      <pc:sldChg chg="new del">
        <pc:chgData name="森脇 佑介(is0746ps)" userId="8e7293ce-10d5-426b-b46f-8951a887211e" providerId="ADAL" clId="{F3744058-FE84-40D5-BF78-79440E894D95}" dt="2024-04-29T04:09:22.742" v="351" actId="47"/>
        <pc:sldMkLst>
          <pc:docMk/>
          <pc:sldMk cId="3268007600" sldId="270"/>
        </pc:sldMkLst>
      </pc:sldChg>
      <pc:sldChg chg="modSp mod">
        <pc:chgData name="森脇 佑介(is0746ps)" userId="8e7293ce-10d5-426b-b46f-8951a887211e" providerId="ADAL" clId="{F3744058-FE84-40D5-BF78-79440E894D95}" dt="2024-04-29T05:10:15.966" v="443" actId="20577"/>
        <pc:sldMkLst>
          <pc:docMk/>
          <pc:sldMk cId="3531940850" sldId="271"/>
        </pc:sldMkLst>
        <pc:spChg chg="mod">
          <ac:chgData name="森脇 佑介(is0746ps)" userId="8e7293ce-10d5-426b-b46f-8951a887211e" providerId="ADAL" clId="{F3744058-FE84-40D5-BF78-79440E894D95}" dt="2024-04-29T05:10:15.966" v="443" actId="20577"/>
          <ac:spMkLst>
            <pc:docMk/>
            <pc:sldMk cId="3531940850" sldId="271"/>
            <ac:spMk id="2" creationId="{FACA3438-9A4F-8BD5-0BCF-A172E6E35440}"/>
          </ac:spMkLst>
        </pc:spChg>
      </pc:sldChg>
    </pc:docChg>
  </pc:docChgLst>
  <pc:docChgLst>
    <pc:chgData name="今城 慧彦(is0711vf)" userId="S::is0711vf@ed.ritsumei.ac.jp::a6f2eabb-db8c-41fc-9375-444437d0c48d" providerId="AD" clId="Web-{08AE464C-ACCB-890C-38CB-CE21C8EEE6A6}"/>
    <pc:docChg chg="addSld modSld">
      <pc:chgData name="今城 慧彦(is0711vf)" userId="S::is0711vf@ed.ritsumei.ac.jp::a6f2eabb-db8c-41fc-9375-444437d0c48d" providerId="AD" clId="Web-{08AE464C-ACCB-890C-38CB-CE21C8EEE6A6}" dt="2024-04-24T07:09:57.160" v="65" actId="20577"/>
      <pc:docMkLst>
        <pc:docMk/>
      </pc:docMkLst>
      <pc:sldChg chg="addSp delSp modSp mod setBg">
        <pc:chgData name="今城 慧彦(is0711vf)" userId="S::is0711vf@ed.ritsumei.ac.jp::a6f2eabb-db8c-41fc-9375-444437d0c48d" providerId="AD" clId="Web-{08AE464C-ACCB-890C-38CB-CE21C8EEE6A6}" dt="2024-04-24T07:01:04.098" v="42" actId="20577"/>
        <pc:sldMkLst>
          <pc:docMk/>
          <pc:sldMk cId="3910943213" sldId="256"/>
        </pc:sldMkLst>
        <pc:spChg chg="mo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" creationId="{08067480-59DE-D37E-C136-A6F7D67DCC7C}"/>
          </ac:spMkLst>
        </pc:spChg>
        <pc:spChg chg="mod">
          <ac:chgData name="今城 慧彦(is0711vf)" userId="S::is0711vf@ed.ritsumei.ac.jp::a6f2eabb-db8c-41fc-9375-444437d0c48d" providerId="AD" clId="Web-{08AE464C-ACCB-890C-38CB-CE21C8EEE6A6}" dt="2024-04-24T07:01:04.098" v="42" actId="20577"/>
          <ac:spMkLst>
            <pc:docMk/>
            <pc:sldMk cId="3910943213" sldId="256"/>
            <ac:spMk id="3" creationId="{3610185C-4568-98D1-387C-2E8B721EEB47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0:34.207" v="25"/>
          <ac:spMkLst>
            <pc:docMk/>
            <pc:sldMk cId="3910943213" sldId="256"/>
            <ac:spMk id="8" creationId="{6F5A5072-7B47-4D32-B52A-4EBBF590B8A5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0:34.207" v="25"/>
          <ac:spMkLst>
            <pc:docMk/>
            <pc:sldMk cId="3910943213" sldId="256"/>
            <ac:spMk id="10" creationId="{9715DAF0-AE1B-46C9-8A6B-DB2AA05AB91D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0:34.207" v="25"/>
          <ac:spMkLst>
            <pc:docMk/>
            <pc:sldMk cId="3910943213" sldId="256"/>
            <ac:spMk id="12" creationId="{6016219D-510E-4184-9090-6D5578A87BD1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0:34.207" v="25"/>
          <ac:spMkLst>
            <pc:docMk/>
            <pc:sldMk cId="3910943213" sldId="256"/>
            <ac:spMk id="14" creationId="{AFF4A713-7B75-4B21-90D7-5AB19547C728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0:34.207" v="25"/>
          <ac:spMkLst>
            <pc:docMk/>
            <pc:sldMk cId="3910943213" sldId="256"/>
            <ac:spMk id="16" creationId="{DC631C0B-6DA6-4E57-8231-CE32B3434A7E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0:34.207" v="25"/>
          <ac:spMkLst>
            <pc:docMk/>
            <pc:sldMk cId="3910943213" sldId="256"/>
            <ac:spMk id="18" creationId="{C29501E6-A978-4A61-9689-9085AF97A53A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0" creationId="{B5A1B09C-1565-46F8-B70F-621C5EB48A09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1" creationId="{577D6B2E-37A3-429E-A37C-F30ED6487282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2" creationId="{8C516CC8-80AC-446C-A56E-9F54B7210402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3" creationId="{5CEAD642-85CF-4750-8432-7C80C901F001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4" creationId="{FA33EEAE-15D5-4119-8C1E-89D943F911EF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5" creationId="{730D8B3B-9B80-4025-B934-26DC7D7CD231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6" creationId="{1064D5D5-227B-4F66-9AEA-46F570E793BD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7" creationId="{646B67A4-D328-4747-A82B-65E84FA46368}"/>
          </ac:spMkLst>
        </pc:spChg>
      </pc:sldChg>
      <pc:sldChg chg="new">
        <pc:chgData name="今城 慧彦(is0711vf)" userId="S::is0711vf@ed.ritsumei.ac.jp::a6f2eabb-db8c-41fc-9375-444437d0c48d" providerId="AD" clId="Web-{08AE464C-ACCB-890C-38CB-CE21C8EEE6A6}" dt="2024-04-24T06:40:52.033" v="6"/>
        <pc:sldMkLst>
          <pc:docMk/>
          <pc:sldMk cId="818838555" sldId="257"/>
        </pc:sldMkLst>
      </pc:sldChg>
      <pc:sldChg chg="new">
        <pc:chgData name="今城 慧彦(is0711vf)" userId="S::is0711vf@ed.ritsumei.ac.jp::a6f2eabb-db8c-41fc-9375-444437d0c48d" providerId="AD" clId="Web-{08AE464C-ACCB-890C-38CB-CE21C8EEE6A6}" dt="2024-04-24T06:59:49.690" v="7"/>
        <pc:sldMkLst>
          <pc:docMk/>
          <pc:sldMk cId="1149364898" sldId="259"/>
        </pc:sldMkLst>
      </pc:sldChg>
      <pc:sldChg chg="addSp delSp modSp mod setBg">
        <pc:chgData name="今城 慧彦(is0711vf)" userId="S::is0711vf@ed.ritsumei.ac.jp::a6f2eabb-db8c-41fc-9375-444437d0c48d" providerId="AD" clId="Web-{08AE464C-ACCB-890C-38CB-CE21C8EEE6A6}" dt="2024-04-24T07:02:53.570" v="49"/>
        <pc:sldMkLst>
          <pc:docMk/>
          <pc:sldMk cId="95933513" sldId="260"/>
        </pc:sldMkLst>
        <pc:spChg chg="mo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2" creationId="{56A5DE03-B5B9-EDC0-531A-B0A0D22B32C2}"/>
          </ac:spMkLst>
        </pc:spChg>
        <pc:spChg chg="del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3" creationId="{9E0359D1-B5FC-3CB7-59CA-1C89DCFE3A4B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8" creationId="{577D6B2E-37A3-429E-A37C-F30ED6487282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10" creationId="{5CEAD642-85CF-4750-8432-7C80C901F001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12" creationId="{FA33EEAE-15D5-4119-8C1E-89D943F911EF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14" creationId="{730D8B3B-9B80-4025-B934-26DC7D7CD231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16" creationId="{1064D5D5-227B-4F66-9AEA-46F570E793BD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18" creationId="{646B67A4-D328-4747-A82B-65E84FA46368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20" creationId="{B5A1B09C-1565-46F8-B70F-621C5EB48A09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22" creationId="{8C516CC8-80AC-446C-A56E-9F54B7210402}"/>
          </ac:spMkLst>
        </pc:spChg>
      </pc:sldChg>
      <pc:sldChg chg="addSp delSp modSp">
        <pc:chgData name="今城 慧彦(is0711vf)" userId="S::is0711vf@ed.ritsumei.ac.jp::a6f2eabb-db8c-41fc-9375-444437d0c48d" providerId="AD" clId="Web-{08AE464C-ACCB-890C-38CB-CE21C8EEE6A6}" dt="2024-04-24T07:09:57.160" v="65" actId="20577"/>
        <pc:sldMkLst>
          <pc:docMk/>
          <pc:sldMk cId="1588141891" sldId="261"/>
        </pc:sldMkLst>
        <pc:spChg chg="add mod">
          <ac:chgData name="今城 慧彦(is0711vf)" userId="S::is0711vf@ed.ritsumei.ac.jp::a6f2eabb-db8c-41fc-9375-444437d0c48d" providerId="AD" clId="Web-{08AE464C-ACCB-890C-38CB-CE21C8EEE6A6}" dt="2024-04-24T07:07:26.406" v="54" actId="1076"/>
          <ac:spMkLst>
            <pc:docMk/>
            <pc:sldMk cId="1588141891" sldId="261"/>
            <ac:spMk id="4" creationId="{9DDA5090-C6AD-B7C1-9385-65D8EC7821AB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7:15.546" v="53"/>
          <ac:spMkLst>
            <pc:docMk/>
            <pc:sldMk cId="1588141891" sldId="261"/>
            <ac:spMk id="5" creationId="{7ADEC82D-839B-AAEF-4F84-32E70BF6ED0A}"/>
          </ac:spMkLst>
        </pc:spChg>
        <pc:spChg chg="add mod">
          <ac:chgData name="今城 慧彦(is0711vf)" userId="S::is0711vf@ed.ritsumei.ac.jp::a6f2eabb-db8c-41fc-9375-444437d0c48d" providerId="AD" clId="Web-{08AE464C-ACCB-890C-38CB-CE21C8EEE6A6}" dt="2024-04-24T07:09:57.160" v="65" actId="20577"/>
          <ac:spMkLst>
            <pc:docMk/>
            <pc:sldMk cId="1588141891" sldId="261"/>
            <ac:spMk id="6" creationId="{3E0F33CE-8AC5-348A-D865-DFA49FBE7F52}"/>
          </ac:spMkLst>
        </pc:spChg>
      </pc:sldChg>
    </pc:docChg>
  </pc:docChgLst>
  <pc:docChgLst>
    <pc:chgData name="楠見 隆紘(is0722si)" userId="S::is0722si@ed.ritsumei.ac.jp::ae8620b6-29f1-417c-88ff-345160495101" providerId="AD" clId="Web-{DD1CDA57-B161-14E6-AD33-7FB1E0917105}"/>
    <pc:docChg chg="modSld">
      <pc:chgData name="楠見 隆紘(is0722si)" userId="S::is0722si@ed.ritsumei.ac.jp::ae8620b6-29f1-417c-88ff-345160495101" providerId="AD" clId="Web-{DD1CDA57-B161-14E6-AD33-7FB1E0917105}" dt="2024-04-29T02:53:45.680" v="3"/>
      <pc:docMkLst>
        <pc:docMk/>
      </pc:docMkLst>
      <pc:sldChg chg="addSp modSp mod setBg modClrScheme chgLayout">
        <pc:chgData name="楠見 隆紘(is0722si)" userId="S::is0722si@ed.ritsumei.ac.jp::ae8620b6-29f1-417c-88ff-345160495101" providerId="AD" clId="Web-{DD1CDA57-B161-14E6-AD33-7FB1E0917105}" dt="2024-04-29T02:52:46.116" v="1"/>
        <pc:sldMkLst>
          <pc:docMk/>
          <pc:sldMk cId="910224035" sldId="264"/>
        </pc:sldMkLst>
        <pc:spChg chg="mod or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2" creationId="{FACA3438-9A4F-8BD5-0BCF-A172E6E35440}"/>
          </ac:spMkLst>
        </pc:spChg>
        <pc:spChg chg="mod or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3" creationId="{4AB7133E-D8BF-6A0F-9126-356F6B80E576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8" creationId="{577D6B2E-37A3-429E-A37C-F30ED6487282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10" creationId="{5CEAD642-85CF-4750-8432-7C80C901F001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12" creationId="{FA33EEAE-15D5-4119-8C1E-89D943F911EF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14" creationId="{730D8B3B-9B80-4025-B934-26DC7D7CD231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16" creationId="{1064D5D5-227B-4F66-9AEA-46F570E793BD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18" creationId="{646B67A4-D328-4747-A82B-65E84FA46368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20" creationId="{B5A1B09C-1565-46F8-B70F-621C5EB48A09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22" creationId="{8C516CC8-80AC-446C-A56E-9F54B7210402}"/>
          </ac:spMkLst>
        </pc:spChg>
      </pc:sldChg>
      <pc:sldChg chg="addSp modSp mod setBg">
        <pc:chgData name="楠見 隆紘(is0722si)" userId="S::is0722si@ed.ritsumei.ac.jp::ae8620b6-29f1-417c-88ff-345160495101" providerId="AD" clId="Web-{DD1CDA57-B161-14E6-AD33-7FB1E0917105}" dt="2024-04-29T02:53:35.258" v="2"/>
        <pc:sldMkLst>
          <pc:docMk/>
          <pc:sldMk cId="2978584739" sldId="265"/>
        </pc:sldMkLst>
        <pc:spChg chg="mo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2" creationId="{2CBD7619-D3A2-E696-3A1C-7659D28FAF6E}"/>
          </ac:spMkLst>
        </pc:spChg>
        <pc:spChg chg="mo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3" creationId="{971A4DAE-2C79-653A-4490-5C276B97FB7A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8" creationId="{1B15ED52-F352-441B-82BF-E0EA34836D08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10" creationId="{3B2E3793-BFE6-45A2-9B7B-E18844431C99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12" creationId="{BC4C4868-CB8F-4AF9-9CDB-8108F2C19B67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14" creationId="{375E0459-6403-40CD-989D-56A4407CA12E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16" creationId="{53E5B1A8-3AC9-4BD1-9BBC-78CA94F2D1BA}"/>
          </ac:spMkLst>
        </pc:spChg>
      </pc:sldChg>
      <pc:sldChg chg="addSp modSp mod setBg">
        <pc:chgData name="楠見 隆紘(is0722si)" userId="S::is0722si@ed.ritsumei.ac.jp::ae8620b6-29f1-417c-88ff-345160495101" providerId="AD" clId="Web-{DD1CDA57-B161-14E6-AD33-7FB1E0917105}" dt="2024-04-29T02:53:45.680" v="3"/>
        <pc:sldMkLst>
          <pc:docMk/>
          <pc:sldMk cId="601666351" sldId="266"/>
        </pc:sldMkLst>
        <pc:spChg chg="mod">
          <ac:chgData name="楠見 隆紘(is0722si)" userId="S::is0722si@ed.ritsumei.ac.jp::ae8620b6-29f1-417c-88ff-345160495101" providerId="AD" clId="Web-{DD1CDA57-B161-14E6-AD33-7FB1E0917105}" dt="2024-04-29T02:53:45.680" v="3"/>
          <ac:spMkLst>
            <pc:docMk/>
            <pc:sldMk cId="601666351" sldId="266"/>
            <ac:spMk id="2" creationId="{53503ED1-D0C4-5CD4-FCE5-88E492869377}"/>
          </ac:spMkLst>
        </pc:spChg>
        <pc:spChg chg="mod">
          <ac:chgData name="楠見 隆紘(is0722si)" userId="S::is0722si@ed.ritsumei.ac.jp::ae8620b6-29f1-417c-88ff-345160495101" providerId="AD" clId="Web-{DD1CDA57-B161-14E6-AD33-7FB1E0917105}" dt="2024-04-29T02:53:45.680" v="3"/>
          <ac:spMkLst>
            <pc:docMk/>
            <pc:sldMk cId="601666351" sldId="266"/>
            <ac:spMk id="3" creationId="{9235BC9B-C449-F39B-D4B3-476D59115906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45.680" v="3"/>
          <ac:spMkLst>
            <pc:docMk/>
            <pc:sldMk cId="601666351" sldId="266"/>
            <ac:spMk id="8" creationId="{979E27D9-03C7-44E2-9FF8-15D0C8506AF7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45.680" v="3"/>
          <ac:spMkLst>
            <pc:docMk/>
            <pc:sldMk cId="601666351" sldId="266"/>
            <ac:spMk id="10" creationId="{EEBF1590-3B36-48EE-A89D-3B6F3CB256AB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45.680" v="3"/>
          <ac:spMkLst>
            <pc:docMk/>
            <pc:sldMk cId="601666351" sldId="266"/>
            <ac:spMk id="12" creationId="{AC8F6C8C-AB5A-4548-942D-E3FD40ACBC49}"/>
          </ac:spMkLst>
        </pc:spChg>
      </pc:sldChg>
    </pc:docChg>
  </pc:docChgLst>
  <pc:docChgLst>
    <pc:chgData name="楠見 隆紘(is0722si)" userId="S::is0722si@ed.ritsumei.ac.jp::ae8620b6-29f1-417c-88ff-345160495101" providerId="AD" clId="Web-{3F056FB8-102A-8361-5E0D-A44CE2A2A729}"/>
    <pc:docChg chg="modSld">
      <pc:chgData name="楠見 隆紘(is0722si)" userId="S::is0722si@ed.ritsumei.ac.jp::ae8620b6-29f1-417c-88ff-345160495101" providerId="AD" clId="Web-{3F056FB8-102A-8361-5E0D-A44CE2A2A729}" dt="2024-04-29T21:38:18.375" v="18" actId="14100"/>
      <pc:docMkLst>
        <pc:docMk/>
      </pc:docMkLst>
      <pc:sldChg chg="modSp">
        <pc:chgData name="楠見 隆紘(is0722si)" userId="S::is0722si@ed.ritsumei.ac.jp::ae8620b6-29f1-417c-88ff-345160495101" providerId="AD" clId="Web-{3F056FB8-102A-8361-5E0D-A44CE2A2A729}" dt="2024-04-29T21:38:18.375" v="18" actId="14100"/>
        <pc:sldMkLst>
          <pc:docMk/>
          <pc:sldMk cId="2978584739" sldId="265"/>
        </pc:sldMkLst>
        <pc:spChg chg="mod">
          <ac:chgData name="楠見 隆紘(is0722si)" userId="S::is0722si@ed.ritsumei.ac.jp::ae8620b6-29f1-417c-88ff-345160495101" providerId="AD" clId="Web-{3F056FB8-102A-8361-5E0D-A44CE2A2A729}" dt="2024-04-29T21:38:18.375" v="18" actId="14100"/>
          <ac:spMkLst>
            <pc:docMk/>
            <pc:sldMk cId="2978584739" sldId="265"/>
            <ac:spMk id="47" creationId="{65A5496F-D4B9-06BE-75B0-E079120DF7B5}"/>
          </ac:spMkLst>
        </pc:spChg>
      </pc:sldChg>
    </pc:docChg>
  </pc:docChgLst>
  <pc:docChgLst>
    <pc:chgData name="今城 慧彦(is0711vf)" userId="S::is0711vf@ed.ritsumei.ac.jp::a6f2eabb-db8c-41fc-9375-444437d0c48d" providerId="AD" clId="Web-{D2ADF0C7-E35C-5572-D909-43F119F8CB45}"/>
    <pc:docChg chg="addSld delSld modSld sldOrd">
      <pc:chgData name="今城 慧彦(is0711vf)" userId="S::is0711vf@ed.ritsumei.ac.jp::a6f2eabb-db8c-41fc-9375-444437d0c48d" providerId="AD" clId="Web-{D2ADF0C7-E35C-5572-D909-43F119F8CB45}" dt="2024-04-30T06:15:20.836" v="261" actId="1076"/>
      <pc:docMkLst>
        <pc:docMk/>
      </pc:docMkLst>
      <pc:sldChg chg="addSp delSp modSp">
        <pc:chgData name="今城 慧彦(is0711vf)" userId="S::is0711vf@ed.ritsumei.ac.jp::a6f2eabb-db8c-41fc-9375-444437d0c48d" providerId="AD" clId="Web-{D2ADF0C7-E35C-5572-D909-43F119F8CB45}" dt="2024-04-30T05:52:53.770" v="39"/>
        <pc:sldMkLst>
          <pc:docMk/>
          <pc:sldMk cId="1588141891" sldId="261"/>
        </pc:sldMkLst>
        <pc:spChg chg="mod ord">
          <ac:chgData name="今城 慧彦(is0711vf)" userId="S::is0711vf@ed.ritsumei.ac.jp::a6f2eabb-db8c-41fc-9375-444437d0c48d" providerId="AD" clId="Web-{D2ADF0C7-E35C-5572-D909-43F119F8CB45}" dt="2024-04-30T05:52:51.114" v="33"/>
          <ac:spMkLst>
            <pc:docMk/>
            <pc:sldMk cId="1588141891" sldId="261"/>
            <ac:spMk id="2" creationId="{6392F7FA-B285-19EB-F687-3D5F4B0740E9}"/>
          </ac:spMkLst>
        </pc:spChg>
        <pc:spChg chg="ord">
          <ac:chgData name="今城 慧彦(is0711vf)" userId="S::is0711vf@ed.ritsumei.ac.jp::a6f2eabb-db8c-41fc-9375-444437d0c48d" providerId="AD" clId="Web-{D2ADF0C7-E35C-5572-D909-43F119F8CB45}" dt="2024-04-30T05:52:44.614" v="30"/>
          <ac:spMkLst>
            <pc:docMk/>
            <pc:sldMk cId="1588141891" sldId="261"/>
            <ac:spMk id="4" creationId="{9DDA5090-C6AD-B7C1-9385-65D8EC7821AB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0:27.454" v="18"/>
          <ac:spMkLst>
            <pc:docMk/>
            <pc:sldMk cId="1588141891" sldId="261"/>
            <ac:spMk id="7" creationId="{E2BA2701-8859-F656-1B5F-AE0D12AE31E3}"/>
          </ac:spMkLst>
        </pc:spChg>
        <pc:spChg chg="ord">
          <ac:chgData name="今城 慧彦(is0711vf)" userId="S::is0711vf@ed.ritsumei.ac.jp::a6f2eabb-db8c-41fc-9375-444437d0c48d" providerId="AD" clId="Web-{D2ADF0C7-E35C-5572-D909-43F119F8CB45}" dt="2024-04-30T05:52:46.770" v="31"/>
          <ac:spMkLst>
            <pc:docMk/>
            <pc:sldMk cId="1588141891" sldId="261"/>
            <ac:spMk id="10" creationId="{EE0A57B9-0AA1-D0CF-CABA-A159C61EFC20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0:27.454" v="17"/>
          <ac:spMkLst>
            <pc:docMk/>
            <pc:sldMk cId="1588141891" sldId="261"/>
            <ac:spMk id="12" creationId="{82956F36-B9BF-B495-4297-1253A2CEEADE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0:27.454" v="16"/>
          <ac:spMkLst>
            <pc:docMk/>
            <pc:sldMk cId="1588141891" sldId="261"/>
            <ac:spMk id="14" creationId="{1A6C2480-4495-A4C0-D089-6855567AE9B0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0:27.454" v="15"/>
          <ac:spMkLst>
            <pc:docMk/>
            <pc:sldMk cId="1588141891" sldId="261"/>
            <ac:spMk id="17" creationId="{5AC664A3-CF8B-A4CA-84D7-54163B0432BE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0:27.454" v="14"/>
          <ac:spMkLst>
            <pc:docMk/>
            <pc:sldMk cId="1588141891" sldId="261"/>
            <ac:spMk id="20" creationId="{FA34870D-7DDE-060F-2231-D17F838127E0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0:27.454" v="13"/>
          <ac:spMkLst>
            <pc:docMk/>
            <pc:sldMk cId="1588141891" sldId="261"/>
            <ac:spMk id="25" creationId="{B0E6AD9E-594C-02B8-60D9-0574D0C731C3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2:53.770" v="39"/>
          <ac:spMkLst>
            <pc:docMk/>
            <pc:sldMk cId="1588141891" sldId="261"/>
            <ac:spMk id="27" creationId="{FBF481EC-7B6A-6417-8829-8BA249267880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2:53.770" v="38"/>
          <ac:spMkLst>
            <pc:docMk/>
            <pc:sldMk cId="1588141891" sldId="261"/>
            <ac:spMk id="29" creationId="{2A04E683-FED6-C58A-0D76-989FE27915D2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2:53.770" v="37"/>
          <ac:spMkLst>
            <pc:docMk/>
            <pc:sldMk cId="1588141891" sldId="261"/>
            <ac:spMk id="31" creationId="{0553F7FF-AF12-93B8-0A76-9A14B6E02F21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2:53.770" v="36"/>
          <ac:spMkLst>
            <pc:docMk/>
            <pc:sldMk cId="1588141891" sldId="261"/>
            <ac:spMk id="33" creationId="{D5BA25AC-30E9-9193-A126-87FC379A8711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2:53.770" v="35"/>
          <ac:spMkLst>
            <pc:docMk/>
            <pc:sldMk cId="1588141891" sldId="261"/>
            <ac:spMk id="35" creationId="{0031E6EB-4A51-23BC-3305-D56BDE647C79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2:53.770" v="34"/>
          <ac:spMkLst>
            <pc:docMk/>
            <pc:sldMk cId="1588141891" sldId="261"/>
            <ac:spMk id="37" creationId="{B66DD7D7-FC7D-8663-6182-461E6BE9149E}"/>
          </ac:spMkLst>
        </pc:spChg>
      </pc:sldChg>
      <pc:sldChg chg="addSp delSp modSp del mod setBg">
        <pc:chgData name="今城 慧彦(is0711vf)" userId="S::is0711vf@ed.ritsumei.ac.jp::a6f2eabb-db8c-41fc-9375-444437d0c48d" providerId="AD" clId="Web-{D2ADF0C7-E35C-5572-D909-43F119F8CB45}" dt="2024-04-30T05:55:53.634" v="68"/>
        <pc:sldMkLst>
          <pc:docMk/>
          <pc:sldMk cId="3618260531" sldId="268"/>
        </pc:sldMkLst>
        <pc:spChg chg="mod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2" creationId="{C7A54674-1054-16D3-7F29-785F8447A817}"/>
          </ac:spMkLst>
        </pc:spChg>
        <pc:spChg chg="del mod">
          <ac:chgData name="今城 慧彦(is0711vf)" userId="S::is0711vf@ed.ritsumei.ac.jp::a6f2eabb-db8c-41fc-9375-444437d0c48d" providerId="AD" clId="Web-{D2ADF0C7-E35C-5572-D909-43F119F8CB45}" dt="2024-04-30T05:48:50.655" v="1"/>
          <ac:spMkLst>
            <pc:docMk/>
            <pc:sldMk cId="3618260531" sldId="268"/>
            <ac:spMk id="3" creationId="{C3280DFE-8984-B169-F4C2-C8116E77C692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3:29.100" v="44"/>
          <ac:spMkLst>
            <pc:docMk/>
            <pc:sldMk cId="3618260531" sldId="268"/>
            <ac:spMk id="4" creationId="{3DB0B801-EF6F-177B-CD8C-824039580A00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5" creationId="{FDE7D12A-95ED-DE6D-39D0-942780FE396B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6" creationId="{93504D2B-44EE-A3A1-E2DF-4923D3BAAA61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11" creationId="{49B447FE-DDA9-4B30-828A-59FC569124E2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13" creationId="{C3D487F7-9050-4871-B351-34A72ADB296C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15" creationId="{F43C27DD-EF6A-4C48-9669-C2970E71A814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17" creationId="{05A1AA86-B7E6-4C02-AA34-F1A25CD4CCBD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19" creationId="{86C3B9CB-4E48-4726-B7B9-9E02F71B150F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21" creationId="{C84384FE-1C88-4CAA-8FB8-2313A3AE734D}"/>
          </ac:spMkLst>
        </pc:spChg>
      </pc:sldChg>
      <pc:sldChg chg="addSp delSp modSp add ord replId">
        <pc:chgData name="今城 慧彦(is0711vf)" userId="S::is0711vf@ed.ritsumei.ac.jp::a6f2eabb-db8c-41fc-9375-444437d0c48d" providerId="AD" clId="Web-{D2ADF0C7-E35C-5572-D909-43F119F8CB45}" dt="2024-04-30T06:15:20.836" v="261" actId="1076"/>
        <pc:sldMkLst>
          <pc:docMk/>
          <pc:sldMk cId="2661517128" sldId="272"/>
        </pc:sldMkLst>
        <pc:spChg chg="mod">
          <ac:chgData name="今城 慧彦(is0711vf)" userId="S::is0711vf@ed.ritsumei.ac.jp::a6f2eabb-db8c-41fc-9375-444437d0c48d" providerId="AD" clId="Web-{D2ADF0C7-E35C-5572-D909-43F119F8CB45}" dt="2024-04-30T05:56:05.307" v="72" actId="20577"/>
          <ac:spMkLst>
            <pc:docMk/>
            <pc:sldMk cId="2661517128" sldId="272"/>
            <ac:spMk id="2" creationId="{2CBD7619-D3A2-E696-3A1C-7659D28FAF6E}"/>
          </ac:spMkLst>
        </pc:spChg>
        <pc:spChg chg="add del mod">
          <ac:chgData name="今城 慧彦(is0711vf)" userId="S::is0711vf@ed.ritsumei.ac.jp::a6f2eabb-db8c-41fc-9375-444437d0c48d" providerId="AD" clId="Web-{D2ADF0C7-E35C-5572-D909-43F119F8CB45}" dt="2024-04-30T05:56:22.604" v="79"/>
          <ac:spMkLst>
            <pc:docMk/>
            <pc:sldMk cId="2661517128" sldId="272"/>
            <ac:spMk id="4" creationId="{F3D42C83-F1D8-4056-ACB8-89020EDEEF1C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0:51.439" v="228" actId="14100"/>
          <ac:spMkLst>
            <pc:docMk/>
            <pc:sldMk cId="2661517128" sldId="272"/>
            <ac:spMk id="6" creationId="{A4B37CA2-3663-8A38-D0E9-1BBB01487A8B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25.588" v="81"/>
          <ac:spMkLst>
            <pc:docMk/>
            <pc:sldMk cId="2661517128" sldId="272"/>
            <ac:spMk id="9" creationId="{45F79B41-D913-A537-FC5B-53651AD0FFDC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4:38.367" v="253" actId="20577"/>
          <ac:spMkLst>
            <pc:docMk/>
            <pc:sldMk cId="2661517128" sldId="272"/>
            <ac:spMk id="18" creationId="{7F8BC92B-73C3-72A4-A34E-580DB1E5E9A7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4:21.538" v="251" actId="20577"/>
          <ac:spMkLst>
            <pc:docMk/>
            <pc:sldMk cId="2661517128" sldId="272"/>
            <ac:spMk id="19" creationId="{8F58C548-CBBB-B9D7-6A10-625AA21F872D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4:47.461" v="256" actId="20577"/>
          <ac:spMkLst>
            <pc:docMk/>
            <pc:sldMk cId="2661517128" sldId="272"/>
            <ac:spMk id="20" creationId="{21F6C910-D384-6499-401A-6912B62A28DF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2:03.894" v="234" actId="1076"/>
          <ac:spMkLst>
            <pc:docMk/>
            <pc:sldMk cId="2661517128" sldId="272"/>
            <ac:spMk id="21" creationId="{CDD32A13-F466-3C39-0953-670C4D9CE116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2:29.410" v="239" actId="14100"/>
          <ac:spMkLst>
            <pc:docMk/>
            <pc:sldMk cId="2661517128" sldId="272"/>
            <ac:spMk id="22" creationId="{266DBFA6-64C2-6BB4-AD47-52115E1A3D1E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3:05.802" v="243" actId="1076"/>
          <ac:spMkLst>
            <pc:docMk/>
            <pc:sldMk cId="2661517128" sldId="272"/>
            <ac:spMk id="23" creationId="{C4C2BBB2-2636-2416-80A8-38AC4400EED1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12.713" v="74"/>
          <ac:spMkLst>
            <pc:docMk/>
            <pc:sldMk cId="2661517128" sldId="272"/>
            <ac:spMk id="26" creationId="{9D5E0C62-125A-9D16-AFB4-7F5A6252E0DD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13.666" v="75"/>
          <ac:spMkLst>
            <pc:docMk/>
            <pc:sldMk cId="2661517128" sldId="272"/>
            <ac:spMk id="30" creationId="{B8110859-4D48-97D4-EBA2-18ADE9FB4316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24.151" v="80"/>
          <ac:spMkLst>
            <pc:docMk/>
            <pc:sldMk cId="2661517128" sldId="272"/>
            <ac:spMk id="32" creationId="{0D0D9E93-4F73-B98E-37FE-D2AEE83E99FA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28.089" v="83"/>
          <ac:spMkLst>
            <pc:docMk/>
            <pc:sldMk cId="2661517128" sldId="272"/>
            <ac:spMk id="34" creationId="{9A5DFF3E-7C0E-2C83-A5F5-D0BE5471BA2E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29.620" v="85"/>
          <ac:spMkLst>
            <pc:docMk/>
            <pc:sldMk cId="2661517128" sldId="272"/>
            <ac:spMk id="40" creationId="{C3F0F164-6A41-D8CB-DCD0-8CD4DA54353E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35.636" v="90"/>
          <ac:spMkLst>
            <pc:docMk/>
            <pc:sldMk cId="2661517128" sldId="272"/>
            <ac:spMk id="41" creationId="{7A9128F8-E3CE-1108-336E-B87A888D9E7A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34.745" v="89"/>
          <ac:spMkLst>
            <pc:docMk/>
            <pc:sldMk cId="2661517128" sldId="272"/>
            <ac:spMk id="45" creationId="{1955D22E-F3D0-664E-DF39-58FBB84EF6DF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15.151" v="77"/>
          <ac:spMkLst>
            <pc:docMk/>
            <pc:sldMk cId="2661517128" sldId="272"/>
            <ac:spMk id="47" creationId="{65A5496F-D4B9-06BE-75B0-E079120DF7B5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33.167" v="88"/>
          <ac:spMkLst>
            <pc:docMk/>
            <pc:sldMk cId="2661517128" sldId="272"/>
            <ac:spMk id="48" creationId="{A46AEB6D-ED27-5E6E-97C2-0D6C2882A112}"/>
          </ac:spMkLst>
        </pc:spChg>
        <pc:picChg chg="del">
          <ac:chgData name="今城 慧彦(is0711vf)" userId="S::is0711vf@ed.ritsumei.ac.jp::a6f2eabb-db8c-41fc-9375-444437d0c48d" providerId="AD" clId="Web-{D2ADF0C7-E35C-5572-D909-43F119F8CB45}" dt="2024-04-30T05:56:11.385" v="73"/>
          <ac:picMkLst>
            <pc:docMk/>
            <pc:sldMk cId="2661517128" sldId="272"/>
            <ac:picMk id="5" creationId="{F3888C6F-D28E-9943-EB93-354924E22DF9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26.385" v="82"/>
          <ac:picMkLst>
            <pc:docMk/>
            <pc:sldMk cId="2661517128" sldId="272"/>
            <ac:picMk id="11" creationId="{4038ECCF-9484-A374-ACE9-46E9CF0E79B5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14.588" v="76"/>
          <ac:picMkLst>
            <pc:docMk/>
            <pc:sldMk cId="2661517128" sldId="272"/>
            <ac:picMk id="24" creationId="{8A18A24F-EA30-17F9-3FBB-19A55D7F1386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28.776" v="84"/>
          <ac:picMkLst>
            <pc:docMk/>
            <pc:sldMk cId="2661517128" sldId="272"/>
            <ac:picMk id="33" creationId="{FEC1962E-8BDD-0D33-F2AF-E21753A97EB9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30.823" v="86"/>
          <ac:picMkLst>
            <pc:docMk/>
            <pc:sldMk cId="2661517128" sldId="272"/>
            <ac:picMk id="38" creationId="{E68569CF-DD90-C9B7-0CAF-09F53249B8F3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36.964" v="92"/>
          <ac:picMkLst>
            <pc:docMk/>
            <pc:sldMk cId="2661517128" sldId="272"/>
            <ac:picMk id="42" creationId="{386260D1-C727-2FCA-B913-999F85BDC78F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37.589" v="93"/>
          <ac:picMkLst>
            <pc:docMk/>
            <pc:sldMk cId="2661517128" sldId="272"/>
            <ac:picMk id="43" creationId="{E2289A8C-06CE-0D1B-B489-E00A8131D351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36.323" v="91"/>
          <ac:picMkLst>
            <pc:docMk/>
            <pc:sldMk cId="2661517128" sldId="272"/>
            <ac:picMk id="46" creationId="{2A60A002-7C81-C85E-DF2E-0A352F57BE40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32.104" v="87"/>
          <ac:picMkLst>
            <pc:docMk/>
            <pc:sldMk cId="2661517128" sldId="272"/>
            <ac:picMk id="49" creationId="{F71513BF-96DB-6357-753E-ADCE594F26EC}"/>
          </ac:picMkLst>
        </pc:picChg>
        <pc:cxnChg chg="add mod">
          <ac:chgData name="今城 慧彦(is0711vf)" userId="S::is0711vf@ed.ritsumei.ac.jp::a6f2eabb-db8c-41fc-9375-444437d0c48d" providerId="AD" clId="Web-{D2ADF0C7-E35C-5572-D909-43F119F8CB45}" dt="2024-04-30T06:15:10.117" v="259" actId="1076"/>
          <ac:cxnSpMkLst>
            <pc:docMk/>
            <pc:sldMk cId="2661517128" sldId="272"/>
            <ac:cxnSpMk id="7" creationId="{6098CE15-7DEF-7796-A8A8-DF33F8E105A0}"/>
          </ac:cxnSpMkLst>
        </pc:cxnChg>
        <pc:cxnChg chg="add del">
          <ac:chgData name="今城 慧彦(is0711vf)" userId="S::is0711vf@ed.ritsumei.ac.jp::a6f2eabb-db8c-41fc-9375-444437d0c48d" providerId="AD" clId="Web-{D2ADF0C7-E35C-5572-D909-43F119F8CB45}" dt="2024-04-30T06:00:07.719" v="111"/>
          <ac:cxnSpMkLst>
            <pc:docMk/>
            <pc:sldMk cId="2661517128" sldId="272"/>
            <ac:cxnSpMk id="13" creationId="{5DD05303-38A6-40F3-21FD-7FE5D0A2D0FC}"/>
          </ac:cxnSpMkLst>
        </pc:cxnChg>
        <pc:cxnChg chg="add mod">
          <ac:chgData name="今城 慧彦(is0711vf)" userId="S::is0711vf@ed.ritsumei.ac.jp::a6f2eabb-db8c-41fc-9375-444437d0c48d" providerId="AD" clId="Web-{D2ADF0C7-E35C-5572-D909-43F119F8CB45}" dt="2024-04-30T06:15:20.836" v="261" actId="1076"/>
          <ac:cxnSpMkLst>
            <pc:docMk/>
            <pc:sldMk cId="2661517128" sldId="272"/>
            <ac:cxnSpMk id="15" creationId="{D0A795F4-377C-7202-4E34-5F8B7A082718}"/>
          </ac:cxnSpMkLst>
        </pc:cxnChg>
        <pc:cxnChg chg="add mod">
          <ac:chgData name="今城 慧彦(is0711vf)" userId="S::is0711vf@ed.ritsumei.ac.jp::a6f2eabb-db8c-41fc-9375-444437d0c48d" providerId="AD" clId="Web-{D2ADF0C7-E35C-5572-D909-43F119F8CB45}" dt="2024-04-30T06:15:03.149" v="258" actId="1076"/>
          <ac:cxnSpMkLst>
            <pc:docMk/>
            <pc:sldMk cId="2661517128" sldId="272"/>
            <ac:cxnSpMk id="17" creationId="{5C0910E2-BF88-4FE5-22B0-A1A41BC8062A}"/>
          </ac:cxnSpMkLst>
        </pc:cxnChg>
      </pc:sldChg>
      <pc:sldChg chg="addSp delSp modSp add del replId">
        <pc:chgData name="今城 慧彦(is0711vf)" userId="S::is0711vf@ed.ritsumei.ac.jp::a6f2eabb-db8c-41fc-9375-444437d0c48d" providerId="AD" clId="Web-{D2ADF0C7-E35C-5572-D909-43F119F8CB45}" dt="2024-04-30T05:53:01.646" v="43"/>
        <pc:sldMkLst>
          <pc:docMk/>
          <pc:sldMk cId="3400931276" sldId="272"/>
        </pc:sldMkLst>
        <pc:spChg chg="add del mod">
          <ac:chgData name="今城 慧彦(is0711vf)" userId="S::is0711vf@ed.ritsumei.ac.jp::a6f2eabb-db8c-41fc-9375-444437d0c48d" providerId="AD" clId="Web-{D2ADF0C7-E35C-5572-D909-43F119F8CB45}" dt="2024-04-30T05:52:59.364" v="42" actId="20577"/>
          <ac:spMkLst>
            <pc:docMk/>
            <pc:sldMk cId="3400931276" sldId="272"/>
            <ac:spMk id="2" creationId="{56A5DE03-B5B9-EDC0-531A-B0A0D22B32C2}"/>
          </ac:spMkLst>
        </pc:spChg>
      </pc:sldChg>
    </pc:docChg>
  </pc:docChgLst>
  <pc:docChgLst>
    <pc:chgData name="楠見 隆紘(is0722si)" userId="S::is0722si@ed.ritsumei.ac.jp::ae8620b6-29f1-417c-88ff-345160495101" providerId="AD" clId="Web-{6FB38329-6F93-249F-2B12-167E883728CA}"/>
    <pc:docChg chg="modSld">
      <pc:chgData name="楠見 隆紘(is0722si)" userId="S::is0722si@ed.ritsumei.ac.jp::ae8620b6-29f1-417c-88ff-345160495101" providerId="AD" clId="Web-{6FB38329-6F93-249F-2B12-167E883728CA}" dt="2024-04-28T04:32:46.075" v="7" actId="20577"/>
      <pc:docMkLst>
        <pc:docMk/>
      </pc:docMkLst>
      <pc:sldChg chg="modSp">
        <pc:chgData name="楠見 隆紘(is0722si)" userId="S::is0722si@ed.ritsumei.ac.jp::ae8620b6-29f1-417c-88ff-345160495101" providerId="AD" clId="Web-{6FB38329-6F93-249F-2B12-167E883728CA}" dt="2024-04-28T04:32:46.075" v="7" actId="20577"/>
        <pc:sldMkLst>
          <pc:docMk/>
          <pc:sldMk cId="3910943213" sldId="256"/>
        </pc:sldMkLst>
        <pc:spChg chg="mod">
          <ac:chgData name="楠見 隆紘(is0722si)" userId="S::is0722si@ed.ritsumei.ac.jp::ae8620b6-29f1-417c-88ff-345160495101" providerId="AD" clId="Web-{6FB38329-6F93-249F-2B12-167E883728CA}" dt="2024-04-28T04:32:46.075" v="7" actId="20577"/>
          <ac:spMkLst>
            <pc:docMk/>
            <pc:sldMk cId="3910943213" sldId="256"/>
            <ac:spMk id="3" creationId="{3610185C-4568-98D1-387C-2E8B721EEB4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8D66B-A0BE-4B83-960B-AB50CBB014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86A03B-C5BF-47E3-8CD6-275A2D3398F4}">
      <dgm:prSet/>
      <dgm:spPr/>
      <dgm:t>
        <a:bodyPr/>
        <a:lstStyle/>
        <a:p>
          <a:r>
            <a:rPr lang="ja-JP" b="0" i="0" baseline="0"/>
            <a:t>ユーザーは、</a:t>
          </a:r>
          <a:r>
            <a:rPr lang="en-US" b="0" i="0" baseline="0"/>
            <a:t>LINE</a:t>
          </a:r>
          <a:r>
            <a:rPr lang="ja-JP" b="0" i="0" baseline="0"/>
            <a:t>によって帰宅か外出中かを選択することができる </a:t>
          </a:r>
          <a:endParaRPr lang="en-US"/>
        </a:p>
      </dgm:t>
    </dgm:pt>
    <dgm:pt modelId="{08112485-D64A-400E-B87D-F7DBB069F3C9}" type="parTrans" cxnId="{0CC8871B-21A8-455C-BEAE-C837A63FB73D}">
      <dgm:prSet/>
      <dgm:spPr/>
      <dgm:t>
        <a:bodyPr/>
        <a:lstStyle/>
        <a:p>
          <a:endParaRPr lang="en-US"/>
        </a:p>
      </dgm:t>
    </dgm:pt>
    <dgm:pt modelId="{71C9A5B2-DC9E-4021-B997-C997CCAC7122}" type="sibTrans" cxnId="{0CC8871B-21A8-455C-BEAE-C837A63FB73D}">
      <dgm:prSet/>
      <dgm:spPr/>
      <dgm:t>
        <a:bodyPr/>
        <a:lstStyle/>
        <a:p>
          <a:endParaRPr lang="en-US"/>
        </a:p>
      </dgm:t>
    </dgm:pt>
    <dgm:pt modelId="{9A058012-72BC-48D7-8DE6-9229996935FA}">
      <dgm:prSet/>
      <dgm:spPr/>
      <dgm:t>
        <a:bodyPr/>
        <a:lstStyle/>
        <a:p>
          <a:r>
            <a:rPr lang="ja-JP" b="0" i="0" baseline="0"/>
            <a:t>外出中に人感センサーが反応した際、ユーザーの</a:t>
          </a:r>
          <a:r>
            <a:rPr lang="en-US" b="0" i="0" baseline="0"/>
            <a:t>LINE</a:t>
          </a:r>
          <a:r>
            <a:rPr lang="ja-JP" b="0" i="0" baseline="0"/>
            <a:t>に通知が届く</a:t>
          </a:r>
          <a:r>
            <a:rPr lang="en-US" b="0" i="0" baseline="0"/>
            <a:t>. </a:t>
          </a:r>
          <a:endParaRPr lang="en-US"/>
        </a:p>
      </dgm:t>
    </dgm:pt>
    <dgm:pt modelId="{E558E0FF-4486-4794-B06E-8B3ECEC40667}" type="parTrans" cxnId="{E9732563-FB7E-45BC-8875-E6C638AB40B7}">
      <dgm:prSet/>
      <dgm:spPr/>
      <dgm:t>
        <a:bodyPr/>
        <a:lstStyle/>
        <a:p>
          <a:endParaRPr lang="en-US"/>
        </a:p>
      </dgm:t>
    </dgm:pt>
    <dgm:pt modelId="{9E02B623-D4CD-484F-B7A0-64B07E09C003}" type="sibTrans" cxnId="{E9732563-FB7E-45BC-8875-E6C638AB40B7}">
      <dgm:prSet/>
      <dgm:spPr/>
      <dgm:t>
        <a:bodyPr/>
        <a:lstStyle/>
        <a:p>
          <a:endParaRPr lang="en-US"/>
        </a:p>
      </dgm:t>
    </dgm:pt>
    <dgm:pt modelId="{93732D93-AF33-4FA8-8945-B00230F43A46}">
      <dgm:prSet/>
      <dgm:spPr/>
      <dgm:t>
        <a:bodyPr/>
        <a:lstStyle/>
        <a:p>
          <a:r>
            <a:rPr lang="ja-JP" b="0" i="0" baseline="0"/>
            <a:t>ユーザーは通知に応じてスピーカーで警告音を鳴らすかどうか選択する</a:t>
          </a:r>
          <a:r>
            <a:rPr lang="en-US" b="0" i="0" baseline="0"/>
            <a:t>. </a:t>
          </a:r>
          <a:endParaRPr lang="en-US"/>
        </a:p>
      </dgm:t>
    </dgm:pt>
    <dgm:pt modelId="{2E438F65-C08C-4AA6-A1F4-5E01139AF7EE}" type="parTrans" cxnId="{FEB114F2-8A27-4D9C-AE3F-E2DD33C83F0A}">
      <dgm:prSet/>
      <dgm:spPr/>
      <dgm:t>
        <a:bodyPr/>
        <a:lstStyle/>
        <a:p>
          <a:endParaRPr lang="en-US"/>
        </a:p>
      </dgm:t>
    </dgm:pt>
    <dgm:pt modelId="{201DC3BC-10CB-45C5-9ABA-88CA0DA8046C}" type="sibTrans" cxnId="{FEB114F2-8A27-4D9C-AE3F-E2DD33C83F0A}">
      <dgm:prSet/>
      <dgm:spPr/>
      <dgm:t>
        <a:bodyPr/>
        <a:lstStyle/>
        <a:p>
          <a:endParaRPr lang="en-US"/>
        </a:p>
      </dgm:t>
    </dgm:pt>
    <dgm:pt modelId="{030CE953-107B-42EB-B2C1-B7FD0E9D1399}">
      <dgm:prSet/>
      <dgm:spPr/>
      <dgm:t>
        <a:bodyPr/>
        <a:lstStyle/>
        <a:p>
          <a:r>
            <a:rPr lang="en-US" b="0" i="0" baseline="0"/>
            <a:t>(</a:t>
          </a:r>
          <a:r>
            <a:rPr lang="ja-JP" b="0" i="0" baseline="0"/>
            <a:t>カメラを起動して対象を撮影し</a:t>
          </a:r>
          <a:r>
            <a:rPr lang="en-US" b="0" i="0" baseline="0"/>
            <a:t>,LINE</a:t>
          </a:r>
          <a:r>
            <a:rPr lang="ja-JP" b="0" i="0" baseline="0"/>
            <a:t>にて画像をユーザーに送信する</a:t>
          </a:r>
          <a:r>
            <a:rPr lang="en-US" b="0" i="0" baseline="0"/>
            <a:t>) </a:t>
          </a:r>
          <a:endParaRPr lang="en-US"/>
        </a:p>
      </dgm:t>
    </dgm:pt>
    <dgm:pt modelId="{93CEC285-6D0A-4CF6-BDE1-84C863C35481}" type="parTrans" cxnId="{B3D722F7-D433-4B69-BEDF-5AC296CA660F}">
      <dgm:prSet/>
      <dgm:spPr/>
      <dgm:t>
        <a:bodyPr/>
        <a:lstStyle/>
        <a:p>
          <a:endParaRPr lang="en-US"/>
        </a:p>
      </dgm:t>
    </dgm:pt>
    <dgm:pt modelId="{BEF2EF82-3FB1-46A6-BE8E-2984F5D99EC3}" type="sibTrans" cxnId="{B3D722F7-D433-4B69-BEDF-5AC296CA660F}">
      <dgm:prSet/>
      <dgm:spPr/>
      <dgm:t>
        <a:bodyPr/>
        <a:lstStyle/>
        <a:p>
          <a:endParaRPr lang="en-US"/>
        </a:p>
      </dgm:t>
    </dgm:pt>
    <dgm:pt modelId="{E187A66A-26C0-4723-BC00-3EFD666DD046}">
      <dgm:prSet/>
      <dgm:spPr/>
      <dgm:t>
        <a:bodyPr/>
        <a:lstStyle/>
        <a:p>
          <a:r>
            <a:rPr lang="ja-JP" b="0" i="0" baseline="0"/>
            <a:t>ユーザーは、検知された情報を後から参照できる</a:t>
          </a:r>
          <a:r>
            <a:rPr lang="en-US" b="0" i="0" baseline="0"/>
            <a:t>. </a:t>
          </a:r>
          <a:endParaRPr lang="en-US"/>
        </a:p>
      </dgm:t>
    </dgm:pt>
    <dgm:pt modelId="{E8BB12BB-A972-4EA3-A706-2BED77832E73}" type="parTrans" cxnId="{D888670A-84B9-4026-8DFA-B956591BB08F}">
      <dgm:prSet/>
      <dgm:spPr/>
      <dgm:t>
        <a:bodyPr/>
        <a:lstStyle/>
        <a:p>
          <a:endParaRPr lang="en-US"/>
        </a:p>
      </dgm:t>
    </dgm:pt>
    <dgm:pt modelId="{67FD22CF-745D-4AEA-B7FD-5F2FEDF8B268}" type="sibTrans" cxnId="{D888670A-84B9-4026-8DFA-B956591BB08F}">
      <dgm:prSet/>
      <dgm:spPr/>
      <dgm:t>
        <a:bodyPr/>
        <a:lstStyle/>
        <a:p>
          <a:endParaRPr lang="en-US"/>
        </a:p>
      </dgm:t>
    </dgm:pt>
    <dgm:pt modelId="{84143E67-D8DC-4B17-BD07-D037AE4CF412}" type="pres">
      <dgm:prSet presAssocID="{FFA8D66B-A0BE-4B83-960B-AB50CBB014A0}" presName="linear" presStyleCnt="0">
        <dgm:presLayoutVars>
          <dgm:animLvl val="lvl"/>
          <dgm:resizeHandles val="exact"/>
        </dgm:presLayoutVars>
      </dgm:prSet>
      <dgm:spPr/>
    </dgm:pt>
    <dgm:pt modelId="{5193EFD6-959D-48C7-89CF-9D1821440DDB}" type="pres">
      <dgm:prSet presAssocID="{6986A03B-C5BF-47E3-8CD6-275A2D3398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CEE906-7888-4DF9-8ECD-45D8A683C203}" type="pres">
      <dgm:prSet presAssocID="{71C9A5B2-DC9E-4021-B997-C997CCAC7122}" presName="spacer" presStyleCnt="0"/>
      <dgm:spPr/>
    </dgm:pt>
    <dgm:pt modelId="{7D91C968-F1BC-48ED-904D-6405D72B3B74}" type="pres">
      <dgm:prSet presAssocID="{9A058012-72BC-48D7-8DE6-9229996935F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1B9660-D893-4A77-9782-D53A7C3B8B0E}" type="pres">
      <dgm:prSet presAssocID="{9E02B623-D4CD-484F-B7A0-64B07E09C003}" presName="spacer" presStyleCnt="0"/>
      <dgm:spPr/>
    </dgm:pt>
    <dgm:pt modelId="{16E6168B-A84F-448E-9ED6-DA58277BD356}" type="pres">
      <dgm:prSet presAssocID="{93732D93-AF33-4FA8-8945-B00230F43A4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69142B-1AD8-4F10-B5AE-6CD4324CEF42}" type="pres">
      <dgm:prSet presAssocID="{201DC3BC-10CB-45C5-9ABA-88CA0DA8046C}" presName="spacer" presStyleCnt="0"/>
      <dgm:spPr/>
    </dgm:pt>
    <dgm:pt modelId="{7389E067-0464-46EB-9615-E2C4C69261BC}" type="pres">
      <dgm:prSet presAssocID="{030CE953-107B-42EB-B2C1-B7FD0E9D139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58AF32-C9C7-4B3E-BAFD-AC7921082A12}" type="pres">
      <dgm:prSet presAssocID="{BEF2EF82-3FB1-46A6-BE8E-2984F5D99EC3}" presName="spacer" presStyleCnt="0"/>
      <dgm:spPr/>
    </dgm:pt>
    <dgm:pt modelId="{77C619D1-B547-491E-99B1-138B49E193F6}" type="pres">
      <dgm:prSet presAssocID="{E187A66A-26C0-4723-BC00-3EFD666DD04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67A6A08-E18F-44DB-9415-C2CE92F7CAA9}" type="presOf" srcId="{E187A66A-26C0-4723-BC00-3EFD666DD046}" destId="{77C619D1-B547-491E-99B1-138B49E193F6}" srcOrd="0" destOrd="0" presId="urn:microsoft.com/office/officeart/2005/8/layout/vList2"/>
    <dgm:cxn modelId="{D888670A-84B9-4026-8DFA-B956591BB08F}" srcId="{FFA8D66B-A0BE-4B83-960B-AB50CBB014A0}" destId="{E187A66A-26C0-4723-BC00-3EFD666DD046}" srcOrd="4" destOrd="0" parTransId="{E8BB12BB-A972-4EA3-A706-2BED77832E73}" sibTransId="{67FD22CF-745D-4AEA-B7FD-5F2FEDF8B268}"/>
    <dgm:cxn modelId="{947F1A0F-BFC5-4E14-B6EC-F83183010E1C}" type="presOf" srcId="{93732D93-AF33-4FA8-8945-B00230F43A46}" destId="{16E6168B-A84F-448E-9ED6-DA58277BD356}" srcOrd="0" destOrd="0" presId="urn:microsoft.com/office/officeart/2005/8/layout/vList2"/>
    <dgm:cxn modelId="{0CC8871B-21A8-455C-BEAE-C837A63FB73D}" srcId="{FFA8D66B-A0BE-4B83-960B-AB50CBB014A0}" destId="{6986A03B-C5BF-47E3-8CD6-275A2D3398F4}" srcOrd="0" destOrd="0" parTransId="{08112485-D64A-400E-B87D-F7DBB069F3C9}" sibTransId="{71C9A5B2-DC9E-4021-B997-C997CCAC7122}"/>
    <dgm:cxn modelId="{BC11F821-6D2A-467F-AF52-03E74F58374C}" type="presOf" srcId="{FFA8D66B-A0BE-4B83-960B-AB50CBB014A0}" destId="{84143E67-D8DC-4B17-BD07-D037AE4CF412}" srcOrd="0" destOrd="0" presId="urn:microsoft.com/office/officeart/2005/8/layout/vList2"/>
    <dgm:cxn modelId="{E9732563-FB7E-45BC-8875-E6C638AB40B7}" srcId="{FFA8D66B-A0BE-4B83-960B-AB50CBB014A0}" destId="{9A058012-72BC-48D7-8DE6-9229996935FA}" srcOrd="1" destOrd="0" parTransId="{E558E0FF-4486-4794-B06E-8B3ECEC40667}" sibTransId="{9E02B623-D4CD-484F-B7A0-64B07E09C003}"/>
    <dgm:cxn modelId="{7A405C51-1078-4C9B-BC41-C75032E805FB}" type="presOf" srcId="{030CE953-107B-42EB-B2C1-B7FD0E9D1399}" destId="{7389E067-0464-46EB-9615-E2C4C69261BC}" srcOrd="0" destOrd="0" presId="urn:microsoft.com/office/officeart/2005/8/layout/vList2"/>
    <dgm:cxn modelId="{6705A994-9F5D-45B4-9D59-4FA67A0F9083}" type="presOf" srcId="{6986A03B-C5BF-47E3-8CD6-275A2D3398F4}" destId="{5193EFD6-959D-48C7-89CF-9D1821440DDB}" srcOrd="0" destOrd="0" presId="urn:microsoft.com/office/officeart/2005/8/layout/vList2"/>
    <dgm:cxn modelId="{C1C95E95-5028-4FD0-B775-AC8A85BB5098}" type="presOf" srcId="{9A058012-72BC-48D7-8DE6-9229996935FA}" destId="{7D91C968-F1BC-48ED-904D-6405D72B3B74}" srcOrd="0" destOrd="0" presId="urn:microsoft.com/office/officeart/2005/8/layout/vList2"/>
    <dgm:cxn modelId="{FEB114F2-8A27-4D9C-AE3F-E2DD33C83F0A}" srcId="{FFA8D66B-A0BE-4B83-960B-AB50CBB014A0}" destId="{93732D93-AF33-4FA8-8945-B00230F43A46}" srcOrd="2" destOrd="0" parTransId="{2E438F65-C08C-4AA6-A1F4-5E01139AF7EE}" sibTransId="{201DC3BC-10CB-45C5-9ABA-88CA0DA8046C}"/>
    <dgm:cxn modelId="{B3D722F7-D433-4B69-BEDF-5AC296CA660F}" srcId="{FFA8D66B-A0BE-4B83-960B-AB50CBB014A0}" destId="{030CE953-107B-42EB-B2C1-B7FD0E9D1399}" srcOrd="3" destOrd="0" parTransId="{93CEC285-6D0A-4CF6-BDE1-84C863C35481}" sibTransId="{BEF2EF82-3FB1-46A6-BE8E-2984F5D99EC3}"/>
    <dgm:cxn modelId="{A428E62A-6CA0-4938-9EAF-AB24BDA5F8BC}" type="presParOf" srcId="{84143E67-D8DC-4B17-BD07-D037AE4CF412}" destId="{5193EFD6-959D-48C7-89CF-9D1821440DDB}" srcOrd="0" destOrd="0" presId="urn:microsoft.com/office/officeart/2005/8/layout/vList2"/>
    <dgm:cxn modelId="{53003258-BAC6-4944-8044-2E7F88FE877B}" type="presParOf" srcId="{84143E67-D8DC-4B17-BD07-D037AE4CF412}" destId="{2CCEE906-7888-4DF9-8ECD-45D8A683C203}" srcOrd="1" destOrd="0" presId="urn:microsoft.com/office/officeart/2005/8/layout/vList2"/>
    <dgm:cxn modelId="{129761C5-0EA0-492F-943D-2EB720772AE5}" type="presParOf" srcId="{84143E67-D8DC-4B17-BD07-D037AE4CF412}" destId="{7D91C968-F1BC-48ED-904D-6405D72B3B74}" srcOrd="2" destOrd="0" presId="urn:microsoft.com/office/officeart/2005/8/layout/vList2"/>
    <dgm:cxn modelId="{69340CA3-257D-4275-A367-239AC8BBE6E2}" type="presParOf" srcId="{84143E67-D8DC-4B17-BD07-D037AE4CF412}" destId="{881B9660-D893-4A77-9782-D53A7C3B8B0E}" srcOrd="3" destOrd="0" presId="urn:microsoft.com/office/officeart/2005/8/layout/vList2"/>
    <dgm:cxn modelId="{49F9E7C1-F789-4109-8AD7-EC3DABC61D73}" type="presParOf" srcId="{84143E67-D8DC-4B17-BD07-D037AE4CF412}" destId="{16E6168B-A84F-448E-9ED6-DA58277BD356}" srcOrd="4" destOrd="0" presId="urn:microsoft.com/office/officeart/2005/8/layout/vList2"/>
    <dgm:cxn modelId="{E214B723-2E5C-4260-B1A7-D3E0DF2C1239}" type="presParOf" srcId="{84143E67-D8DC-4B17-BD07-D037AE4CF412}" destId="{AB69142B-1AD8-4F10-B5AE-6CD4324CEF42}" srcOrd="5" destOrd="0" presId="urn:microsoft.com/office/officeart/2005/8/layout/vList2"/>
    <dgm:cxn modelId="{BADEC78E-4F2A-4AC6-B9E2-B88CE07F0BF8}" type="presParOf" srcId="{84143E67-D8DC-4B17-BD07-D037AE4CF412}" destId="{7389E067-0464-46EB-9615-E2C4C69261BC}" srcOrd="6" destOrd="0" presId="urn:microsoft.com/office/officeart/2005/8/layout/vList2"/>
    <dgm:cxn modelId="{F9A47B57-9A82-4253-83C0-66DE7224F5AB}" type="presParOf" srcId="{84143E67-D8DC-4B17-BD07-D037AE4CF412}" destId="{8258AF32-C9C7-4B3E-BAFD-AC7921082A12}" srcOrd="7" destOrd="0" presId="urn:microsoft.com/office/officeart/2005/8/layout/vList2"/>
    <dgm:cxn modelId="{FACCD7C7-3F47-4010-A23E-9472445BBCC4}" type="presParOf" srcId="{84143E67-D8DC-4B17-BD07-D037AE4CF412}" destId="{77C619D1-B547-491E-99B1-138B49E193F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3EFD6-959D-48C7-89CF-9D1821440DDB}">
      <dsp:nvSpPr>
        <dsp:cNvPr id="0" name=""/>
        <dsp:cNvSpPr/>
      </dsp:nvSpPr>
      <dsp:spPr>
        <a:xfrm>
          <a:off x="0" y="130419"/>
          <a:ext cx="1051560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b="0" i="0" kern="1200" baseline="0"/>
            <a:t>ユーザーは、</a:t>
          </a:r>
          <a:r>
            <a:rPr lang="en-US" sz="2500" b="0" i="0" kern="1200" baseline="0"/>
            <a:t>LINE</a:t>
          </a:r>
          <a:r>
            <a:rPr lang="ja-JP" sz="2500" b="0" i="0" kern="1200" baseline="0"/>
            <a:t>によって帰宅か外出中かを選択することができる </a:t>
          </a:r>
          <a:endParaRPr lang="en-US" sz="2500" kern="1200"/>
        </a:p>
      </dsp:txBody>
      <dsp:txXfrm>
        <a:off x="37125" y="167544"/>
        <a:ext cx="10441350" cy="686250"/>
      </dsp:txXfrm>
    </dsp:sp>
    <dsp:sp modelId="{7D91C968-F1BC-48ED-904D-6405D72B3B74}">
      <dsp:nvSpPr>
        <dsp:cNvPr id="0" name=""/>
        <dsp:cNvSpPr/>
      </dsp:nvSpPr>
      <dsp:spPr>
        <a:xfrm>
          <a:off x="0" y="962919"/>
          <a:ext cx="1051560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b="0" i="0" kern="1200" baseline="0"/>
            <a:t>外出中に人感センサーが反応した際、ユーザーの</a:t>
          </a:r>
          <a:r>
            <a:rPr lang="en-US" sz="2500" b="0" i="0" kern="1200" baseline="0"/>
            <a:t>LINE</a:t>
          </a:r>
          <a:r>
            <a:rPr lang="ja-JP" sz="2500" b="0" i="0" kern="1200" baseline="0"/>
            <a:t>に通知が届く</a:t>
          </a:r>
          <a:r>
            <a:rPr lang="en-US" sz="2500" b="0" i="0" kern="1200" baseline="0"/>
            <a:t>. </a:t>
          </a:r>
          <a:endParaRPr lang="en-US" sz="2500" kern="1200"/>
        </a:p>
      </dsp:txBody>
      <dsp:txXfrm>
        <a:off x="37125" y="1000044"/>
        <a:ext cx="10441350" cy="686250"/>
      </dsp:txXfrm>
    </dsp:sp>
    <dsp:sp modelId="{16E6168B-A84F-448E-9ED6-DA58277BD356}">
      <dsp:nvSpPr>
        <dsp:cNvPr id="0" name=""/>
        <dsp:cNvSpPr/>
      </dsp:nvSpPr>
      <dsp:spPr>
        <a:xfrm>
          <a:off x="0" y="1795419"/>
          <a:ext cx="1051560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b="0" i="0" kern="1200" baseline="0"/>
            <a:t>ユーザーは通知に応じてスピーカーで警告音を鳴らすかどうか選択する</a:t>
          </a:r>
          <a:r>
            <a:rPr lang="en-US" sz="2500" b="0" i="0" kern="1200" baseline="0"/>
            <a:t>. </a:t>
          </a:r>
          <a:endParaRPr lang="en-US" sz="2500" kern="1200"/>
        </a:p>
      </dsp:txBody>
      <dsp:txXfrm>
        <a:off x="37125" y="1832544"/>
        <a:ext cx="10441350" cy="686250"/>
      </dsp:txXfrm>
    </dsp:sp>
    <dsp:sp modelId="{7389E067-0464-46EB-9615-E2C4C69261BC}">
      <dsp:nvSpPr>
        <dsp:cNvPr id="0" name=""/>
        <dsp:cNvSpPr/>
      </dsp:nvSpPr>
      <dsp:spPr>
        <a:xfrm>
          <a:off x="0" y="2627919"/>
          <a:ext cx="1051560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(</a:t>
          </a:r>
          <a:r>
            <a:rPr lang="ja-JP" sz="2500" b="0" i="0" kern="1200" baseline="0"/>
            <a:t>カメラを起動して対象を撮影し</a:t>
          </a:r>
          <a:r>
            <a:rPr lang="en-US" sz="2500" b="0" i="0" kern="1200" baseline="0"/>
            <a:t>,LINE</a:t>
          </a:r>
          <a:r>
            <a:rPr lang="ja-JP" sz="2500" b="0" i="0" kern="1200" baseline="0"/>
            <a:t>にて画像をユーザーに送信する</a:t>
          </a:r>
          <a:r>
            <a:rPr lang="en-US" sz="2500" b="0" i="0" kern="1200" baseline="0"/>
            <a:t>) </a:t>
          </a:r>
          <a:endParaRPr lang="en-US" sz="2500" kern="1200"/>
        </a:p>
      </dsp:txBody>
      <dsp:txXfrm>
        <a:off x="37125" y="2665044"/>
        <a:ext cx="10441350" cy="686250"/>
      </dsp:txXfrm>
    </dsp:sp>
    <dsp:sp modelId="{77C619D1-B547-491E-99B1-138B49E193F6}">
      <dsp:nvSpPr>
        <dsp:cNvPr id="0" name=""/>
        <dsp:cNvSpPr/>
      </dsp:nvSpPr>
      <dsp:spPr>
        <a:xfrm>
          <a:off x="0" y="3460419"/>
          <a:ext cx="10515600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b="0" i="0" kern="1200" baseline="0"/>
            <a:t>ユーザーは、検知された情報を後から参照できる</a:t>
          </a:r>
          <a:r>
            <a:rPr lang="en-US" sz="2500" b="0" i="0" kern="1200" baseline="0"/>
            <a:t>. </a:t>
          </a:r>
          <a:endParaRPr lang="en-US" sz="2500" kern="1200"/>
        </a:p>
      </dsp:txBody>
      <dsp:txXfrm>
        <a:off x="37125" y="3497544"/>
        <a:ext cx="10441350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43E6C-7D93-DC69-DC42-1B9795F76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65886B-F5AE-28A4-79C2-27DFD46AF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738605-0C1A-B7E4-DC10-07882091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80742-BAF8-5BF5-4A06-9D777EF7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1300A-E8C3-3C6F-B17E-80823364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03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1FC22-006F-AD18-1916-718228CE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58E729-9D0A-38F6-9A37-66F58FD49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813A1-A940-A11C-ACAF-0BF343E2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CE25E-96C2-D61F-CA92-CC8BA395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6BCEB-601D-B9CD-875C-CF37C6E8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56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C99644-50A0-3092-12B6-5A9D44BE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0D9DC1-FF10-028D-476C-9959712A8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3A45E-8166-6119-3105-F65F5B03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F8CB51-6FCC-57AD-68EC-95013954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191A1-024C-0DAB-185C-528F13A2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1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B5299-82ED-C4F9-5027-1672FEEB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603F4C-13A3-BD27-98DF-6994786D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8021E2-E843-A0CC-C944-8EAD2CED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D299D-8144-A6DC-097D-004E02B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D51D23-FEF7-5B76-3B39-DB17B20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53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244D7-92A9-EB06-A400-BD45BDC0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3C3F8-601B-1400-1D70-F6DC521A7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5D090-0C6D-ADF3-4890-E03D1BFA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3C7CF8-7FE5-AFE4-1AFA-B6B66F58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9F53C5-6532-372C-B351-AB851948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1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8412D-5E14-B04A-F66A-3517915C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1E6B03-3FA9-55FF-ACDB-67E390C2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50CC86-61ED-70D4-F817-6D865238C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4FAE01-8F99-6000-50D3-E23C0220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4A5F59-6AC8-3C45-30F0-DDABC215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B73884-AEFA-21DB-A9F7-7D913D9D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EB767-0FB0-8B69-4402-2D81A509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C0A91-F647-FC88-F839-F412D1ED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5A1EE2-640C-1002-A773-0713E326E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FC7121-378A-0A35-4A80-904C1B816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B8B492-78FF-6F0D-CD2C-C48788113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4D88E0-B94D-0470-6D43-6593BE0F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48BC56-C64C-13E8-7DA1-07703EFD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DF2A24-ECEF-9403-135F-C6FBCDC6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3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FDD86-9086-7F23-2CB8-A9AD7B9D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A100ED-B8AC-4887-6F65-C6EB59FD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4683F7-1FDE-211F-8FD3-E86CBFEA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07EFD5-1A1D-4306-FFB0-DB9341D2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525365-11CE-E4F1-80D8-39CB721B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29FD21-9506-389B-D063-4DB9558D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5A677E-B863-B03E-7FA3-7E9F3434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4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FF52D-AA54-F6A3-EB47-83F3483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E6E08-2C12-F6F9-AD14-0E1C085B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EBD45E-D207-7F82-6270-7AF972389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E76A4-497D-A415-352C-728CBC6A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4430CE-F599-9BF5-E625-53BF76DF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89DA8F-46A0-B19A-1D8C-4EC82B63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89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A80A6-E2E7-3E65-6787-2F99E337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229D2F-5038-D71F-A1C1-1CA7D38C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E55DDA-0626-065F-ED2A-1496623E5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37B37B-33D0-4661-A84D-74BFF61A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6436DB-8487-5E72-2B64-5990467D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154A5A-0720-D5B1-19B1-2F971B0E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6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EABDB4-790D-2F4B-BB73-25BFE85F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629EFC-528B-E50C-1C0E-E140C8A1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6634ED-6DB0-FAEB-C49D-537B53CD8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38F6BA-3DB6-425E-84A8-8C1C48087924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8A88C7-4150-1AD1-AB91-58D6D10F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F8E6A0-DFBF-328E-031A-F8B8EFB2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5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067480-59DE-D37E-C136-A6F7D67DC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ja-JP" altLang="en-US" sz="4800">
                <a:solidFill>
                  <a:srgbClr val="FFFFFF"/>
                </a:solidFill>
                <a:ea typeface="游ゴシック Light"/>
              </a:rPr>
              <a:t>中間発表</a:t>
            </a:r>
            <a:endParaRPr kumimoji="1" lang="ja-JP" altLang="en-US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10185C-4568-98D1-387C-2E8B721E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kumimoji="1" lang="ja-JP" altLang="en-US">
                <a:solidFill>
                  <a:srgbClr val="FFFFFF"/>
                </a:solidFill>
                <a:ea typeface="游ゴシック"/>
              </a:rPr>
              <a:t>森脇佑介</a:t>
            </a:r>
            <a:r>
              <a:rPr lang="ja-JP" altLang="en-US">
                <a:solidFill>
                  <a:srgbClr val="FFFFFF"/>
                </a:solidFill>
                <a:ea typeface="游ゴシック"/>
              </a:rPr>
              <a:t> 楠見隆紘</a:t>
            </a:r>
            <a:endParaRPr kumimoji="1" lang="ja-JP" altLang="en-US">
              <a:solidFill>
                <a:srgbClr val="FFFFFF"/>
              </a:solidFill>
            </a:endParaRPr>
          </a:p>
          <a:p>
            <a:pPr algn="l"/>
            <a:r>
              <a:rPr lang="ja-JP" altLang="en-US">
                <a:solidFill>
                  <a:srgbClr val="FFFFFF"/>
                </a:solidFill>
                <a:ea typeface="游ゴシック"/>
              </a:rPr>
              <a:t>今城慧彦 東田紫門</a:t>
            </a:r>
          </a:p>
        </p:txBody>
      </p:sp>
    </p:spTree>
    <p:extLst>
      <p:ext uri="{BB962C8B-B14F-4D97-AF65-F5344CB8AC3E}">
        <p14:creationId xmlns:p14="http://schemas.microsoft.com/office/powerpoint/2010/main" val="391094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BD7619-D3A2-E696-3A1C-7659D28F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rgbClr val="FFFFFF"/>
                </a:solidFill>
                <a:ea typeface="游ゴシック Light"/>
              </a:rPr>
              <a:t>開発体制</a:t>
            </a:r>
            <a:endParaRPr lang="ja-JP" altLang="en-US" sz="4000" dirty="0">
              <a:solidFill>
                <a:srgbClr val="FFFFFF"/>
              </a:solidFill>
              <a:ea typeface="游ゴシック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B37CA2-3663-8A38-D0E9-1BBB01487A8B}"/>
              </a:ext>
            </a:extLst>
          </p:cNvPr>
          <p:cNvSpPr/>
          <p:nvPr/>
        </p:nvSpPr>
        <p:spPr>
          <a:xfrm>
            <a:off x="838072" y="3586524"/>
            <a:ext cx="2404939" cy="59134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  <a:latin typeface="游ゴシック"/>
                <a:ea typeface="游ゴシック"/>
                <a:cs typeface="Calibri"/>
              </a:rPr>
              <a:t>リーダー：今城</a:t>
            </a:r>
            <a:endParaRPr lang="en-US" sz="2400">
              <a:solidFill>
                <a:schemeClr val="tx1"/>
              </a:solidFill>
              <a:latin typeface="游ゴシック"/>
              <a:ea typeface="Calibri"/>
              <a:cs typeface="Calibri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098CE15-7DEF-7796-A8A8-DF33F8E105A0}"/>
              </a:ext>
            </a:extLst>
          </p:cNvPr>
          <p:cNvCxnSpPr/>
          <p:nvPr/>
        </p:nvCxnSpPr>
        <p:spPr>
          <a:xfrm>
            <a:off x="3210501" y="3892377"/>
            <a:ext cx="1822621" cy="159608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A795F4-377C-7202-4E34-5F8B7A082718}"/>
              </a:ext>
            </a:extLst>
          </p:cNvPr>
          <p:cNvCxnSpPr/>
          <p:nvPr/>
        </p:nvCxnSpPr>
        <p:spPr>
          <a:xfrm flipV="1">
            <a:off x="4118224" y="3887055"/>
            <a:ext cx="916112" cy="856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C0910E2-BF88-4FE5-22B0-A1A41BC8062A}"/>
              </a:ext>
            </a:extLst>
          </p:cNvPr>
          <p:cNvCxnSpPr/>
          <p:nvPr/>
        </p:nvCxnSpPr>
        <p:spPr>
          <a:xfrm flipV="1">
            <a:off x="3219236" y="2204663"/>
            <a:ext cx="1789415" cy="168667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8BC92B-73C3-72A4-A34E-580DB1E5E9A7}"/>
              </a:ext>
            </a:extLst>
          </p:cNvPr>
          <p:cNvSpPr/>
          <p:nvPr/>
        </p:nvSpPr>
        <p:spPr>
          <a:xfrm>
            <a:off x="5030057" y="1875033"/>
            <a:ext cx="3621639" cy="63357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sz="2400">
                <a:solidFill>
                  <a:schemeClr val="tx1"/>
                </a:solidFill>
                <a:ea typeface="游ゴシック"/>
              </a:rPr>
              <a:t>開発文書責任者：東田</a:t>
            </a:r>
            <a:endParaRPr lang="ja-JP">
              <a:solidFill>
                <a:schemeClr val="tx1"/>
              </a:solidFill>
              <a:ea typeface="游ゴシック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58C548-CBBB-B9D7-6A10-625AA21F872D}"/>
              </a:ext>
            </a:extLst>
          </p:cNvPr>
          <p:cNvSpPr/>
          <p:nvPr/>
        </p:nvSpPr>
        <p:spPr>
          <a:xfrm>
            <a:off x="5034335" y="3587394"/>
            <a:ext cx="3613079" cy="59076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sz="2400">
                <a:solidFill>
                  <a:schemeClr val="tx1"/>
                </a:solidFill>
                <a:ea typeface="游ゴシック"/>
              </a:rPr>
              <a:t>プログラム責任者：楠見</a:t>
            </a:r>
            <a:endParaRPr lang="ja-JP">
              <a:solidFill>
                <a:schemeClr val="tx1"/>
              </a:solidFill>
              <a:ea typeface="游ゴシック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F6C910-D384-6499-401A-6912B62A28DF}"/>
              </a:ext>
            </a:extLst>
          </p:cNvPr>
          <p:cNvSpPr/>
          <p:nvPr/>
        </p:nvSpPr>
        <p:spPr>
          <a:xfrm>
            <a:off x="5034336" y="5149921"/>
            <a:ext cx="3613078" cy="6164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sz="2400">
                <a:solidFill>
                  <a:schemeClr val="tx1"/>
                </a:solidFill>
                <a:ea typeface="游ゴシック"/>
              </a:rPr>
              <a:t>発表資料責任者：森脇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32A13-F466-3C39-0953-670C4D9CE116}"/>
              </a:ext>
            </a:extLst>
          </p:cNvPr>
          <p:cNvSpPr txBox="1"/>
          <p:nvPr/>
        </p:nvSpPr>
        <p:spPr>
          <a:xfrm>
            <a:off x="9002730" y="3698698"/>
            <a:ext cx="25985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+mn-lt"/>
                <a:cs typeface="+mn-lt"/>
              </a:rPr>
              <a:t>・各モジュールの管理</a:t>
            </a:r>
            <a:r>
              <a:rPr lang="en-US" altLang="ja-JP" dirty="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6DBFA6-64C2-6BB4-AD47-52115E1A3D1E}"/>
              </a:ext>
            </a:extLst>
          </p:cNvPr>
          <p:cNvSpPr txBox="1"/>
          <p:nvPr/>
        </p:nvSpPr>
        <p:spPr>
          <a:xfrm>
            <a:off x="9011292" y="1990617"/>
            <a:ext cx="28853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+mn-lt"/>
                <a:cs typeface="+mn-lt"/>
              </a:rPr>
              <a:t>・要求書，設計書，プロ</a:t>
            </a:r>
            <a:r>
              <a:rPr lang="en-US" altLang="ja-JP" dirty="0">
                <a:ea typeface="+mn-lt"/>
                <a:cs typeface="+mn-lt"/>
              </a:rPr>
              <a:t> </a:t>
            </a:r>
            <a:r>
              <a:rPr lang="ja-JP" altLang="en-US">
                <a:ea typeface="+mn-lt"/>
                <a:cs typeface="+mn-lt"/>
              </a:rPr>
              <a:t>ジェクト計画書の管理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C2BBB2-2636-2416-80A8-38AC4400EED1}"/>
              </a:ext>
            </a:extLst>
          </p:cNvPr>
          <p:cNvSpPr txBox="1"/>
          <p:nvPr/>
        </p:nvSpPr>
        <p:spPr>
          <a:xfrm>
            <a:off x="9007011" y="5154201"/>
            <a:ext cx="2671280" cy="6678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+mn-lt"/>
                <a:cs typeface="+mn-lt"/>
              </a:rPr>
              <a:t>・中間発表，成果発表資料</a:t>
            </a:r>
            <a:r>
              <a:rPr lang="en-US" altLang="ja-JP" dirty="0">
                <a:ea typeface="+mn-lt"/>
                <a:cs typeface="+mn-lt"/>
              </a:rPr>
              <a:t> </a:t>
            </a:r>
            <a:r>
              <a:rPr lang="ja-JP" altLang="en-US">
                <a:ea typeface="+mn-lt"/>
                <a:cs typeface="+mn-lt"/>
              </a:rPr>
              <a:t>の管理</a:t>
            </a:r>
            <a:r>
              <a:rPr lang="en-US" altLang="ja-JP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1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2DC5A-3104-1200-B60C-A47348F5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開発スケジュール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C9960F7-AD70-3339-C6F2-D71ACEFD7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095" y="1690688"/>
            <a:ext cx="7246879" cy="4662795"/>
          </a:xfrm>
        </p:spPr>
      </p:pic>
    </p:spTree>
    <p:extLst>
      <p:ext uri="{BB962C8B-B14F-4D97-AF65-F5344CB8AC3E}">
        <p14:creationId xmlns:p14="http://schemas.microsoft.com/office/powerpoint/2010/main" val="295589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6A5DE03-B5B9-EDC0-531A-B0A0D22B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要求仕様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2F7FA-B285-19EB-F687-3D5F4B0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52B87-F142-F6C6-38FA-6F51F3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941"/>
            <a:ext cx="10515600" cy="4351338"/>
          </a:xfrm>
        </p:spPr>
        <p:txBody>
          <a:bodyPr/>
          <a:lstStyle/>
          <a:p>
            <a:r>
              <a:rPr lang="ja-JP" altLang="en-US"/>
              <a:t>人感センサーの反応に応じてユーザーのに通知、操作</a:t>
            </a:r>
          </a:p>
          <a:p>
            <a:endParaRPr kumimoji="1" lang="ja-JP" altLang="en-US"/>
          </a:p>
          <a:p>
            <a:r>
              <a:rPr lang="ja-JP" altLang="en-US"/>
              <a:t>ユーザーは</a:t>
            </a:r>
            <a:r>
              <a:rPr lang="en-US" altLang="ja-JP"/>
              <a:t>LINE</a:t>
            </a:r>
            <a:r>
              <a:rPr lang="ja-JP" altLang="en-US"/>
              <a:t>の通知からカメラやスピーカーを操作可能</a:t>
            </a:r>
            <a:endParaRPr kumimoji="1" lang="ja-JP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DA5090-C6AD-B7C1-9385-65D8EC7821AB}"/>
              </a:ext>
            </a:extLst>
          </p:cNvPr>
          <p:cNvSpPr/>
          <p:nvPr/>
        </p:nvSpPr>
        <p:spPr>
          <a:xfrm>
            <a:off x="1333500" y="4515364"/>
            <a:ext cx="1225378" cy="1142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F33CE-8AC5-348A-D865-DFA49FBE7F52}"/>
              </a:ext>
            </a:extLst>
          </p:cNvPr>
          <p:cNvSpPr txBox="1"/>
          <p:nvPr/>
        </p:nvSpPr>
        <p:spPr>
          <a:xfrm>
            <a:off x="1590932" y="4896364"/>
            <a:ext cx="15909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Remo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3BCF877-DC11-9CF2-E6A1-BDBC8B217B31}"/>
              </a:ext>
            </a:extLst>
          </p:cNvPr>
          <p:cNvSpPr/>
          <p:nvPr/>
        </p:nvSpPr>
        <p:spPr>
          <a:xfrm>
            <a:off x="2816310" y="4468382"/>
            <a:ext cx="1828800" cy="1225296"/>
          </a:xfrm>
          <a:prstGeom prst="wedgeRectCallout">
            <a:avLst>
              <a:gd name="adj1" fmla="val -67744"/>
              <a:gd name="adj2" fmla="val -10013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人感センサーの反応あり</a:t>
            </a:r>
          </a:p>
        </p:txBody>
      </p:sp>
      <p:sp>
        <p:nvSpPr>
          <p:cNvPr id="10" name="四角形 9">
            <a:extLst>
              <a:ext uri="{FF2B5EF4-FFF2-40B4-BE49-F238E27FC236}">
                <a16:creationId xmlns:a16="http://schemas.microsoft.com/office/drawing/2014/main" id="{EE0A57B9-0AA1-D0CF-CABA-A159C61EFC20}"/>
              </a:ext>
            </a:extLst>
          </p:cNvPr>
          <p:cNvSpPr/>
          <p:nvPr/>
        </p:nvSpPr>
        <p:spPr>
          <a:xfrm>
            <a:off x="5324346" y="4393919"/>
            <a:ext cx="1828800" cy="134468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LINE</a:t>
            </a:r>
            <a:r>
              <a:rPr lang="ja-JP" altLang="en-US">
                <a:solidFill>
                  <a:schemeClr val="tx1"/>
                </a:solidFill>
              </a:rPr>
              <a:t>に通知</a:t>
            </a: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カメラ、スピーカーを操作可能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E8A4D36-F74D-1868-42B9-2D5DC72AB76F}"/>
              </a:ext>
            </a:extLst>
          </p:cNvPr>
          <p:cNvSpPr/>
          <p:nvPr/>
        </p:nvSpPr>
        <p:spPr>
          <a:xfrm>
            <a:off x="4536989" y="4746710"/>
            <a:ext cx="895478" cy="535349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75B76E0-F6D3-DEE7-5713-E9DAE1D6D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10" y="3764006"/>
            <a:ext cx="1584003" cy="119150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C68A337-3217-1CCD-023F-1F3528D89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753" y="4735948"/>
            <a:ext cx="1407298" cy="1407298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64E4AE16-A74A-80B6-06A4-D5B1266149C1}"/>
              </a:ext>
            </a:extLst>
          </p:cNvPr>
          <p:cNvSpPr/>
          <p:nvPr/>
        </p:nvSpPr>
        <p:spPr>
          <a:xfrm>
            <a:off x="7028855" y="4765429"/>
            <a:ext cx="895478" cy="535349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四角形 22">
            <a:extLst>
              <a:ext uri="{FF2B5EF4-FFF2-40B4-BE49-F238E27FC236}">
                <a16:creationId xmlns:a16="http://schemas.microsoft.com/office/drawing/2014/main" id="{09DF4E83-2D33-8399-97DA-24D9AFAED640}"/>
              </a:ext>
            </a:extLst>
          </p:cNvPr>
          <p:cNvSpPr/>
          <p:nvPr/>
        </p:nvSpPr>
        <p:spPr>
          <a:xfrm>
            <a:off x="9479944" y="3606581"/>
            <a:ext cx="1873856" cy="232989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人感センサー反応あり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2024/04/28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11:03</a:t>
            </a:r>
            <a:endParaRPr lang="ja-JP" altLang="en-US">
              <a:solidFill>
                <a:schemeClr val="tx1"/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C90F4D53-00AF-F9B1-17F2-752E5BC6EC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4" t="21289" r="34485" b="20489"/>
          <a:stretch/>
        </p:blipFill>
        <p:spPr>
          <a:xfrm>
            <a:off x="10015347" y="3198684"/>
            <a:ext cx="803049" cy="8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6A5DE03-B5B9-EDC0-531A-B0A0D22B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25" y="708113"/>
            <a:ext cx="6714699" cy="8575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要求仕様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graphicFrame>
        <p:nvGraphicFramePr>
          <p:cNvPr id="30" name="コンテンツ プレースホルダー 2">
            <a:extLst>
              <a:ext uri="{FF2B5EF4-FFF2-40B4-BE49-F238E27FC236}">
                <a16:creationId xmlns:a16="http://schemas.microsoft.com/office/drawing/2014/main" id="{B4A398D4-AC24-5FF8-0A9D-D1F73CB38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54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6A5DE03-B5B9-EDC0-531A-B0A0D22B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9B1CFE-955A-1490-E82C-ABA6BBEF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2192533"/>
            <a:ext cx="9724031" cy="3683358"/>
          </a:xfrm>
        </p:spPr>
        <p:txBody>
          <a:bodyPr anchor="ctr">
            <a:normAutofit/>
          </a:bodyPr>
          <a:lstStyle/>
          <a:p>
            <a:endParaRPr lang="ja-JP" altLang="en-US" sz="3600" b="0" i="0" u="none" strike="noStrike" baseline="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 住居を持つ</a:t>
            </a:r>
            <a:r>
              <a:rPr lang="ja-JP" altLang="en-US" sz="3600" b="0" i="0" u="none" strike="noStrike" baseline="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すべての人</a:t>
            </a:r>
            <a:r>
              <a:rPr lang="ja-JP" altLang="en-US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が対象ではあるが</a:t>
            </a:r>
            <a:r>
              <a:rPr lang="en-US" altLang="ja-JP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,</a:t>
            </a:r>
            <a:r>
              <a:rPr lang="ja-JP" altLang="en-US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特に家のセキュリティや周囲の治安に</a:t>
            </a:r>
            <a:r>
              <a:rPr lang="ja-JP" altLang="en-US" sz="3600" b="0" i="0" u="none" strike="noStrike" baseline="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不安を持つ人</a:t>
            </a:r>
            <a:r>
              <a:rPr lang="ja-JP" altLang="en-US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や</a:t>
            </a:r>
            <a:r>
              <a:rPr lang="en-US" altLang="ja-JP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,1</a:t>
            </a:r>
            <a:r>
              <a:rPr lang="ja-JP" altLang="en-US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人暮らしの人にとって有用なシステムであると考える</a:t>
            </a:r>
            <a:r>
              <a:rPr lang="en-US" altLang="ja-JP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.</a:t>
            </a:r>
            <a:r>
              <a:rPr lang="ja-JP" altLang="en-US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例えば</a:t>
            </a:r>
            <a:r>
              <a:rPr lang="en-US" altLang="ja-JP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,</a:t>
            </a:r>
            <a:r>
              <a:rPr lang="ja-JP" altLang="en-US" sz="3600" b="0" i="0" u="none" strike="noStrike" baseline="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一人暮らしの女性</a:t>
            </a:r>
            <a:r>
              <a:rPr lang="ja-JP" altLang="en-US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などの防犯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上の</a:t>
            </a:r>
            <a:r>
              <a:rPr lang="ja-JP" altLang="en-US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トラブルを防ぐ事を期待できる</a:t>
            </a:r>
            <a:r>
              <a:rPr lang="en-US" altLang="ja-JP" sz="3600" b="0" i="0" u="none" strike="noStrike" baseline="0" dirty="0">
                <a:latin typeface="游明朝" panose="02020400000000000000" pitchFamily="18" charset="-128"/>
                <a:ea typeface="游明朝" panose="02020400000000000000" pitchFamily="18" charset="-128"/>
              </a:rPr>
              <a:t>. </a:t>
            </a:r>
            <a:endParaRPr lang="ja-JP" altLang="en-US" sz="3600" b="0" i="0" u="none" strike="noStrike" baseline="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792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CA3438-9A4F-8BD5-0BCF-A172E6E3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782" y="2817907"/>
            <a:ext cx="1956430" cy="878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</a:t>
            </a:r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設計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7133E-D8BF-6A0F-9126-356F6B80E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kumimoji="1" lang="en-US" altLang="ja-JP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22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BD7619-D3A2-E696-3A1C-7659D28F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ja-JP" altLang="en-US" sz="4000">
                <a:solidFill>
                  <a:srgbClr val="FFFFFF"/>
                </a:solidFill>
              </a:rPr>
              <a:t>システム処理の流れ</a:t>
            </a:r>
          </a:p>
        </p:txBody>
      </p:sp>
      <p:pic>
        <p:nvPicPr>
          <p:cNvPr id="5" name="Picture 4" descr="立ってスマホを使う人のイラスト（男性会社員・無表情）">
            <a:extLst>
              <a:ext uri="{FF2B5EF4-FFF2-40B4-BE49-F238E27FC236}">
                <a16:creationId xmlns:a16="http://schemas.microsoft.com/office/drawing/2014/main" id="{F3888C6F-D28E-9943-EB93-354924E2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0" y="1719911"/>
            <a:ext cx="1348911" cy="1886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F79B41-D913-A537-FC5B-53651AD0FFDC}"/>
              </a:ext>
            </a:extLst>
          </p:cNvPr>
          <p:cNvSpPr txBox="1"/>
          <p:nvPr/>
        </p:nvSpPr>
        <p:spPr>
          <a:xfrm>
            <a:off x="1922731" y="3999587"/>
            <a:ext cx="21938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警告音、カメラ、スピーカ、Remoの人感センサを設定</a:t>
            </a:r>
            <a:endParaRPr lang="en-US" altLang="ja-JP">
              <a:ea typeface="游ゴシック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38ECCF-9484-A374-ACE9-46E9CF0E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2" y="4925756"/>
            <a:ext cx="1879001" cy="1660956"/>
          </a:xfrm>
          <a:prstGeom prst="rect">
            <a:avLst/>
          </a:prstGeo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8A18A24F-EA30-17F9-3FBB-19A55D7F1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7881" t="8163" r="28315" b="9524"/>
          <a:stretch/>
        </p:blipFill>
        <p:spPr>
          <a:xfrm>
            <a:off x="4259428" y="2030827"/>
            <a:ext cx="1306113" cy="1246609"/>
          </a:xfrm>
          <a:ln>
            <a:solidFill>
              <a:schemeClr val="tx1"/>
            </a:solidFill>
            <a:prstDash val="dash"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5E0C62-125A-9D16-AFB4-7F5A6252E0DD}"/>
              </a:ext>
            </a:extLst>
          </p:cNvPr>
          <p:cNvSpPr txBox="1"/>
          <p:nvPr/>
        </p:nvSpPr>
        <p:spPr>
          <a:xfrm>
            <a:off x="2228275" y="1949804"/>
            <a:ext cx="1620792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在宅・外出</a:t>
            </a:r>
          </a:p>
          <a:p>
            <a:r>
              <a:rPr lang="ja-JP" altLang="en-US">
                <a:ea typeface="游ゴシック"/>
              </a:rPr>
              <a:t>状態かを設定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8110859-4D48-97D4-EBA2-18ADE9FB4316}"/>
              </a:ext>
            </a:extLst>
          </p:cNvPr>
          <p:cNvSpPr/>
          <p:nvPr/>
        </p:nvSpPr>
        <p:spPr>
          <a:xfrm>
            <a:off x="1941227" y="2557652"/>
            <a:ext cx="2189349" cy="3974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0D0D9E93-4F73-B98E-37FE-D2AEE83E99FA}"/>
              </a:ext>
            </a:extLst>
          </p:cNvPr>
          <p:cNvSpPr/>
          <p:nvPr/>
        </p:nvSpPr>
        <p:spPr>
          <a:xfrm>
            <a:off x="1197045" y="3684217"/>
            <a:ext cx="466449" cy="12383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Nature Remo 3 家電コントローラー REMO-1W3 NATURE｜ネイチャー 通販 | ビックカメラ.com">
            <a:extLst>
              <a:ext uri="{FF2B5EF4-FFF2-40B4-BE49-F238E27FC236}">
                <a16:creationId xmlns:a16="http://schemas.microsoft.com/office/drawing/2014/main" id="{FEC1962E-8BDD-0D33-F2AF-E21753A97E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32" t="9519" r="9714" b="9606"/>
          <a:stretch/>
        </p:blipFill>
        <p:spPr>
          <a:xfrm>
            <a:off x="7139673" y="1937671"/>
            <a:ext cx="1404897" cy="1450095"/>
          </a:xfrm>
          <a:prstGeom prst="rect">
            <a:avLst/>
          </a:prstGeom>
        </p:spPr>
      </p:pic>
      <p:sp>
        <p:nvSpPr>
          <p:cNvPr id="34" name="Arrow: Left 33">
            <a:extLst>
              <a:ext uri="{FF2B5EF4-FFF2-40B4-BE49-F238E27FC236}">
                <a16:creationId xmlns:a16="http://schemas.microsoft.com/office/drawing/2014/main" id="{9A5DFF3E-7C0E-2C83-A5F5-D0BE5471BA2E}"/>
              </a:ext>
            </a:extLst>
          </p:cNvPr>
          <p:cNvSpPr/>
          <p:nvPr/>
        </p:nvSpPr>
        <p:spPr>
          <a:xfrm>
            <a:off x="5661742" y="2435830"/>
            <a:ext cx="1310970" cy="3183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C3F0F164-6A41-D8CB-DCD0-8CD4DA54353E}"/>
              </a:ext>
            </a:extLst>
          </p:cNvPr>
          <p:cNvSpPr/>
          <p:nvPr/>
        </p:nvSpPr>
        <p:spPr>
          <a:xfrm>
            <a:off x="8601456" y="2462784"/>
            <a:ext cx="1554480" cy="2926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7A9128F8-E3CE-1108-336E-B87A888D9E7A}"/>
              </a:ext>
            </a:extLst>
          </p:cNvPr>
          <p:cNvSpPr/>
          <p:nvPr/>
        </p:nvSpPr>
        <p:spPr>
          <a:xfrm>
            <a:off x="7644384" y="3444240"/>
            <a:ext cx="402336" cy="11094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ビデオカメラのイラスト">
            <a:extLst>
              <a:ext uri="{FF2B5EF4-FFF2-40B4-BE49-F238E27FC236}">
                <a16:creationId xmlns:a16="http://schemas.microsoft.com/office/drawing/2014/main" id="{386260D1-C727-2FCA-B913-999F85BDC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384" y="4557522"/>
            <a:ext cx="1536192" cy="1370076"/>
          </a:xfrm>
          <a:prstGeom prst="rect">
            <a:avLst/>
          </a:prstGeom>
        </p:spPr>
      </p:pic>
      <p:pic>
        <p:nvPicPr>
          <p:cNvPr id="43" name="Picture 42" descr="うるさいスピーカーのイラスト">
            <a:extLst>
              <a:ext uri="{FF2B5EF4-FFF2-40B4-BE49-F238E27FC236}">
                <a16:creationId xmlns:a16="http://schemas.microsoft.com/office/drawing/2014/main" id="{E2289A8C-06CE-0D1B-B489-E00A8131D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9136" y="4555236"/>
            <a:ext cx="1828800" cy="163677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955D22E-F3D0-664E-DF39-58FBB84EF6DF}"/>
              </a:ext>
            </a:extLst>
          </p:cNvPr>
          <p:cNvSpPr txBox="1"/>
          <p:nvPr/>
        </p:nvSpPr>
        <p:spPr>
          <a:xfrm>
            <a:off x="8113776" y="3541776"/>
            <a:ext cx="27066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カメラ、スピーカを起動</a:t>
            </a:r>
          </a:p>
          <a:p>
            <a:r>
              <a:rPr lang="ja-JP" altLang="en-US">
                <a:ea typeface="游ゴシック"/>
              </a:rPr>
              <a:t>グーグルシートに時間を記録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A60A002-7C81-C85E-DF2E-0A352F57BE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636" y="4818697"/>
            <a:ext cx="1409319" cy="109766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A5496F-D4B9-06BE-75B0-E079120DF7B5}"/>
              </a:ext>
            </a:extLst>
          </p:cNvPr>
          <p:cNvSpPr txBox="1"/>
          <p:nvPr/>
        </p:nvSpPr>
        <p:spPr>
          <a:xfrm>
            <a:off x="5642130" y="1733692"/>
            <a:ext cx="18729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写真を送り、通知</a:t>
            </a:r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6AEB6D-ED27-5E6E-97C2-0D6C2882A112}"/>
              </a:ext>
            </a:extLst>
          </p:cNvPr>
          <p:cNvSpPr txBox="1"/>
          <p:nvPr/>
        </p:nvSpPr>
        <p:spPr>
          <a:xfrm>
            <a:off x="8942832" y="2097024"/>
            <a:ext cx="8656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侵入</a:t>
            </a:r>
            <a:endParaRPr lang="en-US" altLang="ja-JP">
              <a:ea typeface="游ゴシック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71513BF-96DB-6357-753E-ADCE594F2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4394" y="1914332"/>
            <a:ext cx="1299881" cy="11001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68569CF-DD90-C9B7-0CAF-09F53249B8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3584" y="2282345"/>
            <a:ext cx="924667" cy="8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503ED1-D0C4-5CD4-FCE5-88E49286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kumimoji="1" lang="ja-JP" altLang="en-US" sz="4000"/>
              <a:t>必要なモジュール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5BC9B-C449-F39B-D4B3-476D5911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ja-JP" altLang="en-US" sz="2000">
                <a:ea typeface="游ゴシック"/>
              </a:rPr>
              <a:t>カメラ操作モジュール</a:t>
            </a:r>
            <a:endParaRPr lang="en-US" altLang="ja-JP" sz="2000">
              <a:ea typeface="游ゴシック"/>
            </a:endParaRPr>
          </a:p>
          <a:p>
            <a:r>
              <a:rPr lang="ja-JP" sz="2000">
                <a:ea typeface="+mn-lt"/>
                <a:cs typeface="+mn-lt"/>
              </a:rPr>
              <a:t>データ取得モジュール</a:t>
            </a:r>
            <a:endParaRPr lang="ja-JP"/>
          </a:p>
          <a:p>
            <a:r>
              <a:rPr lang="ja-JP" sz="2000">
                <a:ea typeface="+mn-lt"/>
                <a:cs typeface="+mn-lt"/>
              </a:rPr>
              <a:t>データ管理モジュール</a:t>
            </a:r>
            <a:endParaRPr lang="ja-JP"/>
          </a:p>
          <a:p>
            <a:r>
              <a:rPr lang="ja-JP" sz="2000">
                <a:ea typeface="+mn-lt"/>
                <a:cs typeface="+mn-lt"/>
              </a:rPr>
              <a:t>LINE操作モジュール</a:t>
            </a:r>
            <a:endParaRPr lang="ja-JP"/>
          </a:p>
          <a:p>
            <a:r>
              <a:rPr lang="ja-JP" sz="2000">
                <a:ea typeface="+mn-lt"/>
                <a:cs typeface="+mn-lt"/>
              </a:rPr>
              <a:t>スピーカ操作モジュール</a:t>
            </a:r>
            <a:endParaRPr lang="ja-JP"/>
          </a:p>
          <a:p>
            <a:r>
              <a:rPr lang="ja-JP" sz="2000">
                <a:ea typeface="+mn-lt"/>
                <a:cs typeface="+mn-lt"/>
              </a:rPr>
              <a:t>データ記録モジュール(スプレッドシート)</a:t>
            </a:r>
            <a:endParaRPr lang="ja-JP"/>
          </a:p>
          <a:p>
            <a:endParaRPr lang="ja-JP" altLang="en-US" sz="2000">
              <a:ea typeface="游ゴシック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6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CA3438-9A4F-8BD5-0BCF-A172E6E3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743" y="818985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</a:t>
            </a:r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プロジェクト計画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7133E-D8BF-6A0F-9126-356F6B80E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kumimoji="1" lang="en-US" altLang="ja-JP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94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ワイド画面</PresentationFormat>
  <Paragraphs>50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明朝</vt:lpstr>
      <vt:lpstr>游ゴシック</vt:lpstr>
      <vt:lpstr>游ゴシック Light</vt:lpstr>
      <vt:lpstr>游明朝</vt:lpstr>
      <vt:lpstr>Arial</vt:lpstr>
      <vt:lpstr>Office テーマ</vt:lpstr>
      <vt:lpstr>中間発表</vt:lpstr>
      <vt:lpstr>1.要求仕様</vt:lpstr>
      <vt:lpstr>システムの概要</vt:lpstr>
      <vt:lpstr>要求仕様</vt:lpstr>
      <vt:lpstr>想定する利用者</vt:lpstr>
      <vt:lpstr>2.設計</vt:lpstr>
      <vt:lpstr>システム処理の流れ</vt:lpstr>
      <vt:lpstr>必要なモジュール</vt:lpstr>
      <vt:lpstr>3.プロジェクト計画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森脇 佑介(is0746ps)</dc:creator>
  <cp:lastModifiedBy>森脇 佑介(is0746ps)</cp:lastModifiedBy>
  <cp:revision>1</cp:revision>
  <dcterms:created xsi:type="dcterms:W3CDTF">2024-04-24T06:33:24Z</dcterms:created>
  <dcterms:modified xsi:type="dcterms:W3CDTF">2024-04-30T07:35:54Z</dcterms:modified>
</cp:coreProperties>
</file>